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ドラゴンフルーツ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8AF552D-44FD-4058-BCC1-1E4E5B33D4E5}"/>
              </a:ext>
            </a:extLst>
          </p:cNvPr>
          <p:cNvGrpSpPr/>
          <p:nvPr/>
        </p:nvGrpSpPr>
        <p:grpSpPr>
          <a:xfrm>
            <a:off x="3706867" y="4209512"/>
            <a:ext cx="2439729" cy="1796955"/>
            <a:chOff x="1324655" y="1338263"/>
            <a:chExt cx="2935395" cy="216203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1059551-3491-4862-A0E3-E0D9719309E6}"/>
                </a:ext>
              </a:extLst>
            </p:cNvPr>
            <p:cNvGrpSpPr/>
            <p:nvPr/>
          </p:nvGrpSpPr>
          <p:grpSpPr>
            <a:xfrm>
              <a:off x="1324655" y="1338263"/>
              <a:ext cx="2251982" cy="1460380"/>
              <a:chOff x="1167493" y="2073466"/>
              <a:chExt cx="2222324" cy="1549089"/>
            </a:xfrm>
          </p:grpSpPr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4F3E0E77-40C4-4543-98C0-8463527B4A37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8FF40948-8D4E-4FA6-800B-AD2EC85C1C88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68CE251-5357-4854-BA01-3D6FD017FF17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0B28E46-DA54-46BE-A64E-F1B8D13720EB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楕円 121">
                <a:extLst>
                  <a:ext uri="{FF2B5EF4-FFF2-40B4-BE49-F238E27FC236}">
                    <a16:creationId xmlns:a16="http://schemas.microsoft.com/office/drawing/2014/main" id="{96066B22-1478-49CB-9C0A-5CBB0A0595C0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8CD668D-6BEC-4FA6-AAD9-87944C3CE78F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7593352-ED53-4799-83C2-758B8C097A5C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9B7A788-4646-4FF6-B23D-FECAC032C397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35BC0CC-4B95-43A1-AF4A-E623E02A24E6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0EDC956-CE7E-4EC8-9239-B53B365ED872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8882B78-D5F1-498D-87D7-E12B575FD01B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6863661-D18E-4D65-A7B1-01DF696C35D3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BD12B5A-1678-4D57-A901-86C83AAE0844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7DA30A3-8406-49DB-B911-999B1524EB0A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2EC22FB-91BF-4C0F-AEF8-C334CEB5C8DF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51B92AC-D433-42B9-A655-29EB5C7C0209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ED78B8D-FA86-4E5F-82B7-5636E3C0B90C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CE78FBB-DF5E-40F1-8BF5-69FFC28455EE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BFC59F5-80B8-4BD9-939C-1EBF229A4BC6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3FFB3AC-A561-4F47-8A03-ACDC2384EDDA}"/>
                </a:ext>
              </a:extLst>
            </p:cNvPr>
            <p:cNvGrpSpPr/>
            <p:nvPr/>
          </p:nvGrpSpPr>
          <p:grpSpPr>
            <a:xfrm>
              <a:off x="2457149" y="2019964"/>
              <a:ext cx="1802901" cy="1480331"/>
              <a:chOff x="1450395" y="3090728"/>
              <a:chExt cx="1802901" cy="1480331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2192CF0-A0FB-449C-B21E-90BB3F0D010E}"/>
                  </a:ext>
                </a:extLst>
              </p:cNvPr>
              <p:cNvGrpSpPr/>
              <p:nvPr/>
            </p:nvGrpSpPr>
            <p:grpSpPr>
              <a:xfrm>
                <a:off x="1450395" y="3090728"/>
                <a:ext cx="1802901" cy="1480331"/>
                <a:chOff x="1814745" y="2891888"/>
                <a:chExt cx="1802901" cy="1480331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4A7112C-C08F-4077-A73E-4C84EABDC6F8}"/>
                    </a:ext>
                  </a:extLst>
                </p:cNvPr>
                <p:cNvSpPr/>
                <p:nvPr/>
              </p:nvSpPr>
              <p:spPr>
                <a:xfrm rot="19800000" flipV="1">
                  <a:off x="2165277" y="421217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EF9A7F5-5917-4BB2-992A-0EE3A6BC1783}"/>
                    </a:ext>
                  </a:extLst>
                </p:cNvPr>
                <p:cNvSpPr/>
                <p:nvPr/>
              </p:nvSpPr>
              <p:spPr>
                <a:xfrm rot="1800000">
                  <a:off x="2156400" y="2891888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81D6FD7-1DA1-4C05-9AAB-9325D28B5175}"/>
                    </a:ext>
                  </a:extLst>
                </p:cNvPr>
                <p:cNvSpPr/>
                <p:nvPr/>
              </p:nvSpPr>
              <p:spPr>
                <a:xfrm rot="12600000">
                  <a:off x="3268156" y="4128662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914F4D0-1204-4497-81AB-1EF356093A3B}"/>
                    </a:ext>
                  </a:extLst>
                </p:cNvPr>
                <p:cNvSpPr/>
                <p:nvPr/>
              </p:nvSpPr>
              <p:spPr>
                <a:xfrm rot="9000000" flipV="1">
                  <a:off x="3268156" y="299042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8BB5A1E-0626-4B3C-A337-6B622E2DF6EE}"/>
                    </a:ext>
                  </a:extLst>
                </p:cNvPr>
                <p:cNvSpPr/>
                <p:nvPr/>
              </p:nvSpPr>
              <p:spPr>
                <a:xfrm rot="20700000">
                  <a:off x="1905926" y="3852363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EC99433E-D30B-422E-B13C-C47275DC2F65}"/>
                    </a:ext>
                  </a:extLst>
                </p:cNvPr>
                <p:cNvSpPr/>
                <p:nvPr/>
              </p:nvSpPr>
              <p:spPr>
                <a:xfrm rot="900000" flipV="1">
                  <a:off x="1905925" y="3122399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FCD272C-ECF6-4327-9953-EE1F07273D47}"/>
                    </a:ext>
                  </a:extLst>
                </p:cNvPr>
                <p:cNvSpPr/>
                <p:nvPr/>
              </p:nvSpPr>
              <p:spPr>
                <a:xfrm>
                  <a:off x="1814745" y="2900502"/>
                  <a:ext cx="1802901" cy="1455703"/>
                </a:xfrm>
                <a:custGeom>
                  <a:avLst/>
                  <a:gdLst>
                    <a:gd name="connsiteX0" fmla="*/ 957950 w 1802901"/>
                    <a:gd name="connsiteY0" fmla="*/ 0 h 1455703"/>
                    <a:gd name="connsiteX1" fmla="*/ 1799065 w 1802901"/>
                    <a:gd name="connsiteY1" fmla="*/ 727852 h 1455703"/>
                    <a:gd name="connsiteX2" fmla="*/ 957950 w 1802901"/>
                    <a:gd name="connsiteY2" fmla="*/ 1455703 h 1455703"/>
                    <a:gd name="connsiteX3" fmla="*/ 76323 w 1802901"/>
                    <a:gd name="connsiteY3" fmla="*/ 860255 h 1455703"/>
                    <a:gd name="connsiteX4" fmla="*/ 72812 w 1802901"/>
                    <a:gd name="connsiteY4" fmla="*/ 844525 h 1455703"/>
                    <a:gd name="connsiteX5" fmla="*/ 49871 w 1802901"/>
                    <a:gd name="connsiteY5" fmla="*/ 837064 h 1455703"/>
                    <a:gd name="connsiteX6" fmla="*/ 0 w 1802901"/>
                    <a:gd name="connsiteY6" fmla="*/ 715874 h 1455703"/>
                    <a:gd name="connsiteX7" fmla="*/ 81655 w 1802901"/>
                    <a:gd name="connsiteY7" fmla="*/ 584347 h 1455703"/>
                    <a:gd name="connsiteX8" fmla="*/ 83431 w 1802901"/>
                    <a:gd name="connsiteY8" fmla="*/ 584925 h 1455703"/>
                    <a:gd name="connsiteX9" fmla="*/ 131493 w 1802901"/>
                    <a:gd name="connsiteY9" fmla="*/ 472673 h 1455703"/>
                    <a:gd name="connsiteX10" fmla="*/ 957950 w 1802901"/>
                    <a:gd name="connsiteY10" fmla="*/ 0 h 145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2901" h="1455703">
                      <a:moveTo>
                        <a:pt x="957950" y="0"/>
                      </a:moveTo>
                      <a:cubicBezTo>
                        <a:pt x="1428788" y="0"/>
                        <a:pt x="1847569" y="338573"/>
                        <a:pt x="1799065" y="727852"/>
                      </a:cubicBezTo>
                      <a:cubicBezTo>
                        <a:pt x="1830450" y="1126657"/>
                        <a:pt x="1428788" y="1455703"/>
                        <a:pt x="957950" y="1455703"/>
                      </a:cubicBezTo>
                      <a:cubicBezTo>
                        <a:pt x="545966" y="1455703"/>
                        <a:pt x="165102" y="1162445"/>
                        <a:pt x="76323" y="860255"/>
                      </a:cubicBezTo>
                      <a:lnTo>
                        <a:pt x="72812" y="844525"/>
                      </a:lnTo>
                      <a:lnTo>
                        <a:pt x="49871" y="837064"/>
                      </a:lnTo>
                      <a:cubicBezTo>
                        <a:pt x="20564" y="817097"/>
                        <a:pt x="0" y="770354"/>
                        <a:pt x="0" y="715874"/>
                      </a:cubicBezTo>
                      <a:cubicBezTo>
                        <a:pt x="0" y="643233"/>
                        <a:pt x="36558" y="584347"/>
                        <a:pt x="81655" y="584347"/>
                      </a:cubicBezTo>
                      <a:lnTo>
                        <a:pt x="83431" y="584925"/>
                      </a:lnTo>
                      <a:lnTo>
                        <a:pt x="131493" y="472673"/>
                      </a:lnTo>
                      <a:cubicBezTo>
                        <a:pt x="274555" y="219028"/>
                        <a:pt x="604821" y="0"/>
                        <a:pt x="9579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FF0066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楕円 121">
                  <a:extLst>
                    <a:ext uri="{FF2B5EF4-FFF2-40B4-BE49-F238E27FC236}">
                      <a16:creationId xmlns:a16="http://schemas.microsoft.com/office/drawing/2014/main" id="{58A925B3-2175-4262-AE13-B443C6EDF64D}"/>
                    </a:ext>
                  </a:extLst>
                </p:cNvPr>
                <p:cNvSpPr/>
                <p:nvPr/>
              </p:nvSpPr>
              <p:spPr>
                <a:xfrm>
                  <a:off x="1940800" y="2964063"/>
                  <a:ext cx="1621550" cy="1328134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  <a:gs pos="68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07406F5-4743-42D4-870B-04EF9B4CD3E9}"/>
                  </a:ext>
                </a:extLst>
              </p:cNvPr>
              <p:cNvSpPr/>
              <p:nvPr/>
            </p:nvSpPr>
            <p:spPr>
              <a:xfrm>
                <a:off x="1576450" y="3172360"/>
                <a:ext cx="1618512" cy="1326524"/>
              </a:xfrm>
              <a:custGeom>
                <a:avLst/>
                <a:gdLst>
                  <a:gd name="connsiteX0" fmla="*/ 827481 w 1618512"/>
                  <a:gd name="connsiteY0" fmla="*/ 1314359 h 1326524"/>
                  <a:gd name="connsiteX1" fmla="*/ 838654 w 1618512"/>
                  <a:gd name="connsiteY1" fmla="*/ 1318535 h 1326524"/>
                  <a:gd name="connsiteX2" fmla="*/ 842308 w 1618512"/>
                  <a:gd name="connsiteY2" fmla="*/ 1325895 h 1326524"/>
                  <a:gd name="connsiteX3" fmla="*/ 834895 w 1618512"/>
                  <a:gd name="connsiteY3" fmla="*/ 1326524 h 1326524"/>
                  <a:gd name="connsiteX4" fmla="*/ 810964 w 1618512"/>
                  <a:gd name="connsiteY4" fmla="*/ 1325349 h 1326524"/>
                  <a:gd name="connsiteX5" fmla="*/ 810440 w 1618512"/>
                  <a:gd name="connsiteY5" fmla="*/ 1324292 h 1326524"/>
                  <a:gd name="connsiteX6" fmla="*/ 827481 w 1618512"/>
                  <a:gd name="connsiteY6" fmla="*/ 1314359 h 1326524"/>
                  <a:gd name="connsiteX7" fmla="*/ 909740 w 1618512"/>
                  <a:gd name="connsiteY7" fmla="*/ 1305301 h 1326524"/>
                  <a:gd name="connsiteX8" fmla="*/ 917288 w 1618512"/>
                  <a:gd name="connsiteY8" fmla="*/ 1310657 h 1326524"/>
                  <a:gd name="connsiteX9" fmla="*/ 919067 w 1618512"/>
                  <a:gd name="connsiteY9" fmla="*/ 1319378 h 1326524"/>
                  <a:gd name="connsiteX10" fmla="*/ 897404 w 1618512"/>
                  <a:gd name="connsiteY10" fmla="*/ 1321217 h 1326524"/>
                  <a:gd name="connsiteX11" fmla="*/ 897276 w 1618512"/>
                  <a:gd name="connsiteY11" fmla="*/ 1320589 h 1326524"/>
                  <a:gd name="connsiteX12" fmla="*/ 909740 w 1618512"/>
                  <a:gd name="connsiteY12" fmla="*/ 1305301 h 1326524"/>
                  <a:gd name="connsiteX13" fmla="*/ 736793 w 1618512"/>
                  <a:gd name="connsiteY13" fmla="*/ 1303982 h 1326524"/>
                  <a:gd name="connsiteX14" fmla="*/ 747227 w 1618512"/>
                  <a:gd name="connsiteY14" fmla="*/ 1309763 h 1326524"/>
                  <a:gd name="connsiteX15" fmla="*/ 749437 w 1618512"/>
                  <a:gd name="connsiteY15" fmla="*/ 1321943 h 1326524"/>
                  <a:gd name="connsiteX16" fmla="*/ 730160 w 1618512"/>
                  <a:gd name="connsiteY16" fmla="*/ 1319143 h 1326524"/>
                  <a:gd name="connsiteX17" fmla="*/ 727819 w 1618512"/>
                  <a:gd name="connsiteY17" fmla="*/ 1306241 h 1326524"/>
                  <a:gd name="connsiteX18" fmla="*/ 736793 w 1618512"/>
                  <a:gd name="connsiteY18" fmla="*/ 1303982 h 1326524"/>
                  <a:gd name="connsiteX19" fmla="*/ 810467 w 1618512"/>
                  <a:gd name="connsiteY19" fmla="*/ 1265183 h 1326524"/>
                  <a:gd name="connsiteX20" fmla="*/ 820399 w 1618512"/>
                  <a:gd name="connsiteY20" fmla="*/ 1282224 h 1326524"/>
                  <a:gd name="connsiteX21" fmla="*/ 807935 w 1618512"/>
                  <a:gd name="connsiteY21" fmla="*/ 1297512 h 1326524"/>
                  <a:gd name="connsiteX22" fmla="*/ 798002 w 1618512"/>
                  <a:gd name="connsiteY22" fmla="*/ 1280470 h 1326524"/>
                  <a:gd name="connsiteX23" fmla="*/ 810467 w 1618512"/>
                  <a:gd name="connsiteY23" fmla="*/ 1265183 h 1326524"/>
                  <a:gd name="connsiteX24" fmla="*/ 637520 w 1618512"/>
                  <a:gd name="connsiteY24" fmla="*/ 1263864 h 1326524"/>
                  <a:gd name="connsiteX25" fmla="*/ 647953 w 1618512"/>
                  <a:gd name="connsiteY25" fmla="*/ 1269644 h 1326524"/>
                  <a:gd name="connsiteX26" fmla="*/ 651475 w 1618512"/>
                  <a:gd name="connsiteY26" fmla="*/ 1289052 h 1326524"/>
                  <a:gd name="connsiteX27" fmla="*/ 632067 w 1618512"/>
                  <a:gd name="connsiteY27" fmla="*/ 1285530 h 1326524"/>
                  <a:gd name="connsiteX28" fmla="*/ 628545 w 1618512"/>
                  <a:gd name="connsiteY28" fmla="*/ 1266122 h 1326524"/>
                  <a:gd name="connsiteX29" fmla="*/ 637520 w 1618512"/>
                  <a:gd name="connsiteY29" fmla="*/ 1263864 h 1326524"/>
                  <a:gd name="connsiteX30" fmla="*/ 1165861 w 1618512"/>
                  <a:gd name="connsiteY30" fmla="*/ 1263133 h 1326524"/>
                  <a:gd name="connsiteX31" fmla="*/ 1167138 w 1618512"/>
                  <a:gd name="connsiteY31" fmla="*/ 1264174 h 1326524"/>
                  <a:gd name="connsiteX32" fmla="*/ 1149466 w 1618512"/>
                  <a:gd name="connsiteY32" fmla="*/ 1272154 h 1326524"/>
                  <a:gd name="connsiteX33" fmla="*/ 1154174 w 1618512"/>
                  <a:gd name="connsiteY33" fmla="*/ 1265518 h 1326524"/>
                  <a:gd name="connsiteX34" fmla="*/ 1165861 w 1618512"/>
                  <a:gd name="connsiteY34" fmla="*/ 1263133 h 1326524"/>
                  <a:gd name="connsiteX35" fmla="*/ 942676 w 1618512"/>
                  <a:gd name="connsiteY35" fmla="*/ 1256072 h 1326524"/>
                  <a:gd name="connsiteX36" fmla="*/ 944608 w 1618512"/>
                  <a:gd name="connsiteY36" fmla="*/ 1275701 h 1326524"/>
                  <a:gd name="connsiteX37" fmla="*/ 926908 w 1618512"/>
                  <a:gd name="connsiteY37" fmla="*/ 1284407 h 1326524"/>
                  <a:gd name="connsiteX38" fmla="*/ 924977 w 1618512"/>
                  <a:gd name="connsiteY38" fmla="*/ 1264777 h 1326524"/>
                  <a:gd name="connsiteX39" fmla="*/ 942676 w 1618512"/>
                  <a:gd name="connsiteY39" fmla="*/ 1256072 h 1326524"/>
                  <a:gd name="connsiteX40" fmla="*/ 1075173 w 1618512"/>
                  <a:gd name="connsiteY40" fmla="*/ 1252755 h 1326524"/>
                  <a:gd name="connsiteX41" fmla="*/ 1085607 w 1618512"/>
                  <a:gd name="connsiteY41" fmla="*/ 1258536 h 1326524"/>
                  <a:gd name="connsiteX42" fmla="*/ 1089129 w 1618512"/>
                  <a:gd name="connsiteY42" fmla="*/ 1277944 h 1326524"/>
                  <a:gd name="connsiteX43" fmla="*/ 1069721 w 1618512"/>
                  <a:gd name="connsiteY43" fmla="*/ 1274422 h 1326524"/>
                  <a:gd name="connsiteX44" fmla="*/ 1066199 w 1618512"/>
                  <a:gd name="connsiteY44" fmla="*/ 1255015 h 1326524"/>
                  <a:gd name="connsiteX45" fmla="*/ 1075173 w 1618512"/>
                  <a:gd name="connsiteY45" fmla="*/ 1252755 h 1326524"/>
                  <a:gd name="connsiteX46" fmla="*/ 996215 w 1618512"/>
                  <a:gd name="connsiteY46" fmla="*/ 1252664 h 1326524"/>
                  <a:gd name="connsiteX47" fmla="*/ 1006148 w 1618512"/>
                  <a:gd name="connsiteY47" fmla="*/ 1269706 h 1326524"/>
                  <a:gd name="connsiteX48" fmla="*/ 993683 w 1618512"/>
                  <a:gd name="connsiteY48" fmla="*/ 1284993 h 1326524"/>
                  <a:gd name="connsiteX49" fmla="*/ 983751 w 1618512"/>
                  <a:gd name="connsiteY49" fmla="*/ 1267952 h 1326524"/>
                  <a:gd name="connsiteX50" fmla="*/ 996215 w 1618512"/>
                  <a:gd name="connsiteY50" fmla="*/ 1252664 h 1326524"/>
                  <a:gd name="connsiteX51" fmla="*/ 858593 w 1618512"/>
                  <a:gd name="connsiteY51" fmla="*/ 1245509 h 1326524"/>
                  <a:gd name="connsiteX52" fmla="*/ 873880 w 1618512"/>
                  <a:gd name="connsiteY52" fmla="*/ 1257974 h 1326524"/>
                  <a:gd name="connsiteX53" fmla="*/ 856839 w 1618512"/>
                  <a:gd name="connsiteY53" fmla="*/ 1267907 h 1326524"/>
                  <a:gd name="connsiteX54" fmla="*/ 841551 w 1618512"/>
                  <a:gd name="connsiteY54" fmla="*/ 1255442 h 1326524"/>
                  <a:gd name="connsiteX55" fmla="*/ 858593 w 1618512"/>
                  <a:gd name="connsiteY55" fmla="*/ 1245509 h 1326524"/>
                  <a:gd name="connsiteX56" fmla="*/ 539498 w 1618512"/>
                  <a:gd name="connsiteY56" fmla="*/ 1244191 h 1326524"/>
                  <a:gd name="connsiteX57" fmla="*/ 551116 w 1618512"/>
                  <a:gd name="connsiteY57" fmla="*/ 1246892 h 1326524"/>
                  <a:gd name="connsiteX58" fmla="*/ 559822 w 1618512"/>
                  <a:gd name="connsiteY58" fmla="*/ 1264591 h 1326524"/>
                  <a:gd name="connsiteX59" fmla="*/ 559764 w 1618512"/>
                  <a:gd name="connsiteY59" fmla="*/ 1264625 h 1326524"/>
                  <a:gd name="connsiteX60" fmla="*/ 566110 w 1618512"/>
                  <a:gd name="connsiteY60" fmla="*/ 1269127 h 1326524"/>
                  <a:gd name="connsiteX61" fmla="*/ 568495 w 1618512"/>
                  <a:gd name="connsiteY61" fmla="*/ 1280814 h 1326524"/>
                  <a:gd name="connsiteX62" fmla="*/ 568439 w 1618512"/>
                  <a:gd name="connsiteY62" fmla="*/ 1280963 h 1326524"/>
                  <a:gd name="connsiteX63" fmla="*/ 547607 w 1618512"/>
                  <a:gd name="connsiteY63" fmla="*/ 1275020 h 1326524"/>
                  <a:gd name="connsiteX64" fmla="*/ 549936 w 1618512"/>
                  <a:gd name="connsiteY64" fmla="*/ 1268787 h 1326524"/>
                  <a:gd name="connsiteX65" fmla="*/ 540192 w 1618512"/>
                  <a:gd name="connsiteY65" fmla="*/ 1266523 h 1326524"/>
                  <a:gd name="connsiteX66" fmla="*/ 531486 w 1618512"/>
                  <a:gd name="connsiteY66" fmla="*/ 1248823 h 1326524"/>
                  <a:gd name="connsiteX67" fmla="*/ 539498 w 1618512"/>
                  <a:gd name="connsiteY67" fmla="*/ 1244191 h 1326524"/>
                  <a:gd name="connsiteX68" fmla="*/ 606688 w 1618512"/>
                  <a:gd name="connsiteY68" fmla="*/ 1244099 h 1326524"/>
                  <a:gd name="connsiteX69" fmla="*/ 621975 w 1618512"/>
                  <a:gd name="connsiteY69" fmla="*/ 1256565 h 1326524"/>
                  <a:gd name="connsiteX70" fmla="*/ 604934 w 1618512"/>
                  <a:gd name="connsiteY70" fmla="*/ 1266497 h 1326524"/>
                  <a:gd name="connsiteX71" fmla="*/ 589646 w 1618512"/>
                  <a:gd name="connsiteY71" fmla="*/ 1254032 h 1326524"/>
                  <a:gd name="connsiteX72" fmla="*/ 606688 w 1618512"/>
                  <a:gd name="connsiteY72" fmla="*/ 1244099 h 1326524"/>
                  <a:gd name="connsiteX73" fmla="*/ 691017 w 1618512"/>
                  <a:gd name="connsiteY73" fmla="*/ 1239224 h 1326524"/>
                  <a:gd name="connsiteX74" fmla="*/ 699991 w 1618512"/>
                  <a:gd name="connsiteY74" fmla="*/ 1241483 h 1326524"/>
                  <a:gd name="connsiteX75" fmla="*/ 696469 w 1618512"/>
                  <a:gd name="connsiteY75" fmla="*/ 1260891 h 1326524"/>
                  <a:gd name="connsiteX76" fmla="*/ 677061 w 1618512"/>
                  <a:gd name="connsiteY76" fmla="*/ 1264414 h 1326524"/>
                  <a:gd name="connsiteX77" fmla="*/ 680583 w 1618512"/>
                  <a:gd name="connsiteY77" fmla="*/ 1245005 h 1326524"/>
                  <a:gd name="connsiteX78" fmla="*/ 691017 w 1618512"/>
                  <a:gd name="connsiteY78" fmla="*/ 1239224 h 1326524"/>
                  <a:gd name="connsiteX79" fmla="*/ 795067 w 1618512"/>
                  <a:gd name="connsiteY79" fmla="*/ 1231986 h 1326524"/>
                  <a:gd name="connsiteX80" fmla="*/ 804999 w 1618512"/>
                  <a:gd name="connsiteY80" fmla="*/ 1249028 h 1326524"/>
                  <a:gd name="connsiteX81" fmla="*/ 792535 w 1618512"/>
                  <a:gd name="connsiteY81" fmla="*/ 1264315 h 1326524"/>
                  <a:gd name="connsiteX82" fmla="*/ 782603 w 1618512"/>
                  <a:gd name="connsiteY82" fmla="*/ 1247274 h 1326524"/>
                  <a:gd name="connsiteX83" fmla="*/ 795067 w 1618512"/>
                  <a:gd name="connsiteY83" fmla="*/ 1231986 h 1326524"/>
                  <a:gd name="connsiteX84" fmla="*/ 1048796 w 1618512"/>
                  <a:gd name="connsiteY84" fmla="*/ 1226696 h 1326524"/>
                  <a:gd name="connsiteX85" fmla="*/ 1050727 w 1618512"/>
                  <a:gd name="connsiteY85" fmla="*/ 1246326 h 1326524"/>
                  <a:gd name="connsiteX86" fmla="*/ 1033028 w 1618512"/>
                  <a:gd name="connsiteY86" fmla="*/ 1255032 h 1326524"/>
                  <a:gd name="connsiteX87" fmla="*/ 1031096 w 1618512"/>
                  <a:gd name="connsiteY87" fmla="*/ 1235402 h 1326524"/>
                  <a:gd name="connsiteX88" fmla="*/ 1048796 w 1618512"/>
                  <a:gd name="connsiteY88" fmla="*/ 1226696 h 1326524"/>
                  <a:gd name="connsiteX89" fmla="*/ 1181293 w 1618512"/>
                  <a:gd name="connsiteY89" fmla="*/ 1223381 h 1326524"/>
                  <a:gd name="connsiteX90" fmla="*/ 1191727 w 1618512"/>
                  <a:gd name="connsiteY90" fmla="*/ 1229163 h 1326524"/>
                  <a:gd name="connsiteX91" fmla="*/ 1195249 w 1618512"/>
                  <a:gd name="connsiteY91" fmla="*/ 1248570 h 1326524"/>
                  <a:gd name="connsiteX92" fmla="*/ 1175841 w 1618512"/>
                  <a:gd name="connsiteY92" fmla="*/ 1245048 h 1326524"/>
                  <a:gd name="connsiteX93" fmla="*/ 1172319 w 1618512"/>
                  <a:gd name="connsiteY93" fmla="*/ 1225641 h 1326524"/>
                  <a:gd name="connsiteX94" fmla="*/ 1181293 w 1618512"/>
                  <a:gd name="connsiteY94" fmla="*/ 1223381 h 1326524"/>
                  <a:gd name="connsiteX95" fmla="*/ 1102335 w 1618512"/>
                  <a:gd name="connsiteY95" fmla="*/ 1223291 h 1326524"/>
                  <a:gd name="connsiteX96" fmla="*/ 1112267 w 1618512"/>
                  <a:gd name="connsiteY96" fmla="*/ 1240332 h 1326524"/>
                  <a:gd name="connsiteX97" fmla="*/ 1099803 w 1618512"/>
                  <a:gd name="connsiteY97" fmla="*/ 1255620 h 1326524"/>
                  <a:gd name="connsiteX98" fmla="*/ 1089871 w 1618512"/>
                  <a:gd name="connsiteY98" fmla="*/ 1238579 h 1326524"/>
                  <a:gd name="connsiteX99" fmla="*/ 1102335 w 1618512"/>
                  <a:gd name="connsiteY99" fmla="*/ 1223291 h 1326524"/>
                  <a:gd name="connsiteX100" fmla="*/ 901187 w 1618512"/>
                  <a:gd name="connsiteY100" fmla="*/ 1202612 h 1326524"/>
                  <a:gd name="connsiteX101" fmla="*/ 911120 w 1618512"/>
                  <a:gd name="connsiteY101" fmla="*/ 1219654 h 1326524"/>
                  <a:gd name="connsiteX102" fmla="*/ 898655 w 1618512"/>
                  <a:gd name="connsiteY102" fmla="*/ 1234941 h 1326524"/>
                  <a:gd name="connsiteX103" fmla="*/ 888722 w 1618512"/>
                  <a:gd name="connsiteY103" fmla="*/ 1217899 h 1326524"/>
                  <a:gd name="connsiteX104" fmla="*/ 901187 w 1618512"/>
                  <a:gd name="connsiteY104" fmla="*/ 1202612 h 1326524"/>
                  <a:gd name="connsiteX105" fmla="*/ 736762 w 1618512"/>
                  <a:gd name="connsiteY105" fmla="*/ 1178131 h 1326524"/>
                  <a:gd name="connsiteX106" fmla="*/ 752050 w 1618512"/>
                  <a:gd name="connsiteY106" fmla="*/ 1190596 h 1326524"/>
                  <a:gd name="connsiteX107" fmla="*/ 735008 w 1618512"/>
                  <a:gd name="connsiteY107" fmla="*/ 1200529 h 1326524"/>
                  <a:gd name="connsiteX108" fmla="*/ 719721 w 1618512"/>
                  <a:gd name="connsiteY108" fmla="*/ 1188064 h 1326524"/>
                  <a:gd name="connsiteX109" fmla="*/ 736762 w 1618512"/>
                  <a:gd name="connsiteY109" fmla="*/ 1178131 h 1326524"/>
                  <a:gd name="connsiteX110" fmla="*/ 417666 w 1618512"/>
                  <a:gd name="connsiteY110" fmla="*/ 1176814 h 1326524"/>
                  <a:gd name="connsiteX111" fmla="*/ 429284 w 1618512"/>
                  <a:gd name="connsiteY111" fmla="*/ 1179515 h 1326524"/>
                  <a:gd name="connsiteX112" fmla="*/ 437990 w 1618512"/>
                  <a:gd name="connsiteY112" fmla="*/ 1197214 h 1326524"/>
                  <a:gd name="connsiteX113" fmla="*/ 418360 w 1618512"/>
                  <a:gd name="connsiteY113" fmla="*/ 1199146 h 1326524"/>
                  <a:gd name="connsiteX114" fmla="*/ 409654 w 1618512"/>
                  <a:gd name="connsiteY114" fmla="*/ 1181446 h 1326524"/>
                  <a:gd name="connsiteX115" fmla="*/ 417666 w 1618512"/>
                  <a:gd name="connsiteY115" fmla="*/ 1176814 h 1326524"/>
                  <a:gd name="connsiteX116" fmla="*/ 569185 w 1618512"/>
                  <a:gd name="connsiteY116" fmla="*/ 1171846 h 1326524"/>
                  <a:gd name="connsiteX117" fmla="*/ 578159 w 1618512"/>
                  <a:gd name="connsiteY117" fmla="*/ 1174105 h 1326524"/>
                  <a:gd name="connsiteX118" fmla="*/ 574637 w 1618512"/>
                  <a:gd name="connsiteY118" fmla="*/ 1193513 h 1326524"/>
                  <a:gd name="connsiteX119" fmla="*/ 555229 w 1618512"/>
                  <a:gd name="connsiteY119" fmla="*/ 1197036 h 1326524"/>
                  <a:gd name="connsiteX120" fmla="*/ 558751 w 1618512"/>
                  <a:gd name="connsiteY120" fmla="*/ 1177627 h 1326524"/>
                  <a:gd name="connsiteX121" fmla="*/ 569185 w 1618512"/>
                  <a:gd name="connsiteY121" fmla="*/ 1171846 h 1326524"/>
                  <a:gd name="connsiteX122" fmla="*/ 1174415 w 1618512"/>
                  <a:gd name="connsiteY122" fmla="*/ 1167023 h 1326524"/>
                  <a:gd name="connsiteX123" fmla="*/ 1189702 w 1618512"/>
                  <a:gd name="connsiteY123" fmla="*/ 1179488 h 1326524"/>
                  <a:gd name="connsiteX124" fmla="*/ 1172661 w 1618512"/>
                  <a:gd name="connsiteY124" fmla="*/ 1189421 h 1326524"/>
                  <a:gd name="connsiteX125" fmla="*/ 1157373 w 1618512"/>
                  <a:gd name="connsiteY125" fmla="*/ 1176956 h 1326524"/>
                  <a:gd name="connsiteX126" fmla="*/ 1174415 w 1618512"/>
                  <a:gd name="connsiteY126" fmla="*/ 1167023 h 1326524"/>
                  <a:gd name="connsiteX127" fmla="*/ 1051188 w 1618512"/>
                  <a:gd name="connsiteY127" fmla="*/ 1163498 h 1326524"/>
                  <a:gd name="connsiteX128" fmla="*/ 1066475 w 1618512"/>
                  <a:gd name="connsiteY128" fmla="*/ 1175963 h 1326524"/>
                  <a:gd name="connsiteX129" fmla="*/ 1049434 w 1618512"/>
                  <a:gd name="connsiteY129" fmla="*/ 1185896 h 1326524"/>
                  <a:gd name="connsiteX130" fmla="*/ 1034146 w 1618512"/>
                  <a:gd name="connsiteY130" fmla="*/ 1173431 h 1326524"/>
                  <a:gd name="connsiteX131" fmla="*/ 1051188 w 1618512"/>
                  <a:gd name="connsiteY131" fmla="*/ 1163498 h 1326524"/>
                  <a:gd name="connsiteX132" fmla="*/ 488615 w 1618512"/>
                  <a:gd name="connsiteY132" fmla="*/ 1162622 h 1326524"/>
                  <a:gd name="connsiteX133" fmla="*/ 503902 w 1618512"/>
                  <a:gd name="connsiteY133" fmla="*/ 1175087 h 1326524"/>
                  <a:gd name="connsiteX134" fmla="*/ 486861 w 1618512"/>
                  <a:gd name="connsiteY134" fmla="*/ 1185020 h 1326524"/>
                  <a:gd name="connsiteX135" fmla="*/ 471573 w 1618512"/>
                  <a:gd name="connsiteY135" fmla="*/ 1172555 h 1326524"/>
                  <a:gd name="connsiteX136" fmla="*/ 488615 w 1618512"/>
                  <a:gd name="connsiteY136" fmla="*/ 1162622 h 1326524"/>
                  <a:gd name="connsiteX137" fmla="*/ 1006839 w 1618512"/>
                  <a:gd name="connsiteY137" fmla="*/ 1160738 h 1326524"/>
                  <a:gd name="connsiteX138" fmla="*/ 1015813 w 1618512"/>
                  <a:gd name="connsiteY138" fmla="*/ 1162997 h 1326524"/>
                  <a:gd name="connsiteX139" fmla="*/ 1012291 w 1618512"/>
                  <a:gd name="connsiteY139" fmla="*/ 1182405 h 1326524"/>
                  <a:gd name="connsiteX140" fmla="*/ 992883 w 1618512"/>
                  <a:gd name="connsiteY140" fmla="*/ 1185927 h 1326524"/>
                  <a:gd name="connsiteX141" fmla="*/ 996405 w 1618512"/>
                  <a:gd name="connsiteY141" fmla="*/ 1166519 h 1326524"/>
                  <a:gd name="connsiteX142" fmla="*/ 1006839 w 1618512"/>
                  <a:gd name="connsiteY142" fmla="*/ 1160738 h 1326524"/>
                  <a:gd name="connsiteX143" fmla="*/ 321039 w 1618512"/>
                  <a:gd name="connsiteY143" fmla="*/ 1156337 h 1326524"/>
                  <a:gd name="connsiteX144" fmla="*/ 330013 w 1618512"/>
                  <a:gd name="connsiteY144" fmla="*/ 1158596 h 1326524"/>
                  <a:gd name="connsiteX145" fmla="*/ 328757 w 1618512"/>
                  <a:gd name="connsiteY145" fmla="*/ 1165518 h 1326524"/>
                  <a:gd name="connsiteX146" fmla="*/ 317949 w 1618512"/>
                  <a:gd name="connsiteY146" fmla="*/ 1158049 h 1326524"/>
                  <a:gd name="connsiteX147" fmla="*/ 872767 w 1618512"/>
                  <a:gd name="connsiteY147" fmla="*/ 1154091 h 1326524"/>
                  <a:gd name="connsiteX148" fmla="*/ 882699 w 1618512"/>
                  <a:gd name="connsiteY148" fmla="*/ 1171132 h 1326524"/>
                  <a:gd name="connsiteX149" fmla="*/ 878524 w 1618512"/>
                  <a:gd name="connsiteY149" fmla="*/ 1182306 h 1326524"/>
                  <a:gd name="connsiteX150" fmla="*/ 874707 w 1618512"/>
                  <a:gd name="connsiteY150" fmla="*/ 1184200 h 1326524"/>
                  <a:gd name="connsiteX151" fmla="*/ 875644 w 1618512"/>
                  <a:gd name="connsiteY151" fmla="*/ 1186106 h 1326524"/>
                  <a:gd name="connsiteX152" fmla="*/ 856014 w 1618512"/>
                  <a:gd name="connsiteY152" fmla="*/ 1188038 h 1326524"/>
                  <a:gd name="connsiteX153" fmla="*/ 847308 w 1618512"/>
                  <a:gd name="connsiteY153" fmla="*/ 1170338 h 1326524"/>
                  <a:gd name="connsiteX154" fmla="*/ 855320 w 1618512"/>
                  <a:gd name="connsiteY154" fmla="*/ 1165706 h 1326524"/>
                  <a:gd name="connsiteX155" fmla="*/ 861167 w 1618512"/>
                  <a:gd name="connsiteY155" fmla="*/ 1167066 h 1326524"/>
                  <a:gd name="connsiteX156" fmla="*/ 864477 w 1618512"/>
                  <a:gd name="connsiteY156" fmla="*/ 1158205 h 1326524"/>
                  <a:gd name="connsiteX157" fmla="*/ 872767 w 1618512"/>
                  <a:gd name="connsiteY157" fmla="*/ 1154091 h 1326524"/>
                  <a:gd name="connsiteX158" fmla="*/ 1239567 w 1618512"/>
                  <a:gd name="connsiteY158" fmla="*/ 1151384 h 1326524"/>
                  <a:gd name="connsiteX159" fmla="*/ 1249499 w 1618512"/>
                  <a:gd name="connsiteY159" fmla="*/ 1168426 h 1326524"/>
                  <a:gd name="connsiteX160" fmla="*/ 1237035 w 1618512"/>
                  <a:gd name="connsiteY160" fmla="*/ 1183713 h 1326524"/>
                  <a:gd name="connsiteX161" fmla="*/ 1227103 w 1618512"/>
                  <a:gd name="connsiteY161" fmla="*/ 1166672 h 1326524"/>
                  <a:gd name="connsiteX162" fmla="*/ 1239567 w 1618512"/>
                  <a:gd name="connsiteY162" fmla="*/ 1151384 h 1326524"/>
                  <a:gd name="connsiteX163" fmla="*/ 850040 w 1618512"/>
                  <a:gd name="connsiteY163" fmla="*/ 1142818 h 1326524"/>
                  <a:gd name="connsiteX164" fmla="*/ 865328 w 1618512"/>
                  <a:gd name="connsiteY164" fmla="*/ 1155283 h 1326524"/>
                  <a:gd name="connsiteX165" fmla="*/ 848286 w 1618512"/>
                  <a:gd name="connsiteY165" fmla="*/ 1165216 h 1326524"/>
                  <a:gd name="connsiteX166" fmla="*/ 832999 w 1618512"/>
                  <a:gd name="connsiteY166" fmla="*/ 1152751 h 1326524"/>
                  <a:gd name="connsiteX167" fmla="*/ 850040 w 1618512"/>
                  <a:gd name="connsiteY167" fmla="*/ 1142818 h 1326524"/>
                  <a:gd name="connsiteX168" fmla="*/ 1280535 w 1618512"/>
                  <a:gd name="connsiteY168" fmla="*/ 1137649 h 1326524"/>
                  <a:gd name="connsiteX169" fmla="*/ 1295823 w 1618512"/>
                  <a:gd name="connsiteY169" fmla="*/ 1150114 h 1326524"/>
                  <a:gd name="connsiteX170" fmla="*/ 1278781 w 1618512"/>
                  <a:gd name="connsiteY170" fmla="*/ 1160047 h 1326524"/>
                  <a:gd name="connsiteX171" fmla="*/ 1263494 w 1618512"/>
                  <a:gd name="connsiteY171" fmla="*/ 1147582 h 1326524"/>
                  <a:gd name="connsiteX172" fmla="*/ 1280535 w 1618512"/>
                  <a:gd name="connsiteY172" fmla="*/ 1137649 h 1326524"/>
                  <a:gd name="connsiteX173" fmla="*/ 961440 w 1618512"/>
                  <a:gd name="connsiteY173" fmla="*/ 1136332 h 1326524"/>
                  <a:gd name="connsiteX174" fmla="*/ 973059 w 1618512"/>
                  <a:gd name="connsiteY174" fmla="*/ 1139032 h 1326524"/>
                  <a:gd name="connsiteX175" fmla="*/ 981764 w 1618512"/>
                  <a:gd name="connsiteY175" fmla="*/ 1156732 h 1326524"/>
                  <a:gd name="connsiteX176" fmla="*/ 962134 w 1618512"/>
                  <a:gd name="connsiteY176" fmla="*/ 1158663 h 1326524"/>
                  <a:gd name="connsiteX177" fmla="*/ 953428 w 1618512"/>
                  <a:gd name="connsiteY177" fmla="*/ 1140965 h 1326524"/>
                  <a:gd name="connsiteX178" fmla="*/ 961440 w 1618512"/>
                  <a:gd name="connsiteY178" fmla="*/ 1136332 h 1326524"/>
                  <a:gd name="connsiteX179" fmla="*/ 626855 w 1618512"/>
                  <a:gd name="connsiteY179" fmla="*/ 1135757 h 1326524"/>
                  <a:gd name="connsiteX180" fmla="*/ 628787 w 1618512"/>
                  <a:gd name="connsiteY180" fmla="*/ 1155388 h 1326524"/>
                  <a:gd name="connsiteX181" fmla="*/ 611087 w 1618512"/>
                  <a:gd name="connsiteY181" fmla="*/ 1164093 h 1326524"/>
                  <a:gd name="connsiteX182" fmla="*/ 609156 w 1618512"/>
                  <a:gd name="connsiteY182" fmla="*/ 1144464 h 1326524"/>
                  <a:gd name="connsiteX183" fmla="*/ 626855 w 1618512"/>
                  <a:gd name="connsiteY183" fmla="*/ 1135757 h 1326524"/>
                  <a:gd name="connsiteX184" fmla="*/ 932299 w 1618512"/>
                  <a:gd name="connsiteY184" fmla="*/ 1133762 h 1326524"/>
                  <a:gd name="connsiteX185" fmla="*/ 942231 w 1618512"/>
                  <a:gd name="connsiteY185" fmla="*/ 1150804 h 1326524"/>
                  <a:gd name="connsiteX186" fmla="*/ 929767 w 1618512"/>
                  <a:gd name="connsiteY186" fmla="*/ 1166091 h 1326524"/>
                  <a:gd name="connsiteX187" fmla="*/ 919835 w 1618512"/>
                  <a:gd name="connsiteY187" fmla="*/ 1149050 h 1326524"/>
                  <a:gd name="connsiteX188" fmla="*/ 932299 w 1618512"/>
                  <a:gd name="connsiteY188" fmla="*/ 1133762 h 1326524"/>
                  <a:gd name="connsiteX189" fmla="*/ 759352 w 1618512"/>
                  <a:gd name="connsiteY189" fmla="*/ 1132443 h 1326524"/>
                  <a:gd name="connsiteX190" fmla="*/ 769785 w 1618512"/>
                  <a:gd name="connsiteY190" fmla="*/ 1138223 h 1326524"/>
                  <a:gd name="connsiteX191" fmla="*/ 773307 w 1618512"/>
                  <a:gd name="connsiteY191" fmla="*/ 1157631 h 1326524"/>
                  <a:gd name="connsiteX192" fmla="*/ 753899 w 1618512"/>
                  <a:gd name="connsiteY192" fmla="*/ 1154109 h 1326524"/>
                  <a:gd name="connsiteX193" fmla="*/ 750377 w 1618512"/>
                  <a:gd name="connsiteY193" fmla="*/ 1134701 h 1326524"/>
                  <a:gd name="connsiteX194" fmla="*/ 759352 w 1618512"/>
                  <a:gd name="connsiteY194" fmla="*/ 1132443 h 1326524"/>
                  <a:gd name="connsiteX195" fmla="*/ 1112958 w 1618512"/>
                  <a:gd name="connsiteY195" fmla="*/ 1131364 h 1326524"/>
                  <a:gd name="connsiteX196" fmla="*/ 1121933 w 1618512"/>
                  <a:gd name="connsiteY196" fmla="*/ 1133624 h 1326524"/>
                  <a:gd name="connsiteX197" fmla="*/ 1118411 w 1618512"/>
                  <a:gd name="connsiteY197" fmla="*/ 1153031 h 1326524"/>
                  <a:gd name="connsiteX198" fmla="*/ 1099003 w 1618512"/>
                  <a:gd name="connsiteY198" fmla="*/ 1156553 h 1326524"/>
                  <a:gd name="connsiteX199" fmla="*/ 1102525 w 1618512"/>
                  <a:gd name="connsiteY199" fmla="*/ 1137145 h 1326524"/>
                  <a:gd name="connsiteX200" fmla="*/ 1112958 w 1618512"/>
                  <a:gd name="connsiteY200" fmla="*/ 1131364 h 1326524"/>
                  <a:gd name="connsiteX201" fmla="*/ 665589 w 1618512"/>
                  <a:gd name="connsiteY201" fmla="*/ 1124847 h 1326524"/>
                  <a:gd name="connsiteX202" fmla="*/ 676913 w 1618512"/>
                  <a:gd name="connsiteY202" fmla="*/ 1134079 h 1326524"/>
                  <a:gd name="connsiteX203" fmla="*/ 680394 w 1618512"/>
                  <a:gd name="connsiteY203" fmla="*/ 1132352 h 1326524"/>
                  <a:gd name="connsiteX204" fmla="*/ 690326 w 1618512"/>
                  <a:gd name="connsiteY204" fmla="*/ 1149393 h 1326524"/>
                  <a:gd name="connsiteX205" fmla="*/ 677862 w 1618512"/>
                  <a:gd name="connsiteY205" fmla="*/ 1164681 h 1326524"/>
                  <a:gd name="connsiteX206" fmla="*/ 667929 w 1618512"/>
                  <a:gd name="connsiteY206" fmla="*/ 1147639 h 1326524"/>
                  <a:gd name="connsiteX207" fmla="*/ 668428 w 1618512"/>
                  <a:gd name="connsiteY207" fmla="*/ 1146307 h 1326524"/>
                  <a:gd name="connsiteX208" fmla="*/ 663835 w 1618512"/>
                  <a:gd name="connsiteY208" fmla="*/ 1147244 h 1326524"/>
                  <a:gd name="connsiteX209" fmla="*/ 648548 w 1618512"/>
                  <a:gd name="connsiteY209" fmla="*/ 1134780 h 1326524"/>
                  <a:gd name="connsiteX210" fmla="*/ 665589 w 1618512"/>
                  <a:gd name="connsiteY210" fmla="*/ 1124847 h 1326524"/>
                  <a:gd name="connsiteX211" fmla="*/ 479245 w 1618512"/>
                  <a:gd name="connsiteY211" fmla="*/ 1111672 h 1326524"/>
                  <a:gd name="connsiteX212" fmla="*/ 486793 w 1618512"/>
                  <a:gd name="connsiteY212" fmla="*/ 1117027 h 1326524"/>
                  <a:gd name="connsiteX213" fmla="*/ 487672 w 1618512"/>
                  <a:gd name="connsiteY213" fmla="*/ 1121334 h 1326524"/>
                  <a:gd name="connsiteX214" fmla="*/ 488879 w 1618512"/>
                  <a:gd name="connsiteY214" fmla="*/ 1121087 h 1326524"/>
                  <a:gd name="connsiteX215" fmla="*/ 504167 w 1618512"/>
                  <a:gd name="connsiteY215" fmla="*/ 1133552 h 1326524"/>
                  <a:gd name="connsiteX216" fmla="*/ 487125 w 1618512"/>
                  <a:gd name="connsiteY216" fmla="*/ 1143485 h 1326524"/>
                  <a:gd name="connsiteX217" fmla="*/ 483579 w 1618512"/>
                  <a:gd name="connsiteY217" fmla="*/ 1140594 h 1326524"/>
                  <a:gd name="connsiteX218" fmla="*/ 476713 w 1618512"/>
                  <a:gd name="connsiteY218" fmla="*/ 1144001 h 1326524"/>
                  <a:gd name="connsiteX219" fmla="*/ 466781 w 1618512"/>
                  <a:gd name="connsiteY219" fmla="*/ 1126960 h 1326524"/>
                  <a:gd name="connsiteX220" fmla="*/ 479245 w 1618512"/>
                  <a:gd name="connsiteY220" fmla="*/ 1111672 h 1326524"/>
                  <a:gd name="connsiteX221" fmla="*/ 287731 w 1618512"/>
                  <a:gd name="connsiteY221" fmla="*/ 1100407 h 1326524"/>
                  <a:gd name="connsiteX222" fmla="*/ 303019 w 1618512"/>
                  <a:gd name="connsiteY222" fmla="*/ 1112872 h 1326524"/>
                  <a:gd name="connsiteX223" fmla="*/ 285977 w 1618512"/>
                  <a:gd name="connsiteY223" fmla="*/ 1122805 h 1326524"/>
                  <a:gd name="connsiteX224" fmla="*/ 270690 w 1618512"/>
                  <a:gd name="connsiteY224" fmla="*/ 1110340 h 1326524"/>
                  <a:gd name="connsiteX225" fmla="*/ 287731 w 1618512"/>
                  <a:gd name="connsiteY225" fmla="*/ 1100407 h 1326524"/>
                  <a:gd name="connsiteX226" fmla="*/ 933021 w 1618512"/>
                  <a:gd name="connsiteY226" fmla="*/ 1087811 h 1326524"/>
                  <a:gd name="connsiteX227" fmla="*/ 944638 w 1618512"/>
                  <a:gd name="connsiteY227" fmla="*/ 1090511 h 1326524"/>
                  <a:gd name="connsiteX228" fmla="*/ 953344 w 1618512"/>
                  <a:gd name="connsiteY228" fmla="*/ 1108211 h 1326524"/>
                  <a:gd name="connsiteX229" fmla="*/ 933714 w 1618512"/>
                  <a:gd name="connsiteY229" fmla="*/ 1110142 h 1326524"/>
                  <a:gd name="connsiteX230" fmla="*/ 925008 w 1618512"/>
                  <a:gd name="connsiteY230" fmla="*/ 1092444 h 1326524"/>
                  <a:gd name="connsiteX231" fmla="*/ 933021 w 1618512"/>
                  <a:gd name="connsiteY231" fmla="*/ 1087811 h 1326524"/>
                  <a:gd name="connsiteX232" fmla="*/ 1000210 w 1618512"/>
                  <a:gd name="connsiteY232" fmla="*/ 1087720 h 1326524"/>
                  <a:gd name="connsiteX233" fmla="*/ 1015497 w 1618512"/>
                  <a:gd name="connsiteY233" fmla="*/ 1100184 h 1326524"/>
                  <a:gd name="connsiteX234" fmla="*/ 998456 w 1618512"/>
                  <a:gd name="connsiteY234" fmla="*/ 1110117 h 1326524"/>
                  <a:gd name="connsiteX235" fmla="*/ 983168 w 1618512"/>
                  <a:gd name="connsiteY235" fmla="*/ 1097652 h 1326524"/>
                  <a:gd name="connsiteX236" fmla="*/ 1000210 w 1618512"/>
                  <a:gd name="connsiteY236" fmla="*/ 1087720 h 1326524"/>
                  <a:gd name="connsiteX237" fmla="*/ 1075406 w 1618512"/>
                  <a:gd name="connsiteY237" fmla="*/ 1085370 h 1326524"/>
                  <a:gd name="connsiteX238" fmla="*/ 1090693 w 1618512"/>
                  <a:gd name="connsiteY238" fmla="*/ 1097834 h 1326524"/>
                  <a:gd name="connsiteX239" fmla="*/ 1073652 w 1618512"/>
                  <a:gd name="connsiteY239" fmla="*/ 1107767 h 1326524"/>
                  <a:gd name="connsiteX240" fmla="*/ 1058364 w 1618512"/>
                  <a:gd name="connsiteY240" fmla="*/ 1095302 h 1326524"/>
                  <a:gd name="connsiteX241" fmla="*/ 1075406 w 1618512"/>
                  <a:gd name="connsiteY241" fmla="*/ 1085370 h 1326524"/>
                  <a:gd name="connsiteX242" fmla="*/ 1299820 w 1618512"/>
                  <a:gd name="connsiteY242" fmla="*/ 1085105 h 1326524"/>
                  <a:gd name="connsiteX243" fmla="*/ 1311438 w 1618512"/>
                  <a:gd name="connsiteY243" fmla="*/ 1087806 h 1326524"/>
                  <a:gd name="connsiteX244" fmla="*/ 1320144 w 1618512"/>
                  <a:gd name="connsiteY244" fmla="*/ 1105506 h 1326524"/>
                  <a:gd name="connsiteX245" fmla="*/ 1300514 w 1618512"/>
                  <a:gd name="connsiteY245" fmla="*/ 1107437 h 1326524"/>
                  <a:gd name="connsiteX246" fmla="*/ 1291808 w 1618512"/>
                  <a:gd name="connsiteY246" fmla="*/ 1089737 h 1326524"/>
                  <a:gd name="connsiteX247" fmla="*/ 1299820 w 1618512"/>
                  <a:gd name="connsiteY247" fmla="*/ 1085105 h 1326524"/>
                  <a:gd name="connsiteX248" fmla="*/ 1367010 w 1618512"/>
                  <a:gd name="connsiteY248" fmla="*/ 1085012 h 1326524"/>
                  <a:gd name="connsiteX249" fmla="*/ 1382297 w 1618512"/>
                  <a:gd name="connsiteY249" fmla="*/ 1097477 h 1326524"/>
                  <a:gd name="connsiteX250" fmla="*/ 1365256 w 1618512"/>
                  <a:gd name="connsiteY250" fmla="*/ 1107410 h 1326524"/>
                  <a:gd name="connsiteX251" fmla="*/ 1349968 w 1618512"/>
                  <a:gd name="connsiteY251" fmla="*/ 1094945 h 1326524"/>
                  <a:gd name="connsiteX252" fmla="*/ 1367010 w 1618512"/>
                  <a:gd name="connsiteY252" fmla="*/ 1085012 h 1326524"/>
                  <a:gd name="connsiteX253" fmla="*/ 1448923 w 1618512"/>
                  <a:gd name="connsiteY253" fmla="*/ 1081476 h 1326524"/>
                  <a:gd name="connsiteX254" fmla="*/ 1440074 w 1618512"/>
                  <a:gd name="connsiteY254" fmla="*/ 1090494 h 1326524"/>
                  <a:gd name="connsiteX255" fmla="*/ 1440905 w 1618512"/>
                  <a:gd name="connsiteY255" fmla="*/ 1085918 h 1326524"/>
                  <a:gd name="connsiteX256" fmla="*/ 752064 w 1618512"/>
                  <a:gd name="connsiteY256" fmla="*/ 1072210 h 1326524"/>
                  <a:gd name="connsiteX257" fmla="*/ 767352 w 1618512"/>
                  <a:gd name="connsiteY257" fmla="*/ 1084675 h 1326524"/>
                  <a:gd name="connsiteX258" fmla="*/ 750310 w 1618512"/>
                  <a:gd name="connsiteY258" fmla="*/ 1094607 h 1326524"/>
                  <a:gd name="connsiteX259" fmla="*/ 735023 w 1618512"/>
                  <a:gd name="connsiteY259" fmla="*/ 1082143 h 1326524"/>
                  <a:gd name="connsiteX260" fmla="*/ 752064 w 1618512"/>
                  <a:gd name="connsiteY260" fmla="*/ 1072210 h 1326524"/>
                  <a:gd name="connsiteX261" fmla="*/ 505023 w 1618512"/>
                  <a:gd name="connsiteY261" fmla="*/ 1068380 h 1326524"/>
                  <a:gd name="connsiteX262" fmla="*/ 506954 w 1618512"/>
                  <a:gd name="connsiteY262" fmla="*/ 1088011 h 1326524"/>
                  <a:gd name="connsiteX263" fmla="*/ 489255 w 1618512"/>
                  <a:gd name="connsiteY263" fmla="*/ 1096716 h 1326524"/>
                  <a:gd name="connsiteX264" fmla="*/ 487323 w 1618512"/>
                  <a:gd name="connsiteY264" fmla="*/ 1077087 h 1326524"/>
                  <a:gd name="connsiteX265" fmla="*/ 505023 w 1618512"/>
                  <a:gd name="connsiteY265" fmla="*/ 1068380 h 1326524"/>
                  <a:gd name="connsiteX266" fmla="*/ 810467 w 1618512"/>
                  <a:gd name="connsiteY266" fmla="*/ 1066384 h 1326524"/>
                  <a:gd name="connsiteX267" fmla="*/ 820399 w 1618512"/>
                  <a:gd name="connsiteY267" fmla="*/ 1083426 h 1326524"/>
                  <a:gd name="connsiteX268" fmla="*/ 807935 w 1618512"/>
                  <a:gd name="connsiteY268" fmla="*/ 1098713 h 1326524"/>
                  <a:gd name="connsiteX269" fmla="*/ 800388 w 1618512"/>
                  <a:gd name="connsiteY269" fmla="*/ 1093358 h 1326524"/>
                  <a:gd name="connsiteX270" fmla="*/ 799496 w 1618512"/>
                  <a:gd name="connsiteY270" fmla="*/ 1088990 h 1326524"/>
                  <a:gd name="connsiteX271" fmla="*/ 797308 w 1618512"/>
                  <a:gd name="connsiteY271" fmla="*/ 1089437 h 1326524"/>
                  <a:gd name="connsiteX272" fmla="*/ 782021 w 1618512"/>
                  <a:gd name="connsiteY272" fmla="*/ 1076972 h 1326524"/>
                  <a:gd name="connsiteX273" fmla="*/ 799062 w 1618512"/>
                  <a:gd name="connsiteY273" fmla="*/ 1067040 h 1326524"/>
                  <a:gd name="connsiteX274" fmla="*/ 804814 w 1618512"/>
                  <a:gd name="connsiteY274" fmla="*/ 1069189 h 1326524"/>
                  <a:gd name="connsiteX275" fmla="*/ 637520 w 1618512"/>
                  <a:gd name="connsiteY275" fmla="*/ 1065065 h 1326524"/>
                  <a:gd name="connsiteX276" fmla="*/ 647954 w 1618512"/>
                  <a:gd name="connsiteY276" fmla="*/ 1070845 h 1326524"/>
                  <a:gd name="connsiteX277" fmla="*/ 651476 w 1618512"/>
                  <a:gd name="connsiteY277" fmla="*/ 1090253 h 1326524"/>
                  <a:gd name="connsiteX278" fmla="*/ 632068 w 1618512"/>
                  <a:gd name="connsiteY278" fmla="*/ 1086731 h 1326524"/>
                  <a:gd name="connsiteX279" fmla="*/ 628546 w 1618512"/>
                  <a:gd name="connsiteY279" fmla="*/ 1067323 h 1326524"/>
                  <a:gd name="connsiteX280" fmla="*/ 637520 w 1618512"/>
                  <a:gd name="connsiteY280" fmla="*/ 1065065 h 1326524"/>
                  <a:gd name="connsiteX281" fmla="*/ 1165862 w 1618512"/>
                  <a:gd name="connsiteY281" fmla="*/ 1064333 h 1326524"/>
                  <a:gd name="connsiteX282" fmla="*/ 1181150 w 1618512"/>
                  <a:gd name="connsiteY282" fmla="*/ 1076799 h 1326524"/>
                  <a:gd name="connsiteX283" fmla="*/ 1164108 w 1618512"/>
                  <a:gd name="connsiteY283" fmla="*/ 1086731 h 1326524"/>
                  <a:gd name="connsiteX284" fmla="*/ 1148821 w 1618512"/>
                  <a:gd name="connsiteY284" fmla="*/ 1074266 h 1326524"/>
                  <a:gd name="connsiteX285" fmla="*/ 1165862 w 1618512"/>
                  <a:gd name="connsiteY285" fmla="*/ 1064333 h 1326524"/>
                  <a:gd name="connsiteX286" fmla="*/ 942677 w 1618512"/>
                  <a:gd name="connsiteY286" fmla="*/ 1057272 h 1326524"/>
                  <a:gd name="connsiteX287" fmla="*/ 944609 w 1618512"/>
                  <a:gd name="connsiteY287" fmla="*/ 1076903 h 1326524"/>
                  <a:gd name="connsiteX288" fmla="*/ 926909 w 1618512"/>
                  <a:gd name="connsiteY288" fmla="*/ 1085608 h 1326524"/>
                  <a:gd name="connsiteX289" fmla="*/ 924978 w 1618512"/>
                  <a:gd name="connsiteY289" fmla="*/ 1065978 h 1326524"/>
                  <a:gd name="connsiteX290" fmla="*/ 942677 w 1618512"/>
                  <a:gd name="connsiteY290" fmla="*/ 1057272 h 1326524"/>
                  <a:gd name="connsiteX291" fmla="*/ 1248121 w 1618512"/>
                  <a:gd name="connsiteY291" fmla="*/ 1055276 h 1326524"/>
                  <a:gd name="connsiteX292" fmla="*/ 1258053 w 1618512"/>
                  <a:gd name="connsiteY292" fmla="*/ 1072317 h 1326524"/>
                  <a:gd name="connsiteX293" fmla="*/ 1245589 w 1618512"/>
                  <a:gd name="connsiteY293" fmla="*/ 1087605 h 1326524"/>
                  <a:gd name="connsiteX294" fmla="*/ 1235657 w 1618512"/>
                  <a:gd name="connsiteY294" fmla="*/ 1070563 h 1326524"/>
                  <a:gd name="connsiteX295" fmla="*/ 1248121 w 1618512"/>
                  <a:gd name="connsiteY295" fmla="*/ 1055276 h 1326524"/>
                  <a:gd name="connsiteX296" fmla="*/ 1075174 w 1618512"/>
                  <a:gd name="connsiteY296" fmla="*/ 1053957 h 1326524"/>
                  <a:gd name="connsiteX297" fmla="*/ 1085607 w 1618512"/>
                  <a:gd name="connsiteY297" fmla="*/ 1059737 h 1326524"/>
                  <a:gd name="connsiteX298" fmla="*/ 1089129 w 1618512"/>
                  <a:gd name="connsiteY298" fmla="*/ 1079145 h 1326524"/>
                  <a:gd name="connsiteX299" fmla="*/ 1069721 w 1618512"/>
                  <a:gd name="connsiteY299" fmla="*/ 1075623 h 1326524"/>
                  <a:gd name="connsiteX300" fmla="*/ 1066199 w 1618512"/>
                  <a:gd name="connsiteY300" fmla="*/ 1056215 h 1326524"/>
                  <a:gd name="connsiteX301" fmla="*/ 1075174 w 1618512"/>
                  <a:gd name="connsiteY301" fmla="*/ 1053957 h 1326524"/>
                  <a:gd name="connsiteX302" fmla="*/ 1124893 w 1618512"/>
                  <a:gd name="connsiteY302" fmla="*/ 1051750 h 1326524"/>
                  <a:gd name="connsiteX303" fmla="*/ 1134826 w 1618512"/>
                  <a:gd name="connsiteY303" fmla="*/ 1068791 h 1326524"/>
                  <a:gd name="connsiteX304" fmla="*/ 1122361 w 1618512"/>
                  <a:gd name="connsiteY304" fmla="*/ 1084079 h 1326524"/>
                  <a:gd name="connsiteX305" fmla="*/ 1112428 w 1618512"/>
                  <a:gd name="connsiteY305" fmla="*/ 1067037 h 1326524"/>
                  <a:gd name="connsiteX306" fmla="*/ 1124893 w 1618512"/>
                  <a:gd name="connsiteY306" fmla="*/ 1051750 h 1326524"/>
                  <a:gd name="connsiteX307" fmla="*/ 389374 w 1618512"/>
                  <a:gd name="connsiteY307" fmla="*/ 1049556 h 1326524"/>
                  <a:gd name="connsiteX308" fmla="*/ 399807 w 1618512"/>
                  <a:gd name="connsiteY308" fmla="*/ 1055336 h 1326524"/>
                  <a:gd name="connsiteX309" fmla="*/ 403329 w 1618512"/>
                  <a:gd name="connsiteY309" fmla="*/ 1074744 h 1326524"/>
                  <a:gd name="connsiteX310" fmla="*/ 383921 w 1618512"/>
                  <a:gd name="connsiteY310" fmla="*/ 1071222 h 1326524"/>
                  <a:gd name="connsiteX311" fmla="*/ 380399 w 1618512"/>
                  <a:gd name="connsiteY311" fmla="*/ 1051814 h 1326524"/>
                  <a:gd name="connsiteX312" fmla="*/ 389374 w 1618512"/>
                  <a:gd name="connsiteY312" fmla="*/ 1049556 h 1326524"/>
                  <a:gd name="connsiteX313" fmla="*/ 310415 w 1618512"/>
                  <a:gd name="connsiteY313" fmla="*/ 1049465 h 1326524"/>
                  <a:gd name="connsiteX314" fmla="*/ 320348 w 1618512"/>
                  <a:gd name="connsiteY314" fmla="*/ 1066506 h 1326524"/>
                  <a:gd name="connsiteX315" fmla="*/ 307883 w 1618512"/>
                  <a:gd name="connsiteY315" fmla="*/ 1081794 h 1326524"/>
                  <a:gd name="connsiteX316" fmla="*/ 297950 w 1618512"/>
                  <a:gd name="connsiteY316" fmla="*/ 1064752 h 1326524"/>
                  <a:gd name="connsiteX317" fmla="*/ 310415 w 1618512"/>
                  <a:gd name="connsiteY317" fmla="*/ 1049465 h 1326524"/>
                  <a:gd name="connsiteX318" fmla="*/ 237206 w 1618512"/>
                  <a:gd name="connsiteY318" fmla="*/ 1047269 h 1326524"/>
                  <a:gd name="connsiteX319" fmla="*/ 248380 w 1618512"/>
                  <a:gd name="connsiteY319" fmla="*/ 1051445 h 1326524"/>
                  <a:gd name="connsiteX320" fmla="*/ 249205 w 1618512"/>
                  <a:gd name="connsiteY320" fmla="*/ 1053110 h 1326524"/>
                  <a:gd name="connsiteX321" fmla="*/ 256876 w 1618512"/>
                  <a:gd name="connsiteY321" fmla="*/ 1052871 h 1326524"/>
                  <a:gd name="connsiteX322" fmla="*/ 258808 w 1618512"/>
                  <a:gd name="connsiteY322" fmla="*/ 1072502 h 1326524"/>
                  <a:gd name="connsiteX323" fmla="*/ 241108 w 1618512"/>
                  <a:gd name="connsiteY323" fmla="*/ 1081207 h 1326524"/>
                  <a:gd name="connsiteX324" fmla="*/ 236476 w 1618512"/>
                  <a:gd name="connsiteY324" fmla="*/ 1073195 h 1326524"/>
                  <a:gd name="connsiteX325" fmla="*/ 237388 w 1618512"/>
                  <a:gd name="connsiteY325" fmla="*/ 1069272 h 1326524"/>
                  <a:gd name="connsiteX326" fmla="*/ 235452 w 1618512"/>
                  <a:gd name="connsiteY326" fmla="*/ 1069666 h 1326524"/>
                  <a:gd name="connsiteX327" fmla="*/ 220164 w 1618512"/>
                  <a:gd name="connsiteY327" fmla="*/ 1057202 h 1326524"/>
                  <a:gd name="connsiteX328" fmla="*/ 237206 w 1618512"/>
                  <a:gd name="connsiteY328" fmla="*/ 1047269 h 1326524"/>
                  <a:gd name="connsiteX329" fmla="*/ 858594 w 1618512"/>
                  <a:gd name="connsiteY329" fmla="*/ 1046711 h 1326524"/>
                  <a:gd name="connsiteX330" fmla="*/ 873882 w 1618512"/>
                  <a:gd name="connsiteY330" fmla="*/ 1059175 h 1326524"/>
                  <a:gd name="connsiteX331" fmla="*/ 869244 w 1618512"/>
                  <a:gd name="connsiteY331" fmla="*/ 1065713 h 1326524"/>
                  <a:gd name="connsiteX332" fmla="*/ 874258 w 1618512"/>
                  <a:gd name="connsiteY332" fmla="*/ 1064689 h 1326524"/>
                  <a:gd name="connsiteX333" fmla="*/ 889546 w 1618512"/>
                  <a:gd name="connsiteY333" fmla="*/ 1077154 h 1326524"/>
                  <a:gd name="connsiteX334" fmla="*/ 872504 w 1618512"/>
                  <a:gd name="connsiteY334" fmla="*/ 1087087 h 1326524"/>
                  <a:gd name="connsiteX335" fmla="*/ 857217 w 1618512"/>
                  <a:gd name="connsiteY335" fmla="*/ 1074622 h 1326524"/>
                  <a:gd name="connsiteX336" fmla="*/ 861854 w 1618512"/>
                  <a:gd name="connsiteY336" fmla="*/ 1068084 h 1326524"/>
                  <a:gd name="connsiteX337" fmla="*/ 856840 w 1618512"/>
                  <a:gd name="connsiteY337" fmla="*/ 1069108 h 1326524"/>
                  <a:gd name="connsiteX338" fmla="*/ 841553 w 1618512"/>
                  <a:gd name="connsiteY338" fmla="*/ 1056643 h 1326524"/>
                  <a:gd name="connsiteX339" fmla="*/ 858594 w 1618512"/>
                  <a:gd name="connsiteY339" fmla="*/ 1046711 h 1326524"/>
                  <a:gd name="connsiteX340" fmla="*/ 183642 w 1618512"/>
                  <a:gd name="connsiteY340" fmla="*/ 1046364 h 1326524"/>
                  <a:gd name="connsiteX341" fmla="*/ 183966 w 1618512"/>
                  <a:gd name="connsiteY341" fmla="*/ 1046485 h 1326524"/>
                  <a:gd name="connsiteX342" fmla="*/ 184149 w 1618512"/>
                  <a:gd name="connsiteY342" fmla="*/ 1046853 h 1326524"/>
                  <a:gd name="connsiteX343" fmla="*/ 539498 w 1618512"/>
                  <a:gd name="connsiteY343" fmla="*/ 1045393 h 1326524"/>
                  <a:gd name="connsiteX344" fmla="*/ 551116 w 1618512"/>
                  <a:gd name="connsiteY344" fmla="*/ 1048094 h 1326524"/>
                  <a:gd name="connsiteX345" fmla="*/ 554414 w 1618512"/>
                  <a:gd name="connsiteY345" fmla="*/ 1054799 h 1326524"/>
                  <a:gd name="connsiteX346" fmla="*/ 562320 w 1618512"/>
                  <a:gd name="connsiteY346" fmla="*/ 1050875 h 1326524"/>
                  <a:gd name="connsiteX347" fmla="*/ 572253 w 1618512"/>
                  <a:gd name="connsiteY347" fmla="*/ 1067917 h 1326524"/>
                  <a:gd name="connsiteX348" fmla="*/ 559788 w 1618512"/>
                  <a:gd name="connsiteY348" fmla="*/ 1083204 h 1326524"/>
                  <a:gd name="connsiteX349" fmla="*/ 552240 w 1618512"/>
                  <a:gd name="connsiteY349" fmla="*/ 1077849 h 1326524"/>
                  <a:gd name="connsiteX350" fmla="*/ 550671 w 1618512"/>
                  <a:gd name="connsiteY350" fmla="*/ 1070160 h 1326524"/>
                  <a:gd name="connsiteX351" fmla="*/ 540192 w 1618512"/>
                  <a:gd name="connsiteY351" fmla="*/ 1067725 h 1326524"/>
                  <a:gd name="connsiteX352" fmla="*/ 531486 w 1618512"/>
                  <a:gd name="connsiteY352" fmla="*/ 1050025 h 1326524"/>
                  <a:gd name="connsiteX353" fmla="*/ 539498 w 1618512"/>
                  <a:gd name="connsiteY353" fmla="*/ 1045393 h 1326524"/>
                  <a:gd name="connsiteX354" fmla="*/ 691016 w 1618512"/>
                  <a:gd name="connsiteY354" fmla="*/ 1040425 h 1326524"/>
                  <a:gd name="connsiteX355" fmla="*/ 699992 w 1618512"/>
                  <a:gd name="connsiteY355" fmla="*/ 1042684 h 1326524"/>
                  <a:gd name="connsiteX356" fmla="*/ 696469 w 1618512"/>
                  <a:gd name="connsiteY356" fmla="*/ 1062092 h 1326524"/>
                  <a:gd name="connsiteX357" fmla="*/ 677061 w 1618512"/>
                  <a:gd name="connsiteY357" fmla="*/ 1065615 h 1326524"/>
                  <a:gd name="connsiteX358" fmla="*/ 680583 w 1618512"/>
                  <a:gd name="connsiteY358" fmla="*/ 1046206 h 1326524"/>
                  <a:gd name="connsiteX359" fmla="*/ 691016 w 1618512"/>
                  <a:gd name="connsiteY359" fmla="*/ 1040425 h 1326524"/>
                  <a:gd name="connsiteX360" fmla="*/ 923745 w 1618512"/>
                  <a:gd name="connsiteY360" fmla="*/ 1031071 h 1326524"/>
                  <a:gd name="connsiteX361" fmla="*/ 933677 w 1618512"/>
                  <a:gd name="connsiteY361" fmla="*/ 1048112 h 1326524"/>
                  <a:gd name="connsiteX362" fmla="*/ 921213 w 1618512"/>
                  <a:gd name="connsiteY362" fmla="*/ 1063400 h 1326524"/>
                  <a:gd name="connsiteX363" fmla="*/ 911281 w 1618512"/>
                  <a:gd name="connsiteY363" fmla="*/ 1046358 h 1326524"/>
                  <a:gd name="connsiteX364" fmla="*/ 923745 w 1618512"/>
                  <a:gd name="connsiteY364" fmla="*/ 1031071 h 1326524"/>
                  <a:gd name="connsiteX365" fmla="*/ 1048796 w 1618512"/>
                  <a:gd name="connsiteY365" fmla="*/ 1027899 h 1326524"/>
                  <a:gd name="connsiteX366" fmla="*/ 1050728 w 1618512"/>
                  <a:gd name="connsiteY366" fmla="*/ 1047528 h 1326524"/>
                  <a:gd name="connsiteX367" fmla="*/ 1033028 w 1618512"/>
                  <a:gd name="connsiteY367" fmla="*/ 1056234 h 1326524"/>
                  <a:gd name="connsiteX368" fmla="*/ 1031097 w 1618512"/>
                  <a:gd name="connsiteY368" fmla="*/ 1036604 h 1326524"/>
                  <a:gd name="connsiteX369" fmla="*/ 1048796 w 1618512"/>
                  <a:gd name="connsiteY369" fmla="*/ 1027899 h 1326524"/>
                  <a:gd name="connsiteX370" fmla="*/ 1354240 w 1618512"/>
                  <a:gd name="connsiteY370" fmla="*/ 1025902 h 1326524"/>
                  <a:gd name="connsiteX371" fmla="*/ 1364173 w 1618512"/>
                  <a:gd name="connsiteY371" fmla="*/ 1042943 h 1326524"/>
                  <a:gd name="connsiteX372" fmla="*/ 1351708 w 1618512"/>
                  <a:gd name="connsiteY372" fmla="*/ 1058231 h 1326524"/>
                  <a:gd name="connsiteX373" fmla="*/ 1341775 w 1618512"/>
                  <a:gd name="connsiteY373" fmla="*/ 1041189 h 1326524"/>
                  <a:gd name="connsiteX374" fmla="*/ 1354240 w 1618512"/>
                  <a:gd name="connsiteY374" fmla="*/ 1025902 h 1326524"/>
                  <a:gd name="connsiteX375" fmla="*/ 1181293 w 1618512"/>
                  <a:gd name="connsiteY375" fmla="*/ 1024582 h 1326524"/>
                  <a:gd name="connsiteX376" fmla="*/ 1191727 w 1618512"/>
                  <a:gd name="connsiteY376" fmla="*/ 1030363 h 1326524"/>
                  <a:gd name="connsiteX377" fmla="*/ 1195249 w 1618512"/>
                  <a:gd name="connsiteY377" fmla="*/ 1049771 h 1326524"/>
                  <a:gd name="connsiteX378" fmla="*/ 1175841 w 1618512"/>
                  <a:gd name="connsiteY378" fmla="*/ 1046249 h 1326524"/>
                  <a:gd name="connsiteX379" fmla="*/ 1172319 w 1618512"/>
                  <a:gd name="connsiteY379" fmla="*/ 1026842 h 1326524"/>
                  <a:gd name="connsiteX380" fmla="*/ 1181293 w 1618512"/>
                  <a:gd name="connsiteY380" fmla="*/ 1024582 h 1326524"/>
                  <a:gd name="connsiteX381" fmla="*/ 739294 w 1618512"/>
                  <a:gd name="connsiteY381" fmla="*/ 1013098 h 1326524"/>
                  <a:gd name="connsiteX382" fmla="*/ 749226 w 1618512"/>
                  <a:gd name="connsiteY382" fmla="*/ 1030140 h 1326524"/>
                  <a:gd name="connsiteX383" fmla="*/ 736762 w 1618512"/>
                  <a:gd name="connsiteY383" fmla="*/ 1045427 h 1326524"/>
                  <a:gd name="connsiteX384" fmla="*/ 726830 w 1618512"/>
                  <a:gd name="connsiteY384" fmla="*/ 1028386 h 1326524"/>
                  <a:gd name="connsiteX385" fmla="*/ 739294 w 1618512"/>
                  <a:gd name="connsiteY385" fmla="*/ 1013098 h 1326524"/>
                  <a:gd name="connsiteX386" fmla="*/ 562585 w 1618512"/>
                  <a:gd name="connsiteY386" fmla="*/ 1009339 h 1326524"/>
                  <a:gd name="connsiteX387" fmla="*/ 572517 w 1618512"/>
                  <a:gd name="connsiteY387" fmla="*/ 1026380 h 1326524"/>
                  <a:gd name="connsiteX388" fmla="*/ 560053 w 1618512"/>
                  <a:gd name="connsiteY388" fmla="*/ 1041668 h 1326524"/>
                  <a:gd name="connsiteX389" fmla="*/ 550121 w 1618512"/>
                  <a:gd name="connsiteY389" fmla="*/ 1024626 h 1326524"/>
                  <a:gd name="connsiteX390" fmla="*/ 562585 w 1618512"/>
                  <a:gd name="connsiteY390" fmla="*/ 1009339 h 1326524"/>
                  <a:gd name="connsiteX391" fmla="*/ 361436 w 1618512"/>
                  <a:gd name="connsiteY391" fmla="*/ 988660 h 1326524"/>
                  <a:gd name="connsiteX392" fmla="*/ 371369 w 1618512"/>
                  <a:gd name="connsiteY392" fmla="*/ 1005701 h 1326524"/>
                  <a:gd name="connsiteX393" fmla="*/ 358904 w 1618512"/>
                  <a:gd name="connsiteY393" fmla="*/ 1020989 h 1326524"/>
                  <a:gd name="connsiteX394" fmla="*/ 348971 w 1618512"/>
                  <a:gd name="connsiteY394" fmla="*/ 1003947 h 1326524"/>
                  <a:gd name="connsiteX395" fmla="*/ 361436 w 1618512"/>
                  <a:gd name="connsiteY395" fmla="*/ 988660 h 1326524"/>
                  <a:gd name="connsiteX396" fmla="*/ 1387176 w 1618512"/>
                  <a:gd name="connsiteY396" fmla="*/ 976671 h 1326524"/>
                  <a:gd name="connsiteX397" fmla="*/ 1389108 w 1618512"/>
                  <a:gd name="connsiteY397" fmla="*/ 996302 h 1326524"/>
                  <a:gd name="connsiteX398" fmla="*/ 1371408 w 1618512"/>
                  <a:gd name="connsiteY398" fmla="*/ 1005007 h 1326524"/>
                  <a:gd name="connsiteX399" fmla="*/ 1369477 w 1618512"/>
                  <a:gd name="connsiteY399" fmla="*/ 985378 h 1326524"/>
                  <a:gd name="connsiteX400" fmla="*/ 1387176 w 1618512"/>
                  <a:gd name="connsiteY400" fmla="*/ 976671 h 1326524"/>
                  <a:gd name="connsiteX401" fmla="*/ 1519674 w 1618512"/>
                  <a:gd name="connsiteY401" fmla="*/ 973356 h 1326524"/>
                  <a:gd name="connsiteX402" fmla="*/ 1530107 w 1618512"/>
                  <a:gd name="connsiteY402" fmla="*/ 979136 h 1326524"/>
                  <a:gd name="connsiteX403" fmla="*/ 1530194 w 1618512"/>
                  <a:gd name="connsiteY403" fmla="*/ 979613 h 1326524"/>
                  <a:gd name="connsiteX404" fmla="*/ 1518894 w 1618512"/>
                  <a:gd name="connsiteY404" fmla="*/ 997611 h 1326524"/>
                  <a:gd name="connsiteX405" fmla="*/ 1514221 w 1618512"/>
                  <a:gd name="connsiteY405" fmla="*/ 995022 h 1326524"/>
                  <a:gd name="connsiteX406" fmla="*/ 1510699 w 1618512"/>
                  <a:gd name="connsiteY406" fmla="*/ 975614 h 1326524"/>
                  <a:gd name="connsiteX407" fmla="*/ 1519674 w 1618512"/>
                  <a:gd name="connsiteY407" fmla="*/ 973356 h 1326524"/>
                  <a:gd name="connsiteX408" fmla="*/ 1440715 w 1618512"/>
                  <a:gd name="connsiteY408" fmla="*/ 973265 h 1326524"/>
                  <a:gd name="connsiteX409" fmla="*/ 1450648 w 1618512"/>
                  <a:gd name="connsiteY409" fmla="*/ 990306 h 1326524"/>
                  <a:gd name="connsiteX410" fmla="*/ 1438183 w 1618512"/>
                  <a:gd name="connsiteY410" fmla="*/ 1005594 h 1326524"/>
                  <a:gd name="connsiteX411" fmla="*/ 1428250 w 1618512"/>
                  <a:gd name="connsiteY411" fmla="*/ 988552 h 1326524"/>
                  <a:gd name="connsiteX412" fmla="*/ 1440715 w 1618512"/>
                  <a:gd name="connsiteY412" fmla="*/ 973265 h 1326524"/>
                  <a:gd name="connsiteX413" fmla="*/ 1303093 w 1618512"/>
                  <a:gd name="connsiteY413" fmla="*/ 966110 h 1326524"/>
                  <a:gd name="connsiteX414" fmla="*/ 1318381 w 1618512"/>
                  <a:gd name="connsiteY414" fmla="*/ 978574 h 1326524"/>
                  <a:gd name="connsiteX415" fmla="*/ 1301339 w 1618512"/>
                  <a:gd name="connsiteY415" fmla="*/ 988507 h 1326524"/>
                  <a:gd name="connsiteX416" fmla="*/ 1286052 w 1618512"/>
                  <a:gd name="connsiteY416" fmla="*/ 976043 h 1326524"/>
                  <a:gd name="connsiteX417" fmla="*/ 1303093 w 1618512"/>
                  <a:gd name="connsiteY417" fmla="*/ 966110 h 1326524"/>
                  <a:gd name="connsiteX418" fmla="*/ 983998 w 1618512"/>
                  <a:gd name="connsiteY418" fmla="*/ 964792 h 1326524"/>
                  <a:gd name="connsiteX419" fmla="*/ 995616 w 1618512"/>
                  <a:gd name="connsiteY419" fmla="*/ 967492 h 1326524"/>
                  <a:gd name="connsiteX420" fmla="*/ 1004322 w 1618512"/>
                  <a:gd name="connsiteY420" fmla="*/ 985191 h 1326524"/>
                  <a:gd name="connsiteX421" fmla="*/ 984692 w 1618512"/>
                  <a:gd name="connsiteY421" fmla="*/ 987123 h 1326524"/>
                  <a:gd name="connsiteX422" fmla="*/ 975986 w 1618512"/>
                  <a:gd name="connsiteY422" fmla="*/ 969423 h 1326524"/>
                  <a:gd name="connsiteX423" fmla="*/ 983998 w 1618512"/>
                  <a:gd name="connsiteY423" fmla="*/ 964792 h 1326524"/>
                  <a:gd name="connsiteX424" fmla="*/ 1051188 w 1618512"/>
                  <a:gd name="connsiteY424" fmla="*/ 964699 h 1326524"/>
                  <a:gd name="connsiteX425" fmla="*/ 1066476 w 1618512"/>
                  <a:gd name="connsiteY425" fmla="*/ 977164 h 1326524"/>
                  <a:gd name="connsiteX426" fmla="*/ 1049434 w 1618512"/>
                  <a:gd name="connsiteY426" fmla="*/ 987097 h 1326524"/>
                  <a:gd name="connsiteX427" fmla="*/ 1034147 w 1618512"/>
                  <a:gd name="connsiteY427" fmla="*/ 974632 h 1326524"/>
                  <a:gd name="connsiteX428" fmla="*/ 1051188 w 1618512"/>
                  <a:gd name="connsiteY428" fmla="*/ 964699 h 1326524"/>
                  <a:gd name="connsiteX429" fmla="*/ 488615 w 1618512"/>
                  <a:gd name="connsiteY429" fmla="*/ 963824 h 1326524"/>
                  <a:gd name="connsiteX430" fmla="*/ 503903 w 1618512"/>
                  <a:gd name="connsiteY430" fmla="*/ 976288 h 1326524"/>
                  <a:gd name="connsiteX431" fmla="*/ 486861 w 1618512"/>
                  <a:gd name="connsiteY431" fmla="*/ 986221 h 1326524"/>
                  <a:gd name="connsiteX432" fmla="*/ 471574 w 1618512"/>
                  <a:gd name="connsiteY432" fmla="*/ 973756 h 1326524"/>
                  <a:gd name="connsiteX433" fmla="*/ 488615 w 1618512"/>
                  <a:gd name="connsiteY433" fmla="*/ 963824 h 1326524"/>
                  <a:gd name="connsiteX434" fmla="*/ 169520 w 1618512"/>
                  <a:gd name="connsiteY434" fmla="*/ 962507 h 1326524"/>
                  <a:gd name="connsiteX435" fmla="*/ 181138 w 1618512"/>
                  <a:gd name="connsiteY435" fmla="*/ 965207 h 1326524"/>
                  <a:gd name="connsiteX436" fmla="*/ 189844 w 1618512"/>
                  <a:gd name="connsiteY436" fmla="*/ 982907 h 1326524"/>
                  <a:gd name="connsiteX437" fmla="*/ 170214 w 1618512"/>
                  <a:gd name="connsiteY437" fmla="*/ 984838 h 1326524"/>
                  <a:gd name="connsiteX438" fmla="*/ 161508 w 1618512"/>
                  <a:gd name="connsiteY438" fmla="*/ 967138 h 1326524"/>
                  <a:gd name="connsiteX439" fmla="*/ 169520 w 1618512"/>
                  <a:gd name="connsiteY439" fmla="*/ 962507 h 1326524"/>
                  <a:gd name="connsiteX440" fmla="*/ 1135516 w 1618512"/>
                  <a:gd name="connsiteY440" fmla="*/ 959825 h 1326524"/>
                  <a:gd name="connsiteX441" fmla="*/ 1144491 w 1618512"/>
                  <a:gd name="connsiteY441" fmla="*/ 962083 h 1326524"/>
                  <a:gd name="connsiteX442" fmla="*/ 1141732 w 1618512"/>
                  <a:gd name="connsiteY442" fmla="*/ 977282 h 1326524"/>
                  <a:gd name="connsiteX443" fmla="*/ 1149111 w 1618512"/>
                  <a:gd name="connsiteY443" fmla="*/ 973621 h 1326524"/>
                  <a:gd name="connsiteX444" fmla="*/ 1159044 w 1618512"/>
                  <a:gd name="connsiteY444" fmla="*/ 990663 h 1326524"/>
                  <a:gd name="connsiteX445" fmla="*/ 1146579 w 1618512"/>
                  <a:gd name="connsiteY445" fmla="*/ 1005950 h 1326524"/>
                  <a:gd name="connsiteX446" fmla="*/ 1136646 w 1618512"/>
                  <a:gd name="connsiteY446" fmla="*/ 988909 h 1326524"/>
                  <a:gd name="connsiteX447" fmla="*/ 1139013 w 1618512"/>
                  <a:gd name="connsiteY447" fmla="*/ 982575 h 1326524"/>
                  <a:gd name="connsiteX448" fmla="*/ 1130535 w 1618512"/>
                  <a:gd name="connsiteY448" fmla="*/ 987272 h 1326524"/>
                  <a:gd name="connsiteX449" fmla="*/ 1121561 w 1618512"/>
                  <a:gd name="connsiteY449" fmla="*/ 985013 h 1326524"/>
                  <a:gd name="connsiteX450" fmla="*/ 1125083 w 1618512"/>
                  <a:gd name="connsiteY450" fmla="*/ 965606 h 1326524"/>
                  <a:gd name="connsiteX451" fmla="*/ 1135516 w 1618512"/>
                  <a:gd name="connsiteY451" fmla="*/ 959825 h 1326524"/>
                  <a:gd name="connsiteX452" fmla="*/ 1239567 w 1618512"/>
                  <a:gd name="connsiteY452" fmla="*/ 952586 h 1326524"/>
                  <a:gd name="connsiteX453" fmla="*/ 1249499 w 1618512"/>
                  <a:gd name="connsiteY453" fmla="*/ 969627 h 1326524"/>
                  <a:gd name="connsiteX454" fmla="*/ 1237035 w 1618512"/>
                  <a:gd name="connsiteY454" fmla="*/ 984915 h 1326524"/>
                  <a:gd name="connsiteX455" fmla="*/ 1227103 w 1618512"/>
                  <a:gd name="connsiteY455" fmla="*/ 967873 h 1326524"/>
                  <a:gd name="connsiteX456" fmla="*/ 1239567 w 1618512"/>
                  <a:gd name="connsiteY456" fmla="*/ 952586 h 1326524"/>
                  <a:gd name="connsiteX457" fmla="*/ 850040 w 1618512"/>
                  <a:gd name="connsiteY457" fmla="*/ 944020 h 1326524"/>
                  <a:gd name="connsiteX458" fmla="*/ 865327 w 1618512"/>
                  <a:gd name="connsiteY458" fmla="*/ 956485 h 1326524"/>
                  <a:gd name="connsiteX459" fmla="*/ 848286 w 1618512"/>
                  <a:gd name="connsiteY459" fmla="*/ 966418 h 1326524"/>
                  <a:gd name="connsiteX460" fmla="*/ 832998 w 1618512"/>
                  <a:gd name="connsiteY460" fmla="*/ 953953 h 1326524"/>
                  <a:gd name="connsiteX461" fmla="*/ 850040 w 1618512"/>
                  <a:gd name="connsiteY461" fmla="*/ 944020 h 1326524"/>
                  <a:gd name="connsiteX462" fmla="*/ 626855 w 1618512"/>
                  <a:gd name="connsiteY462" fmla="*/ 936959 h 1326524"/>
                  <a:gd name="connsiteX463" fmla="*/ 628786 w 1618512"/>
                  <a:gd name="connsiteY463" fmla="*/ 956589 h 1326524"/>
                  <a:gd name="connsiteX464" fmla="*/ 611087 w 1618512"/>
                  <a:gd name="connsiteY464" fmla="*/ 965295 h 1326524"/>
                  <a:gd name="connsiteX465" fmla="*/ 609155 w 1618512"/>
                  <a:gd name="connsiteY465" fmla="*/ 945666 h 1326524"/>
                  <a:gd name="connsiteX466" fmla="*/ 626855 w 1618512"/>
                  <a:gd name="connsiteY466" fmla="*/ 936959 h 1326524"/>
                  <a:gd name="connsiteX467" fmla="*/ 310911 w 1618512"/>
                  <a:gd name="connsiteY467" fmla="*/ 935521 h 1326524"/>
                  <a:gd name="connsiteX468" fmla="*/ 320844 w 1618512"/>
                  <a:gd name="connsiteY468" fmla="*/ 952562 h 1326524"/>
                  <a:gd name="connsiteX469" fmla="*/ 318448 w 1618512"/>
                  <a:gd name="connsiteY469" fmla="*/ 958975 h 1326524"/>
                  <a:gd name="connsiteX470" fmla="*/ 321039 w 1618512"/>
                  <a:gd name="connsiteY470" fmla="*/ 957539 h 1326524"/>
                  <a:gd name="connsiteX471" fmla="*/ 330013 w 1618512"/>
                  <a:gd name="connsiteY471" fmla="*/ 959797 h 1326524"/>
                  <a:gd name="connsiteX472" fmla="*/ 326491 w 1618512"/>
                  <a:gd name="connsiteY472" fmla="*/ 979205 h 1326524"/>
                  <a:gd name="connsiteX473" fmla="*/ 307083 w 1618512"/>
                  <a:gd name="connsiteY473" fmla="*/ 982727 h 1326524"/>
                  <a:gd name="connsiteX474" fmla="*/ 309922 w 1618512"/>
                  <a:gd name="connsiteY474" fmla="*/ 967084 h 1326524"/>
                  <a:gd name="connsiteX475" fmla="*/ 308379 w 1618512"/>
                  <a:gd name="connsiteY475" fmla="*/ 967850 h 1326524"/>
                  <a:gd name="connsiteX476" fmla="*/ 298446 w 1618512"/>
                  <a:gd name="connsiteY476" fmla="*/ 950808 h 1326524"/>
                  <a:gd name="connsiteX477" fmla="*/ 310911 w 1618512"/>
                  <a:gd name="connsiteY477" fmla="*/ 935521 h 1326524"/>
                  <a:gd name="connsiteX478" fmla="*/ 932299 w 1618512"/>
                  <a:gd name="connsiteY478" fmla="*/ 934963 h 1326524"/>
                  <a:gd name="connsiteX479" fmla="*/ 942231 w 1618512"/>
                  <a:gd name="connsiteY479" fmla="*/ 952005 h 1326524"/>
                  <a:gd name="connsiteX480" fmla="*/ 940496 w 1618512"/>
                  <a:gd name="connsiteY480" fmla="*/ 956647 h 1326524"/>
                  <a:gd name="connsiteX481" fmla="*/ 947963 w 1618512"/>
                  <a:gd name="connsiteY481" fmla="*/ 952942 h 1326524"/>
                  <a:gd name="connsiteX482" fmla="*/ 957895 w 1618512"/>
                  <a:gd name="connsiteY482" fmla="*/ 969983 h 1326524"/>
                  <a:gd name="connsiteX483" fmla="*/ 945431 w 1618512"/>
                  <a:gd name="connsiteY483" fmla="*/ 985271 h 1326524"/>
                  <a:gd name="connsiteX484" fmla="*/ 935499 w 1618512"/>
                  <a:gd name="connsiteY484" fmla="*/ 968229 h 1326524"/>
                  <a:gd name="connsiteX485" fmla="*/ 937234 w 1618512"/>
                  <a:gd name="connsiteY485" fmla="*/ 963586 h 1326524"/>
                  <a:gd name="connsiteX486" fmla="*/ 929767 w 1618512"/>
                  <a:gd name="connsiteY486" fmla="*/ 967292 h 1326524"/>
                  <a:gd name="connsiteX487" fmla="*/ 919835 w 1618512"/>
                  <a:gd name="connsiteY487" fmla="*/ 950251 h 1326524"/>
                  <a:gd name="connsiteX488" fmla="*/ 932299 w 1618512"/>
                  <a:gd name="connsiteY488" fmla="*/ 934963 h 1326524"/>
                  <a:gd name="connsiteX489" fmla="*/ 246499 w 1618512"/>
                  <a:gd name="connsiteY489" fmla="*/ 930561 h 1326524"/>
                  <a:gd name="connsiteX490" fmla="*/ 256431 w 1618512"/>
                  <a:gd name="connsiteY490" fmla="*/ 947603 h 1326524"/>
                  <a:gd name="connsiteX491" fmla="*/ 243968 w 1618512"/>
                  <a:gd name="connsiteY491" fmla="*/ 962890 h 1326524"/>
                  <a:gd name="connsiteX492" fmla="*/ 234035 w 1618512"/>
                  <a:gd name="connsiteY492" fmla="*/ 945849 h 1326524"/>
                  <a:gd name="connsiteX493" fmla="*/ 246499 w 1618512"/>
                  <a:gd name="connsiteY493" fmla="*/ 930561 h 1326524"/>
                  <a:gd name="connsiteX494" fmla="*/ 740785 w 1618512"/>
                  <a:gd name="connsiteY494" fmla="*/ 923699 h 1326524"/>
                  <a:gd name="connsiteX495" fmla="*/ 754485 w 1618512"/>
                  <a:gd name="connsiteY495" fmla="*/ 934869 h 1326524"/>
                  <a:gd name="connsiteX496" fmla="*/ 759352 w 1618512"/>
                  <a:gd name="connsiteY496" fmla="*/ 933644 h 1326524"/>
                  <a:gd name="connsiteX497" fmla="*/ 769786 w 1618512"/>
                  <a:gd name="connsiteY497" fmla="*/ 939424 h 1326524"/>
                  <a:gd name="connsiteX498" fmla="*/ 773308 w 1618512"/>
                  <a:gd name="connsiteY498" fmla="*/ 958832 h 1326524"/>
                  <a:gd name="connsiteX499" fmla="*/ 753900 w 1618512"/>
                  <a:gd name="connsiteY499" fmla="*/ 955310 h 1326524"/>
                  <a:gd name="connsiteX500" fmla="*/ 751576 w 1618512"/>
                  <a:gd name="connsiteY500" fmla="*/ 942502 h 1326524"/>
                  <a:gd name="connsiteX501" fmla="*/ 750718 w 1618512"/>
                  <a:gd name="connsiteY501" fmla="*/ 943711 h 1326524"/>
                  <a:gd name="connsiteX502" fmla="*/ 739031 w 1618512"/>
                  <a:gd name="connsiteY502" fmla="*/ 946096 h 1326524"/>
                  <a:gd name="connsiteX503" fmla="*/ 723744 w 1618512"/>
                  <a:gd name="connsiteY503" fmla="*/ 933632 h 1326524"/>
                  <a:gd name="connsiteX504" fmla="*/ 740785 w 1618512"/>
                  <a:gd name="connsiteY504" fmla="*/ 923699 h 1326524"/>
                  <a:gd name="connsiteX505" fmla="*/ 421689 w 1618512"/>
                  <a:gd name="connsiteY505" fmla="*/ 922381 h 1326524"/>
                  <a:gd name="connsiteX506" fmla="*/ 433307 w 1618512"/>
                  <a:gd name="connsiteY506" fmla="*/ 925081 h 1326524"/>
                  <a:gd name="connsiteX507" fmla="*/ 442013 w 1618512"/>
                  <a:gd name="connsiteY507" fmla="*/ 942780 h 1326524"/>
                  <a:gd name="connsiteX508" fmla="*/ 422383 w 1618512"/>
                  <a:gd name="connsiteY508" fmla="*/ 944712 h 1326524"/>
                  <a:gd name="connsiteX509" fmla="*/ 413677 w 1618512"/>
                  <a:gd name="connsiteY509" fmla="*/ 927012 h 1326524"/>
                  <a:gd name="connsiteX510" fmla="*/ 421689 w 1618512"/>
                  <a:gd name="connsiteY510" fmla="*/ 922381 h 1326524"/>
                  <a:gd name="connsiteX511" fmla="*/ 488880 w 1618512"/>
                  <a:gd name="connsiteY511" fmla="*/ 922289 h 1326524"/>
                  <a:gd name="connsiteX512" fmla="*/ 504168 w 1618512"/>
                  <a:gd name="connsiteY512" fmla="*/ 934753 h 1326524"/>
                  <a:gd name="connsiteX513" fmla="*/ 487126 w 1618512"/>
                  <a:gd name="connsiteY513" fmla="*/ 944686 h 1326524"/>
                  <a:gd name="connsiteX514" fmla="*/ 471839 w 1618512"/>
                  <a:gd name="connsiteY514" fmla="*/ 932221 h 1326524"/>
                  <a:gd name="connsiteX515" fmla="*/ 488880 w 1618512"/>
                  <a:gd name="connsiteY515" fmla="*/ 922289 h 1326524"/>
                  <a:gd name="connsiteX516" fmla="*/ 573207 w 1618512"/>
                  <a:gd name="connsiteY516" fmla="*/ 917414 h 1326524"/>
                  <a:gd name="connsiteX517" fmla="*/ 582182 w 1618512"/>
                  <a:gd name="connsiteY517" fmla="*/ 919672 h 1326524"/>
                  <a:gd name="connsiteX518" fmla="*/ 578660 w 1618512"/>
                  <a:gd name="connsiteY518" fmla="*/ 939081 h 1326524"/>
                  <a:gd name="connsiteX519" fmla="*/ 559252 w 1618512"/>
                  <a:gd name="connsiteY519" fmla="*/ 942602 h 1326524"/>
                  <a:gd name="connsiteX520" fmla="*/ 562774 w 1618512"/>
                  <a:gd name="connsiteY520" fmla="*/ 923195 h 1326524"/>
                  <a:gd name="connsiteX521" fmla="*/ 573207 w 1618512"/>
                  <a:gd name="connsiteY521" fmla="*/ 917414 h 1326524"/>
                  <a:gd name="connsiteX522" fmla="*/ 109763 w 1618512"/>
                  <a:gd name="connsiteY522" fmla="*/ 914841 h 1326524"/>
                  <a:gd name="connsiteX523" fmla="*/ 119696 w 1618512"/>
                  <a:gd name="connsiteY523" fmla="*/ 931883 h 1326524"/>
                  <a:gd name="connsiteX524" fmla="*/ 107231 w 1618512"/>
                  <a:gd name="connsiteY524" fmla="*/ 947170 h 1326524"/>
                  <a:gd name="connsiteX525" fmla="*/ 97299 w 1618512"/>
                  <a:gd name="connsiteY525" fmla="*/ 930129 h 1326524"/>
                  <a:gd name="connsiteX526" fmla="*/ 109763 w 1618512"/>
                  <a:gd name="connsiteY526" fmla="*/ 914841 h 1326524"/>
                  <a:gd name="connsiteX527" fmla="*/ 1462481 w 1618512"/>
                  <a:gd name="connsiteY527" fmla="*/ 914309 h 1326524"/>
                  <a:gd name="connsiteX528" fmla="*/ 1477769 w 1618512"/>
                  <a:gd name="connsiteY528" fmla="*/ 926774 h 1326524"/>
                  <a:gd name="connsiteX529" fmla="*/ 1460727 w 1618512"/>
                  <a:gd name="connsiteY529" fmla="*/ 936707 h 1326524"/>
                  <a:gd name="connsiteX530" fmla="*/ 1445440 w 1618512"/>
                  <a:gd name="connsiteY530" fmla="*/ 924242 h 1326524"/>
                  <a:gd name="connsiteX531" fmla="*/ 1462481 w 1618512"/>
                  <a:gd name="connsiteY531" fmla="*/ 914309 h 1326524"/>
                  <a:gd name="connsiteX532" fmla="*/ 287731 w 1618512"/>
                  <a:gd name="connsiteY532" fmla="*/ 901609 h 1326524"/>
                  <a:gd name="connsiteX533" fmla="*/ 303018 w 1618512"/>
                  <a:gd name="connsiteY533" fmla="*/ 914074 h 1326524"/>
                  <a:gd name="connsiteX534" fmla="*/ 285977 w 1618512"/>
                  <a:gd name="connsiteY534" fmla="*/ 924007 h 1326524"/>
                  <a:gd name="connsiteX535" fmla="*/ 270689 w 1618512"/>
                  <a:gd name="connsiteY535" fmla="*/ 911542 h 1326524"/>
                  <a:gd name="connsiteX536" fmla="*/ 287731 w 1618512"/>
                  <a:gd name="connsiteY536" fmla="*/ 901609 h 1326524"/>
                  <a:gd name="connsiteX537" fmla="*/ 1008216 w 1618512"/>
                  <a:gd name="connsiteY537" fmla="*/ 886662 h 1326524"/>
                  <a:gd name="connsiteX538" fmla="*/ 1019834 w 1618512"/>
                  <a:gd name="connsiteY538" fmla="*/ 889362 h 1326524"/>
                  <a:gd name="connsiteX539" fmla="*/ 1028540 w 1618512"/>
                  <a:gd name="connsiteY539" fmla="*/ 907062 h 1326524"/>
                  <a:gd name="connsiteX540" fmla="*/ 1008910 w 1618512"/>
                  <a:gd name="connsiteY540" fmla="*/ 908993 h 1326524"/>
                  <a:gd name="connsiteX541" fmla="*/ 1000204 w 1618512"/>
                  <a:gd name="connsiteY541" fmla="*/ 891295 h 1326524"/>
                  <a:gd name="connsiteX542" fmla="*/ 1008216 w 1618512"/>
                  <a:gd name="connsiteY542" fmla="*/ 886662 h 1326524"/>
                  <a:gd name="connsiteX543" fmla="*/ 1075406 w 1618512"/>
                  <a:gd name="connsiteY543" fmla="*/ 886571 h 1326524"/>
                  <a:gd name="connsiteX544" fmla="*/ 1090694 w 1618512"/>
                  <a:gd name="connsiteY544" fmla="*/ 899035 h 1326524"/>
                  <a:gd name="connsiteX545" fmla="*/ 1073652 w 1618512"/>
                  <a:gd name="connsiteY545" fmla="*/ 908968 h 1326524"/>
                  <a:gd name="connsiteX546" fmla="*/ 1058365 w 1618512"/>
                  <a:gd name="connsiteY546" fmla="*/ 896504 h 1326524"/>
                  <a:gd name="connsiteX547" fmla="*/ 1075406 w 1618512"/>
                  <a:gd name="connsiteY547" fmla="*/ 886571 h 1326524"/>
                  <a:gd name="connsiteX548" fmla="*/ 1299820 w 1618512"/>
                  <a:gd name="connsiteY548" fmla="*/ 886307 h 1326524"/>
                  <a:gd name="connsiteX549" fmla="*/ 1311438 w 1618512"/>
                  <a:gd name="connsiteY549" fmla="*/ 889007 h 1326524"/>
                  <a:gd name="connsiteX550" fmla="*/ 1314446 w 1618512"/>
                  <a:gd name="connsiteY550" fmla="*/ 892026 h 1326524"/>
                  <a:gd name="connsiteX551" fmla="*/ 1315625 w 1618512"/>
                  <a:gd name="connsiteY551" fmla="*/ 890365 h 1326524"/>
                  <a:gd name="connsiteX552" fmla="*/ 1327311 w 1618512"/>
                  <a:gd name="connsiteY552" fmla="*/ 887980 h 1326524"/>
                  <a:gd name="connsiteX553" fmla="*/ 1342599 w 1618512"/>
                  <a:gd name="connsiteY553" fmla="*/ 900445 h 1326524"/>
                  <a:gd name="connsiteX554" fmla="*/ 1325557 w 1618512"/>
                  <a:gd name="connsiteY554" fmla="*/ 910378 h 1326524"/>
                  <a:gd name="connsiteX555" fmla="*/ 1318412 w 1618512"/>
                  <a:gd name="connsiteY555" fmla="*/ 907708 h 1326524"/>
                  <a:gd name="connsiteX556" fmla="*/ 1312132 w 1618512"/>
                  <a:gd name="connsiteY556" fmla="*/ 911338 h 1326524"/>
                  <a:gd name="connsiteX557" fmla="*/ 1300514 w 1618512"/>
                  <a:gd name="connsiteY557" fmla="*/ 908638 h 1326524"/>
                  <a:gd name="connsiteX558" fmla="*/ 1291808 w 1618512"/>
                  <a:gd name="connsiteY558" fmla="*/ 890938 h 1326524"/>
                  <a:gd name="connsiteX559" fmla="*/ 1299820 w 1618512"/>
                  <a:gd name="connsiteY559" fmla="*/ 886307 h 1326524"/>
                  <a:gd name="connsiteX560" fmla="*/ 1159734 w 1618512"/>
                  <a:gd name="connsiteY560" fmla="*/ 881696 h 1326524"/>
                  <a:gd name="connsiteX561" fmla="*/ 1168709 w 1618512"/>
                  <a:gd name="connsiteY561" fmla="*/ 883955 h 1326524"/>
                  <a:gd name="connsiteX562" fmla="*/ 1165188 w 1618512"/>
                  <a:gd name="connsiteY562" fmla="*/ 903362 h 1326524"/>
                  <a:gd name="connsiteX563" fmla="*/ 1145779 w 1618512"/>
                  <a:gd name="connsiteY563" fmla="*/ 906884 h 1326524"/>
                  <a:gd name="connsiteX564" fmla="*/ 1149301 w 1618512"/>
                  <a:gd name="connsiteY564" fmla="*/ 887476 h 1326524"/>
                  <a:gd name="connsiteX565" fmla="*/ 1159734 w 1618512"/>
                  <a:gd name="connsiteY565" fmla="*/ 881696 h 1326524"/>
                  <a:gd name="connsiteX566" fmla="*/ 1451339 w 1618512"/>
                  <a:gd name="connsiteY566" fmla="*/ 881339 h 1326524"/>
                  <a:gd name="connsiteX567" fmla="*/ 1460313 w 1618512"/>
                  <a:gd name="connsiteY567" fmla="*/ 883597 h 1326524"/>
                  <a:gd name="connsiteX568" fmla="*/ 1456792 w 1618512"/>
                  <a:gd name="connsiteY568" fmla="*/ 903005 h 1326524"/>
                  <a:gd name="connsiteX569" fmla="*/ 1437383 w 1618512"/>
                  <a:gd name="connsiteY569" fmla="*/ 906527 h 1326524"/>
                  <a:gd name="connsiteX570" fmla="*/ 1440905 w 1618512"/>
                  <a:gd name="connsiteY570" fmla="*/ 887120 h 1326524"/>
                  <a:gd name="connsiteX571" fmla="*/ 1451339 w 1618512"/>
                  <a:gd name="connsiteY571" fmla="*/ 881339 h 1326524"/>
                  <a:gd name="connsiteX572" fmla="*/ 827260 w 1618512"/>
                  <a:gd name="connsiteY572" fmla="*/ 871062 h 1326524"/>
                  <a:gd name="connsiteX573" fmla="*/ 842547 w 1618512"/>
                  <a:gd name="connsiteY573" fmla="*/ 883527 h 1326524"/>
                  <a:gd name="connsiteX574" fmla="*/ 825506 w 1618512"/>
                  <a:gd name="connsiteY574" fmla="*/ 893459 h 1326524"/>
                  <a:gd name="connsiteX575" fmla="*/ 810218 w 1618512"/>
                  <a:gd name="connsiteY575" fmla="*/ 880995 h 1326524"/>
                  <a:gd name="connsiteX576" fmla="*/ 827260 w 1618512"/>
                  <a:gd name="connsiteY576" fmla="*/ 871062 h 1326524"/>
                  <a:gd name="connsiteX577" fmla="*/ 874258 w 1618512"/>
                  <a:gd name="connsiteY577" fmla="*/ 865892 h 1326524"/>
                  <a:gd name="connsiteX578" fmla="*/ 889545 w 1618512"/>
                  <a:gd name="connsiteY578" fmla="*/ 878356 h 1326524"/>
                  <a:gd name="connsiteX579" fmla="*/ 872504 w 1618512"/>
                  <a:gd name="connsiteY579" fmla="*/ 888289 h 1326524"/>
                  <a:gd name="connsiteX580" fmla="*/ 857216 w 1618512"/>
                  <a:gd name="connsiteY580" fmla="*/ 875824 h 1326524"/>
                  <a:gd name="connsiteX581" fmla="*/ 874258 w 1618512"/>
                  <a:gd name="connsiteY581" fmla="*/ 865892 h 1326524"/>
                  <a:gd name="connsiteX582" fmla="*/ 1071355 w 1618512"/>
                  <a:gd name="connsiteY582" fmla="*/ 856357 h 1326524"/>
                  <a:gd name="connsiteX583" fmla="*/ 1073286 w 1618512"/>
                  <a:gd name="connsiteY583" fmla="*/ 875987 h 1326524"/>
                  <a:gd name="connsiteX584" fmla="*/ 1055588 w 1618512"/>
                  <a:gd name="connsiteY584" fmla="*/ 884694 h 1326524"/>
                  <a:gd name="connsiteX585" fmla="*/ 1053655 w 1618512"/>
                  <a:gd name="connsiteY585" fmla="*/ 865063 h 1326524"/>
                  <a:gd name="connsiteX586" fmla="*/ 1071355 w 1618512"/>
                  <a:gd name="connsiteY586" fmla="*/ 856357 h 1326524"/>
                  <a:gd name="connsiteX587" fmla="*/ 1376799 w 1618512"/>
                  <a:gd name="connsiteY587" fmla="*/ 854361 h 1326524"/>
                  <a:gd name="connsiteX588" fmla="*/ 1386731 w 1618512"/>
                  <a:gd name="connsiteY588" fmla="*/ 871403 h 1326524"/>
                  <a:gd name="connsiteX589" fmla="*/ 1374267 w 1618512"/>
                  <a:gd name="connsiteY589" fmla="*/ 886690 h 1326524"/>
                  <a:gd name="connsiteX590" fmla="*/ 1364335 w 1618512"/>
                  <a:gd name="connsiteY590" fmla="*/ 869649 h 1326524"/>
                  <a:gd name="connsiteX591" fmla="*/ 1376799 w 1618512"/>
                  <a:gd name="connsiteY591" fmla="*/ 854361 h 1326524"/>
                  <a:gd name="connsiteX592" fmla="*/ 1203851 w 1618512"/>
                  <a:gd name="connsiteY592" fmla="*/ 853042 h 1326524"/>
                  <a:gd name="connsiteX593" fmla="*/ 1214285 w 1618512"/>
                  <a:gd name="connsiteY593" fmla="*/ 858823 h 1326524"/>
                  <a:gd name="connsiteX594" fmla="*/ 1217807 w 1618512"/>
                  <a:gd name="connsiteY594" fmla="*/ 878232 h 1326524"/>
                  <a:gd name="connsiteX595" fmla="*/ 1198399 w 1618512"/>
                  <a:gd name="connsiteY595" fmla="*/ 874710 h 1326524"/>
                  <a:gd name="connsiteX596" fmla="*/ 1194877 w 1618512"/>
                  <a:gd name="connsiteY596" fmla="*/ 855301 h 1326524"/>
                  <a:gd name="connsiteX597" fmla="*/ 1203851 w 1618512"/>
                  <a:gd name="connsiteY597" fmla="*/ 853042 h 1326524"/>
                  <a:gd name="connsiteX598" fmla="*/ 1124894 w 1618512"/>
                  <a:gd name="connsiteY598" fmla="*/ 852952 h 1326524"/>
                  <a:gd name="connsiteX599" fmla="*/ 1134826 w 1618512"/>
                  <a:gd name="connsiteY599" fmla="*/ 869994 h 1326524"/>
                  <a:gd name="connsiteX600" fmla="*/ 1122362 w 1618512"/>
                  <a:gd name="connsiteY600" fmla="*/ 885281 h 1326524"/>
                  <a:gd name="connsiteX601" fmla="*/ 1112430 w 1618512"/>
                  <a:gd name="connsiteY601" fmla="*/ 868240 h 1326524"/>
                  <a:gd name="connsiteX602" fmla="*/ 1124894 w 1618512"/>
                  <a:gd name="connsiteY602" fmla="*/ 852952 h 1326524"/>
                  <a:gd name="connsiteX603" fmla="*/ 562321 w 1618512"/>
                  <a:gd name="connsiteY603" fmla="*/ 852075 h 1326524"/>
                  <a:gd name="connsiteX604" fmla="*/ 572253 w 1618512"/>
                  <a:gd name="connsiteY604" fmla="*/ 869117 h 1326524"/>
                  <a:gd name="connsiteX605" fmla="*/ 559789 w 1618512"/>
                  <a:gd name="connsiteY605" fmla="*/ 884404 h 1326524"/>
                  <a:gd name="connsiteX606" fmla="*/ 549857 w 1618512"/>
                  <a:gd name="connsiteY606" fmla="*/ 867364 h 1326524"/>
                  <a:gd name="connsiteX607" fmla="*/ 562321 w 1618512"/>
                  <a:gd name="connsiteY607" fmla="*/ 852075 h 1326524"/>
                  <a:gd name="connsiteX608" fmla="*/ 389373 w 1618512"/>
                  <a:gd name="connsiteY608" fmla="*/ 850757 h 1326524"/>
                  <a:gd name="connsiteX609" fmla="*/ 399807 w 1618512"/>
                  <a:gd name="connsiteY609" fmla="*/ 856537 h 1326524"/>
                  <a:gd name="connsiteX610" fmla="*/ 403329 w 1618512"/>
                  <a:gd name="connsiteY610" fmla="*/ 875946 h 1326524"/>
                  <a:gd name="connsiteX611" fmla="*/ 383921 w 1618512"/>
                  <a:gd name="connsiteY611" fmla="*/ 872423 h 1326524"/>
                  <a:gd name="connsiteX612" fmla="*/ 380399 w 1618512"/>
                  <a:gd name="connsiteY612" fmla="*/ 853015 h 1326524"/>
                  <a:gd name="connsiteX613" fmla="*/ 389373 w 1618512"/>
                  <a:gd name="connsiteY613" fmla="*/ 850757 h 1326524"/>
                  <a:gd name="connsiteX614" fmla="*/ 626111 w 1618512"/>
                  <a:gd name="connsiteY614" fmla="*/ 850383 h 1326524"/>
                  <a:gd name="connsiteX615" fmla="*/ 641399 w 1618512"/>
                  <a:gd name="connsiteY615" fmla="*/ 862847 h 1326524"/>
                  <a:gd name="connsiteX616" fmla="*/ 624357 w 1618512"/>
                  <a:gd name="connsiteY616" fmla="*/ 872780 h 1326524"/>
                  <a:gd name="connsiteX617" fmla="*/ 609070 w 1618512"/>
                  <a:gd name="connsiteY617" fmla="*/ 860315 h 1326524"/>
                  <a:gd name="connsiteX618" fmla="*/ 626111 w 1618512"/>
                  <a:gd name="connsiteY618" fmla="*/ 850383 h 1326524"/>
                  <a:gd name="connsiteX619" fmla="*/ 489111 w 1618512"/>
                  <a:gd name="connsiteY619" fmla="*/ 849881 h 1326524"/>
                  <a:gd name="connsiteX620" fmla="*/ 504399 w 1618512"/>
                  <a:gd name="connsiteY620" fmla="*/ 862345 h 1326524"/>
                  <a:gd name="connsiteX621" fmla="*/ 487357 w 1618512"/>
                  <a:gd name="connsiteY621" fmla="*/ 872278 h 1326524"/>
                  <a:gd name="connsiteX622" fmla="*/ 472070 w 1618512"/>
                  <a:gd name="connsiteY622" fmla="*/ 859813 h 1326524"/>
                  <a:gd name="connsiteX623" fmla="*/ 489111 w 1618512"/>
                  <a:gd name="connsiteY623" fmla="*/ 849881 h 1326524"/>
                  <a:gd name="connsiteX624" fmla="*/ 237206 w 1618512"/>
                  <a:gd name="connsiteY624" fmla="*/ 848470 h 1326524"/>
                  <a:gd name="connsiteX625" fmla="*/ 248380 w 1618512"/>
                  <a:gd name="connsiteY625" fmla="*/ 852645 h 1326524"/>
                  <a:gd name="connsiteX626" fmla="*/ 249205 w 1618512"/>
                  <a:gd name="connsiteY626" fmla="*/ 854311 h 1326524"/>
                  <a:gd name="connsiteX627" fmla="*/ 256877 w 1618512"/>
                  <a:gd name="connsiteY627" fmla="*/ 854072 h 1326524"/>
                  <a:gd name="connsiteX628" fmla="*/ 258808 w 1618512"/>
                  <a:gd name="connsiteY628" fmla="*/ 873702 h 1326524"/>
                  <a:gd name="connsiteX629" fmla="*/ 241109 w 1618512"/>
                  <a:gd name="connsiteY629" fmla="*/ 882408 h 1326524"/>
                  <a:gd name="connsiteX630" fmla="*/ 236478 w 1618512"/>
                  <a:gd name="connsiteY630" fmla="*/ 874396 h 1326524"/>
                  <a:gd name="connsiteX631" fmla="*/ 237389 w 1618512"/>
                  <a:gd name="connsiteY631" fmla="*/ 870473 h 1326524"/>
                  <a:gd name="connsiteX632" fmla="*/ 235452 w 1618512"/>
                  <a:gd name="connsiteY632" fmla="*/ 870868 h 1326524"/>
                  <a:gd name="connsiteX633" fmla="*/ 220165 w 1618512"/>
                  <a:gd name="connsiteY633" fmla="*/ 858403 h 1326524"/>
                  <a:gd name="connsiteX634" fmla="*/ 237206 w 1618512"/>
                  <a:gd name="connsiteY634" fmla="*/ 848470 h 1326524"/>
                  <a:gd name="connsiteX635" fmla="*/ 321535 w 1618512"/>
                  <a:gd name="connsiteY635" fmla="*/ 843595 h 1326524"/>
                  <a:gd name="connsiteX636" fmla="*/ 330509 w 1618512"/>
                  <a:gd name="connsiteY636" fmla="*/ 845854 h 1326524"/>
                  <a:gd name="connsiteX637" fmla="*/ 326987 w 1618512"/>
                  <a:gd name="connsiteY637" fmla="*/ 865262 h 1326524"/>
                  <a:gd name="connsiteX638" fmla="*/ 307579 w 1618512"/>
                  <a:gd name="connsiteY638" fmla="*/ 868785 h 1326524"/>
                  <a:gd name="connsiteX639" fmla="*/ 311101 w 1618512"/>
                  <a:gd name="connsiteY639" fmla="*/ 849376 h 1326524"/>
                  <a:gd name="connsiteX640" fmla="*/ 321535 w 1618512"/>
                  <a:gd name="connsiteY640" fmla="*/ 843595 h 1326524"/>
                  <a:gd name="connsiteX641" fmla="*/ 172794 w 1618512"/>
                  <a:gd name="connsiteY641" fmla="*/ 843511 h 1326524"/>
                  <a:gd name="connsiteX642" fmla="*/ 188082 w 1618512"/>
                  <a:gd name="connsiteY642" fmla="*/ 855976 h 1326524"/>
                  <a:gd name="connsiteX643" fmla="*/ 187353 w 1618512"/>
                  <a:gd name="connsiteY643" fmla="*/ 857003 h 1326524"/>
                  <a:gd name="connsiteX644" fmla="*/ 190053 w 1618512"/>
                  <a:gd name="connsiteY644" fmla="*/ 859713 h 1326524"/>
                  <a:gd name="connsiteX645" fmla="*/ 190340 w 1618512"/>
                  <a:gd name="connsiteY645" fmla="*/ 868963 h 1326524"/>
                  <a:gd name="connsiteX646" fmla="*/ 170710 w 1618512"/>
                  <a:gd name="connsiteY646" fmla="*/ 870894 h 1326524"/>
                  <a:gd name="connsiteX647" fmla="*/ 162600 w 1618512"/>
                  <a:gd name="connsiteY647" fmla="*/ 862754 h 1326524"/>
                  <a:gd name="connsiteX648" fmla="*/ 159867 w 1618512"/>
                  <a:gd name="connsiteY648" fmla="*/ 861732 h 1326524"/>
                  <a:gd name="connsiteX649" fmla="*/ 155752 w 1618512"/>
                  <a:gd name="connsiteY649" fmla="*/ 853444 h 1326524"/>
                  <a:gd name="connsiteX650" fmla="*/ 172794 w 1618512"/>
                  <a:gd name="connsiteY650" fmla="*/ 843511 h 1326524"/>
                  <a:gd name="connsiteX651" fmla="*/ 923745 w 1618512"/>
                  <a:gd name="connsiteY651" fmla="*/ 832273 h 1326524"/>
                  <a:gd name="connsiteX652" fmla="*/ 933678 w 1618512"/>
                  <a:gd name="connsiteY652" fmla="*/ 849314 h 1326524"/>
                  <a:gd name="connsiteX653" fmla="*/ 921213 w 1618512"/>
                  <a:gd name="connsiteY653" fmla="*/ 864602 h 1326524"/>
                  <a:gd name="connsiteX654" fmla="*/ 911280 w 1618512"/>
                  <a:gd name="connsiteY654" fmla="*/ 847560 h 1326524"/>
                  <a:gd name="connsiteX655" fmla="*/ 923745 w 1618512"/>
                  <a:gd name="connsiteY655" fmla="*/ 832273 h 1326524"/>
                  <a:gd name="connsiteX656" fmla="*/ 36058 w 1618512"/>
                  <a:gd name="connsiteY656" fmla="*/ 827791 h 1326524"/>
                  <a:gd name="connsiteX657" fmla="*/ 51345 w 1618512"/>
                  <a:gd name="connsiteY657" fmla="*/ 840257 h 1326524"/>
                  <a:gd name="connsiteX658" fmla="*/ 45991 w 1618512"/>
                  <a:gd name="connsiteY658" fmla="*/ 847805 h 1326524"/>
                  <a:gd name="connsiteX659" fmla="*/ 44521 w 1618512"/>
                  <a:gd name="connsiteY659" fmla="*/ 848104 h 1326524"/>
                  <a:gd name="connsiteX660" fmla="*/ 35654 w 1618512"/>
                  <a:gd name="connsiteY660" fmla="*/ 827873 h 1326524"/>
                  <a:gd name="connsiteX661" fmla="*/ 509046 w 1618512"/>
                  <a:gd name="connsiteY661" fmla="*/ 813946 h 1326524"/>
                  <a:gd name="connsiteX662" fmla="*/ 510977 w 1618512"/>
                  <a:gd name="connsiteY662" fmla="*/ 833576 h 1326524"/>
                  <a:gd name="connsiteX663" fmla="*/ 493278 w 1618512"/>
                  <a:gd name="connsiteY663" fmla="*/ 842283 h 1326524"/>
                  <a:gd name="connsiteX664" fmla="*/ 491346 w 1618512"/>
                  <a:gd name="connsiteY664" fmla="*/ 822652 h 1326524"/>
                  <a:gd name="connsiteX665" fmla="*/ 509046 w 1618512"/>
                  <a:gd name="connsiteY665" fmla="*/ 813946 h 1326524"/>
                  <a:gd name="connsiteX666" fmla="*/ 814490 w 1618512"/>
                  <a:gd name="connsiteY666" fmla="*/ 811950 h 1326524"/>
                  <a:gd name="connsiteX667" fmla="*/ 824423 w 1618512"/>
                  <a:gd name="connsiteY667" fmla="*/ 828992 h 1326524"/>
                  <a:gd name="connsiteX668" fmla="*/ 811958 w 1618512"/>
                  <a:gd name="connsiteY668" fmla="*/ 844279 h 1326524"/>
                  <a:gd name="connsiteX669" fmla="*/ 802025 w 1618512"/>
                  <a:gd name="connsiteY669" fmla="*/ 827238 h 1326524"/>
                  <a:gd name="connsiteX670" fmla="*/ 814490 w 1618512"/>
                  <a:gd name="connsiteY670" fmla="*/ 811950 h 1326524"/>
                  <a:gd name="connsiteX671" fmla="*/ 641543 w 1618512"/>
                  <a:gd name="connsiteY671" fmla="*/ 810632 h 1326524"/>
                  <a:gd name="connsiteX672" fmla="*/ 651977 w 1618512"/>
                  <a:gd name="connsiteY672" fmla="*/ 816412 h 1326524"/>
                  <a:gd name="connsiteX673" fmla="*/ 655499 w 1618512"/>
                  <a:gd name="connsiteY673" fmla="*/ 835821 h 1326524"/>
                  <a:gd name="connsiteX674" fmla="*/ 636091 w 1618512"/>
                  <a:gd name="connsiteY674" fmla="*/ 832299 h 1326524"/>
                  <a:gd name="connsiteX675" fmla="*/ 632569 w 1618512"/>
                  <a:gd name="connsiteY675" fmla="*/ 812890 h 1326524"/>
                  <a:gd name="connsiteX676" fmla="*/ 641543 w 1618512"/>
                  <a:gd name="connsiteY676" fmla="*/ 810632 h 1326524"/>
                  <a:gd name="connsiteX677" fmla="*/ 562585 w 1618512"/>
                  <a:gd name="connsiteY677" fmla="*/ 810541 h 1326524"/>
                  <a:gd name="connsiteX678" fmla="*/ 572518 w 1618512"/>
                  <a:gd name="connsiteY678" fmla="*/ 827583 h 1326524"/>
                  <a:gd name="connsiteX679" fmla="*/ 560053 w 1618512"/>
                  <a:gd name="connsiteY679" fmla="*/ 842870 h 1326524"/>
                  <a:gd name="connsiteX680" fmla="*/ 550121 w 1618512"/>
                  <a:gd name="connsiteY680" fmla="*/ 825829 h 1326524"/>
                  <a:gd name="connsiteX681" fmla="*/ 562585 w 1618512"/>
                  <a:gd name="connsiteY681" fmla="*/ 810541 h 1326524"/>
                  <a:gd name="connsiteX682" fmla="*/ 1536187 w 1618512"/>
                  <a:gd name="connsiteY682" fmla="*/ 802562 h 1326524"/>
                  <a:gd name="connsiteX683" fmla="*/ 1546120 w 1618512"/>
                  <a:gd name="connsiteY683" fmla="*/ 819603 h 1326524"/>
                  <a:gd name="connsiteX684" fmla="*/ 1533655 w 1618512"/>
                  <a:gd name="connsiteY684" fmla="*/ 834891 h 1326524"/>
                  <a:gd name="connsiteX685" fmla="*/ 1523723 w 1618512"/>
                  <a:gd name="connsiteY685" fmla="*/ 817849 h 1326524"/>
                  <a:gd name="connsiteX686" fmla="*/ 1536187 w 1618512"/>
                  <a:gd name="connsiteY686" fmla="*/ 802562 h 1326524"/>
                  <a:gd name="connsiteX687" fmla="*/ 361437 w 1618512"/>
                  <a:gd name="connsiteY687" fmla="*/ 789862 h 1326524"/>
                  <a:gd name="connsiteX688" fmla="*/ 371369 w 1618512"/>
                  <a:gd name="connsiteY688" fmla="*/ 806903 h 1326524"/>
                  <a:gd name="connsiteX689" fmla="*/ 358905 w 1618512"/>
                  <a:gd name="connsiteY689" fmla="*/ 822191 h 1326524"/>
                  <a:gd name="connsiteX690" fmla="*/ 348973 w 1618512"/>
                  <a:gd name="connsiteY690" fmla="*/ 805149 h 1326524"/>
                  <a:gd name="connsiteX691" fmla="*/ 361437 w 1618512"/>
                  <a:gd name="connsiteY691" fmla="*/ 789862 h 1326524"/>
                  <a:gd name="connsiteX692" fmla="*/ 1095572 w 1618512"/>
                  <a:gd name="connsiteY692" fmla="*/ 778229 h 1326524"/>
                  <a:gd name="connsiteX693" fmla="*/ 1097503 w 1618512"/>
                  <a:gd name="connsiteY693" fmla="*/ 797858 h 1326524"/>
                  <a:gd name="connsiteX694" fmla="*/ 1079804 w 1618512"/>
                  <a:gd name="connsiteY694" fmla="*/ 806564 h 1326524"/>
                  <a:gd name="connsiteX695" fmla="*/ 1077872 w 1618512"/>
                  <a:gd name="connsiteY695" fmla="*/ 786934 h 1326524"/>
                  <a:gd name="connsiteX696" fmla="*/ 1095572 w 1618512"/>
                  <a:gd name="connsiteY696" fmla="*/ 778229 h 1326524"/>
                  <a:gd name="connsiteX697" fmla="*/ 1401017 w 1618512"/>
                  <a:gd name="connsiteY697" fmla="*/ 776233 h 1326524"/>
                  <a:gd name="connsiteX698" fmla="*/ 1410949 w 1618512"/>
                  <a:gd name="connsiteY698" fmla="*/ 793274 h 1326524"/>
                  <a:gd name="connsiteX699" fmla="*/ 1398485 w 1618512"/>
                  <a:gd name="connsiteY699" fmla="*/ 808562 h 1326524"/>
                  <a:gd name="connsiteX700" fmla="*/ 1390937 w 1618512"/>
                  <a:gd name="connsiteY700" fmla="*/ 803207 h 1326524"/>
                  <a:gd name="connsiteX701" fmla="*/ 1389462 w 1618512"/>
                  <a:gd name="connsiteY701" fmla="*/ 795980 h 1326524"/>
                  <a:gd name="connsiteX702" fmla="*/ 1389108 w 1618512"/>
                  <a:gd name="connsiteY702" fmla="*/ 797502 h 1326524"/>
                  <a:gd name="connsiteX703" fmla="*/ 1371410 w 1618512"/>
                  <a:gd name="connsiteY703" fmla="*/ 806209 h 1326524"/>
                  <a:gd name="connsiteX704" fmla="*/ 1369477 w 1618512"/>
                  <a:gd name="connsiteY704" fmla="*/ 786578 h 1326524"/>
                  <a:gd name="connsiteX705" fmla="*/ 1387177 w 1618512"/>
                  <a:gd name="connsiteY705" fmla="*/ 777872 h 1326524"/>
                  <a:gd name="connsiteX706" fmla="*/ 1391110 w 1618512"/>
                  <a:gd name="connsiteY706" fmla="*/ 784676 h 1326524"/>
                  <a:gd name="connsiteX707" fmla="*/ 1392728 w 1618512"/>
                  <a:gd name="connsiteY707" fmla="*/ 780347 h 1326524"/>
                  <a:gd name="connsiteX708" fmla="*/ 1401017 w 1618512"/>
                  <a:gd name="connsiteY708" fmla="*/ 776233 h 1326524"/>
                  <a:gd name="connsiteX709" fmla="*/ 1228069 w 1618512"/>
                  <a:gd name="connsiteY709" fmla="*/ 774913 h 1326524"/>
                  <a:gd name="connsiteX710" fmla="*/ 1238503 w 1618512"/>
                  <a:gd name="connsiteY710" fmla="*/ 780695 h 1326524"/>
                  <a:gd name="connsiteX711" fmla="*/ 1242025 w 1618512"/>
                  <a:gd name="connsiteY711" fmla="*/ 800102 h 1326524"/>
                  <a:gd name="connsiteX712" fmla="*/ 1222617 w 1618512"/>
                  <a:gd name="connsiteY712" fmla="*/ 796580 h 1326524"/>
                  <a:gd name="connsiteX713" fmla="*/ 1219095 w 1618512"/>
                  <a:gd name="connsiteY713" fmla="*/ 777173 h 1326524"/>
                  <a:gd name="connsiteX714" fmla="*/ 1228069 w 1618512"/>
                  <a:gd name="connsiteY714" fmla="*/ 774913 h 1326524"/>
                  <a:gd name="connsiteX715" fmla="*/ 1519673 w 1618512"/>
                  <a:gd name="connsiteY715" fmla="*/ 774556 h 1326524"/>
                  <a:gd name="connsiteX716" fmla="*/ 1530107 w 1618512"/>
                  <a:gd name="connsiteY716" fmla="*/ 780337 h 1326524"/>
                  <a:gd name="connsiteX717" fmla="*/ 1533629 w 1618512"/>
                  <a:gd name="connsiteY717" fmla="*/ 799746 h 1326524"/>
                  <a:gd name="connsiteX718" fmla="*/ 1514221 w 1618512"/>
                  <a:gd name="connsiteY718" fmla="*/ 796223 h 1326524"/>
                  <a:gd name="connsiteX719" fmla="*/ 1510699 w 1618512"/>
                  <a:gd name="connsiteY719" fmla="*/ 776815 h 1326524"/>
                  <a:gd name="connsiteX720" fmla="*/ 1519673 w 1618512"/>
                  <a:gd name="connsiteY720" fmla="*/ 774556 h 1326524"/>
                  <a:gd name="connsiteX721" fmla="*/ 1303094 w 1618512"/>
                  <a:gd name="connsiteY721" fmla="*/ 767311 h 1326524"/>
                  <a:gd name="connsiteX722" fmla="*/ 1318381 w 1618512"/>
                  <a:gd name="connsiteY722" fmla="*/ 779776 h 1326524"/>
                  <a:gd name="connsiteX723" fmla="*/ 1301340 w 1618512"/>
                  <a:gd name="connsiteY723" fmla="*/ 789708 h 1326524"/>
                  <a:gd name="connsiteX724" fmla="*/ 1286052 w 1618512"/>
                  <a:gd name="connsiteY724" fmla="*/ 777244 h 1326524"/>
                  <a:gd name="connsiteX725" fmla="*/ 1303094 w 1618512"/>
                  <a:gd name="connsiteY725" fmla="*/ 767311 h 1326524"/>
                  <a:gd name="connsiteX726" fmla="*/ 983998 w 1618512"/>
                  <a:gd name="connsiteY726" fmla="*/ 765994 h 1326524"/>
                  <a:gd name="connsiteX727" fmla="*/ 995616 w 1618512"/>
                  <a:gd name="connsiteY727" fmla="*/ 768694 h 1326524"/>
                  <a:gd name="connsiteX728" fmla="*/ 1004322 w 1618512"/>
                  <a:gd name="connsiteY728" fmla="*/ 786393 h 1326524"/>
                  <a:gd name="connsiteX729" fmla="*/ 984692 w 1618512"/>
                  <a:gd name="connsiteY729" fmla="*/ 788325 h 1326524"/>
                  <a:gd name="connsiteX730" fmla="*/ 975986 w 1618512"/>
                  <a:gd name="connsiteY730" fmla="*/ 770625 h 1326524"/>
                  <a:gd name="connsiteX731" fmla="*/ 983998 w 1618512"/>
                  <a:gd name="connsiteY731" fmla="*/ 765994 h 1326524"/>
                  <a:gd name="connsiteX732" fmla="*/ 1135516 w 1618512"/>
                  <a:gd name="connsiteY732" fmla="*/ 761026 h 1326524"/>
                  <a:gd name="connsiteX733" fmla="*/ 1144491 w 1618512"/>
                  <a:gd name="connsiteY733" fmla="*/ 763284 h 1326524"/>
                  <a:gd name="connsiteX734" fmla="*/ 1141733 w 1618512"/>
                  <a:gd name="connsiteY734" fmla="*/ 778485 h 1326524"/>
                  <a:gd name="connsiteX735" fmla="*/ 1149112 w 1618512"/>
                  <a:gd name="connsiteY735" fmla="*/ 774822 h 1326524"/>
                  <a:gd name="connsiteX736" fmla="*/ 1159044 w 1618512"/>
                  <a:gd name="connsiteY736" fmla="*/ 791864 h 1326524"/>
                  <a:gd name="connsiteX737" fmla="*/ 1146581 w 1618512"/>
                  <a:gd name="connsiteY737" fmla="*/ 807151 h 1326524"/>
                  <a:gd name="connsiteX738" fmla="*/ 1136648 w 1618512"/>
                  <a:gd name="connsiteY738" fmla="*/ 790110 h 1326524"/>
                  <a:gd name="connsiteX739" fmla="*/ 1139015 w 1618512"/>
                  <a:gd name="connsiteY739" fmla="*/ 783775 h 1326524"/>
                  <a:gd name="connsiteX740" fmla="*/ 1130536 w 1618512"/>
                  <a:gd name="connsiteY740" fmla="*/ 788473 h 1326524"/>
                  <a:gd name="connsiteX741" fmla="*/ 1121561 w 1618512"/>
                  <a:gd name="connsiteY741" fmla="*/ 786214 h 1326524"/>
                  <a:gd name="connsiteX742" fmla="*/ 1125083 w 1618512"/>
                  <a:gd name="connsiteY742" fmla="*/ 766806 h 1326524"/>
                  <a:gd name="connsiteX743" fmla="*/ 1135516 w 1618512"/>
                  <a:gd name="connsiteY743" fmla="*/ 761026 h 1326524"/>
                  <a:gd name="connsiteX744" fmla="*/ 900965 w 1618512"/>
                  <a:gd name="connsiteY744" fmla="*/ 759313 h 1326524"/>
                  <a:gd name="connsiteX745" fmla="*/ 910898 w 1618512"/>
                  <a:gd name="connsiteY745" fmla="*/ 776355 h 1326524"/>
                  <a:gd name="connsiteX746" fmla="*/ 898433 w 1618512"/>
                  <a:gd name="connsiteY746" fmla="*/ 791642 h 1326524"/>
                  <a:gd name="connsiteX747" fmla="*/ 888500 w 1618512"/>
                  <a:gd name="connsiteY747" fmla="*/ 774601 h 1326524"/>
                  <a:gd name="connsiteX748" fmla="*/ 900965 w 1618512"/>
                  <a:gd name="connsiteY748" fmla="*/ 759313 h 1326524"/>
                  <a:gd name="connsiteX749" fmla="*/ 947963 w 1618512"/>
                  <a:gd name="connsiteY749" fmla="*/ 754144 h 1326524"/>
                  <a:gd name="connsiteX750" fmla="*/ 957896 w 1618512"/>
                  <a:gd name="connsiteY750" fmla="*/ 771186 h 1326524"/>
                  <a:gd name="connsiteX751" fmla="*/ 945431 w 1618512"/>
                  <a:gd name="connsiteY751" fmla="*/ 786473 h 1326524"/>
                  <a:gd name="connsiteX752" fmla="*/ 935498 w 1618512"/>
                  <a:gd name="connsiteY752" fmla="*/ 769432 h 1326524"/>
                  <a:gd name="connsiteX753" fmla="*/ 947963 w 1618512"/>
                  <a:gd name="connsiteY753" fmla="*/ 754144 h 1326524"/>
                  <a:gd name="connsiteX754" fmla="*/ 511438 w 1618512"/>
                  <a:gd name="connsiteY754" fmla="*/ 750748 h 1326524"/>
                  <a:gd name="connsiteX755" fmla="*/ 526726 w 1618512"/>
                  <a:gd name="connsiteY755" fmla="*/ 763213 h 1326524"/>
                  <a:gd name="connsiteX756" fmla="*/ 509684 w 1618512"/>
                  <a:gd name="connsiteY756" fmla="*/ 773146 h 1326524"/>
                  <a:gd name="connsiteX757" fmla="*/ 494397 w 1618512"/>
                  <a:gd name="connsiteY757" fmla="*/ 760681 h 1326524"/>
                  <a:gd name="connsiteX758" fmla="*/ 511438 w 1618512"/>
                  <a:gd name="connsiteY758" fmla="*/ 750748 h 1326524"/>
                  <a:gd name="connsiteX759" fmla="*/ 1485040 w 1618512"/>
                  <a:gd name="connsiteY759" fmla="*/ 742769 h 1326524"/>
                  <a:gd name="connsiteX760" fmla="*/ 1500327 w 1618512"/>
                  <a:gd name="connsiteY760" fmla="*/ 755233 h 1326524"/>
                  <a:gd name="connsiteX761" fmla="*/ 1483286 w 1618512"/>
                  <a:gd name="connsiteY761" fmla="*/ 765166 h 1326524"/>
                  <a:gd name="connsiteX762" fmla="*/ 1467998 w 1618512"/>
                  <a:gd name="connsiteY762" fmla="*/ 752702 h 1326524"/>
                  <a:gd name="connsiteX763" fmla="*/ 1485040 w 1618512"/>
                  <a:gd name="connsiteY763" fmla="*/ 742769 h 1326524"/>
                  <a:gd name="connsiteX764" fmla="*/ 699817 w 1618512"/>
                  <a:gd name="connsiteY764" fmla="*/ 738634 h 1326524"/>
                  <a:gd name="connsiteX765" fmla="*/ 709749 w 1618512"/>
                  <a:gd name="connsiteY765" fmla="*/ 755676 h 1326524"/>
                  <a:gd name="connsiteX766" fmla="*/ 697285 w 1618512"/>
                  <a:gd name="connsiteY766" fmla="*/ 770963 h 1326524"/>
                  <a:gd name="connsiteX767" fmla="*/ 687353 w 1618512"/>
                  <a:gd name="connsiteY767" fmla="*/ 753923 h 1326524"/>
                  <a:gd name="connsiteX768" fmla="*/ 699817 w 1618512"/>
                  <a:gd name="connsiteY768" fmla="*/ 738634 h 1326524"/>
                  <a:gd name="connsiteX769" fmla="*/ 389869 w 1618512"/>
                  <a:gd name="connsiteY769" fmla="*/ 736814 h 1326524"/>
                  <a:gd name="connsiteX770" fmla="*/ 400303 w 1618512"/>
                  <a:gd name="connsiteY770" fmla="*/ 742594 h 1326524"/>
                  <a:gd name="connsiteX771" fmla="*/ 403825 w 1618512"/>
                  <a:gd name="connsiteY771" fmla="*/ 762002 h 1326524"/>
                  <a:gd name="connsiteX772" fmla="*/ 384417 w 1618512"/>
                  <a:gd name="connsiteY772" fmla="*/ 758480 h 1326524"/>
                  <a:gd name="connsiteX773" fmla="*/ 380895 w 1618512"/>
                  <a:gd name="connsiteY773" fmla="*/ 739072 h 1326524"/>
                  <a:gd name="connsiteX774" fmla="*/ 389869 w 1618512"/>
                  <a:gd name="connsiteY774" fmla="*/ 736814 h 1326524"/>
                  <a:gd name="connsiteX775" fmla="*/ 1596440 w 1618512"/>
                  <a:gd name="connsiteY775" fmla="*/ 736283 h 1326524"/>
                  <a:gd name="connsiteX776" fmla="*/ 1608058 w 1618512"/>
                  <a:gd name="connsiteY776" fmla="*/ 738983 h 1326524"/>
                  <a:gd name="connsiteX777" fmla="*/ 1611689 w 1618512"/>
                  <a:gd name="connsiteY777" fmla="*/ 742628 h 1326524"/>
                  <a:gd name="connsiteX778" fmla="*/ 1610731 w 1618512"/>
                  <a:gd name="connsiteY778" fmla="*/ 760170 h 1326524"/>
                  <a:gd name="connsiteX779" fmla="*/ 1608753 w 1618512"/>
                  <a:gd name="connsiteY779" fmla="*/ 761314 h 1326524"/>
                  <a:gd name="connsiteX780" fmla="*/ 1597134 w 1618512"/>
                  <a:gd name="connsiteY780" fmla="*/ 758614 h 1326524"/>
                  <a:gd name="connsiteX781" fmla="*/ 1588428 w 1618512"/>
                  <a:gd name="connsiteY781" fmla="*/ 740914 h 1326524"/>
                  <a:gd name="connsiteX782" fmla="*/ 1596440 w 1618512"/>
                  <a:gd name="connsiteY782" fmla="*/ 736283 h 1326524"/>
                  <a:gd name="connsiteX783" fmla="*/ 246499 w 1618512"/>
                  <a:gd name="connsiteY783" fmla="*/ 731762 h 1326524"/>
                  <a:gd name="connsiteX784" fmla="*/ 254047 w 1618512"/>
                  <a:gd name="connsiteY784" fmla="*/ 737117 h 1326524"/>
                  <a:gd name="connsiteX785" fmla="*/ 254678 w 1618512"/>
                  <a:gd name="connsiteY785" fmla="*/ 740212 h 1326524"/>
                  <a:gd name="connsiteX786" fmla="*/ 257372 w 1618512"/>
                  <a:gd name="connsiteY786" fmla="*/ 740128 h 1326524"/>
                  <a:gd name="connsiteX787" fmla="*/ 259303 w 1618512"/>
                  <a:gd name="connsiteY787" fmla="*/ 759759 h 1326524"/>
                  <a:gd name="connsiteX788" fmla="*/ 241605 w 1618512"/>
                  <a:gd name="connsiteY788" fmla="*/ 768464 h 1326524"/>
                  <a:gd name="connsiteX789" fmla="*/ 236973 w 1618512"/>
                  <a:gd name="connsiteY789" fmla="*/ 760452 h 1326524"/>
                  <a:gd name="connsiteX790" fmla="*/ 237236 w 1618512"/>
                  <a:gd name="connsiteY790" fmla="*/ 759317 h 1326524"/>
                  <a:gd name="connsiteX791" fmla="*/ 236419 w 1618512"/>
                  <a:gd name="connsiteY791" fmla="*/ 758737 h 1326524"/>
                  <a:gd name="connsiteX792" fmla="*/ 234034 w 1618512"/>
                  <a:gd name="connsiteY792" fmla="*/ 747050 h 1326524"/>
                  <a:gd name="connsiteX793" fmla="*/ 246499 w 1618512"/>
                  <a:gd name="connsiteY793" fmla="*/ 731762 h 1326524"/>
                  <a:gd name="connsiteX794" fmla="*/ 310290 w 1618512"/>
                  <a:gd name="connsiteY794" fmla="*/ 730069 h 1326524"/>
                  <a:gd name="connsiteX795" fmla="*/ 325577 w 1618512"/>
                  <a:gd name="connsiteY795" fmla="*/ 742534 h 1326524"/>
                  <a:gd name="connsiteX796" fmla="*/ 320223 w 1618512"/>
                  <a:gd name="connsiteY796" fmla="*/ 750082 h 1326524"/>
                  <a:gd name="connsiteX797" fmla="*/ 320098 w 1618512"/>
                  <a:gd name="connsiteY797" fmla="*/ 750107 h 1326524"/>
                  <a:gd name="connsiteX798" fmla="*/ 320844 w 1618512"/>
                  <a:gd name="connsiteY798" fmla="*/ 753764 h 1326524"/>
                  <a:gd name="connsiteX799" fmla="*/ 308381 w 1618512"/>
                  <a:gd name="connsiteY799" fmla="*/ 769052 h 1326524"/>
                  <a:gd name="connsiteX800" fmla="*/ 298448 w 1618512"/>
                  <a:gd name="connsiteY800" fmla="*/ 752010 h 1326524"/>
                  <a:gd name="connsiteX801" fmla="*/ 299534 w 1618512"/>
                  <a:gd name="connsiteY801" fmla="*/ 749102 h 1326524"/>
                  <a:gd name="connsiteX802" fmla="*/ 297363 w 1618512"/>
                  <a:gd name="connsiteY802" fmla="*/ 748290 h 1326524"/>
                  <a:gd name="connsiteX803" fmla="*/ 293248 w 1618512"/>
                  <a:gd name="connsiteY803" fmla="*/ 740002 h 1326524"/>
                  <a:gd name="connsiteX804" fmla="*/ 310290 w 1618512"/>
                  <a:gd name="connsiteY804" fmla="*/ 730069 h 1326524"/>
                  <a:gd name="connsiteX805" fmla="*/ 740785 w 1618512"/>
                  <a:gd name="connsiteY805" fmla="*/ 724899 h 1326524"/>
                  <a:gd name="connsiteX806" fmla="*/ 756072 w 1618512"/>
                  <a:gd name="connsiteY806" fmla="*/ 737365 h 1326524"/>
                  <a:gd name="connsiteX807" fmla="*/ 739031 w 1618512"/>
                  <a:gd name="connsiteY807" fmla="*/ 747297 h 1326524"/>
                  <a:gd name="connsiteX808" fmla="*/ 723743 w 1618512"/>
                  <a:gd name="connsiteY808" fmla="*/ 734832 h 1326524"/>
                  <a:gd name="connsiteX809" fmla="*/ 740785 w 1618512"/>
                  <a:gd name="connsiteY809" fmla="*/ 724899 h 1326524"/>
                  <a:gd name="connsiteX810" fmla="*/ 421690 w 1618512"/>
                  <a:gd name="connsiteY810" fmla="*/ 723583 h 1326524"/>
                  <a:gd name="connsiteX811" fmla="*/ 433308 w 1618512"/>
                  <a:gd name="connsiteY811" fmla="*/ 726282 h 1326524"/>
                  <a:gd name="connsiteX812" fmla="*/ 442014 w 1618512"/>
                  <a:gd name="connsiteY812" fmla="*/ 743982 h 1326524"/>
                  <a:gd name="connsiteX813" fmla="*/ 422384 w 1618512"/>
                  <a:gd name="connsiteY813" fmla="*/ 745913 h 1326524"/>
                  <a:gd name="connsiteX814" fmla="*/ 413678 w 1618512"/>
                  <a:gd name="connsiteY814" fmla="*/ 728215 h 1326524"/>
                  <a:gd name="connsiteX815" fmla="*/ 421690 w 1618512"/>
                  <a:gd name="connsiteY815" fmla="*/ 723583 h 1326524"/>
                  <a:gd name="connsiteX816" fmla="*/ 62765 w 1618512"/>
                  <a:gd name="connsiteY816" fmla="*/ 721214 h 1326524"/>
                  <a:gd name="connsiteX817" fmla="*/ 70313 w 1618512"/>
                  <a:gd name="connsiteY817" fmla="*/ 726569 h 1326524"/>
                  <a:gd name="connsiteX818" fmla="*/ 71223 w 1618512"/>
                  <a:gd name="connsiteY818" fmla="*/ 731030 h 1326524"/>
                  <a:gd name="connsiteX819" fmla="*/ 73552 w 1618512"/>
                  <a:gd name="connsiteY819" fmla="*/ 730443 h 1326524"/>
                  <a:gd name="connsiteX820" fmla="*/ 83985 w 1618512"/>
                  <a:gd name="connsiteY820" fmla="*/ 736225 h 1326524"/>
                  <a:gd name="connsiteX821" fmla="*/ 87508 w 1618512"/>
                  <a:gd name="connsiteY821" fmla="*/ 755632 h 1326524"/>
                  <a:gd name="connsiteX822" fmla="*/ 68100 w 1618512"/>
                  <a:gd name="connsiteY822" fmla="*/ 752111 h 1326524"/>
                  <a:gd name="connsiteX823" fmla="*/ 67688 w 1618512"/>
                  <a:gd name="connsiteY823" fmla="*/ 749843 h 1326524"/>
                  <a:gd name="connsiteX824" fmla="*/ 60233 w 1618512"/>
                  <a:gd name="connsiteY824" fmla="*/ 753543 h 1326524"/>
                  <a:gd name="connsiteX825" fmla="*/ 50300 w 1618512"/>
                  <a:gd name="connsiteY825" fmla="*/ 736501 h 1326524"/>
                  <a:gd name="connsiteX826" fmla="*/ 62765 w 1618512"/>
                  <a:gd name="connsiteY826" fmla="*/ 721214 h 1326524"/>
                  <a:gd name="connsiteX827" fmla="*/ 573209 w 1618512"/>
                  <a:gd name="connsiteY827" fmla="*/ 718615 h 1326524"/>
                  <a:gd name="connsiteX828" fmla="*/ 582183 w 1618512"/>
                  <a:gd name="connsiteY828" fmla="*/ 720874 h 1326524"/>
                  <a:gd name="connsiteX829" fmla="*/ 578661 w 1618512"/>
                  <a:gd name="connsiteY829" fmla="*/ 740281 h 1326524"/>
                  <a:gd name="connsiteX830" fmla="*/ 570621 w 1618512"/>
                  <a:gd name="connsiteY830" fmla="*/ 744737 h 1326524"/>
                  <a:gd name="connsiteX831" fmla="*/ 572749 w 1618512"/>
                  <a:gd name="connsiteY831" fmla="*/ 755175 h 1326524"/>
                  <a:gd name="connsiteX832" fmla="*/ 560285 w 1618512"/>
                  <a:gd name="connsiteY832" fmla="*/ 770462 h 1326524"/>
                  <a:gd name="connsiteX833" fmla="*/ 550353 w 1618512"/>
                  <a:gd name="connsiteY833" fmla="*/ 753421 h 1326524"/>
                  <a:gd name="connsiteX834" fmla="*/ 554528 w 1618512"/>
                  <a:gd name="connsiteY834" fmla="*/ 742247 h 1326524"/>
                  <a:gd name="connsiteX835" fmla="*/ 560031 w 1618512"/>
                  <a:gd name="connsiteY835" fmla="*/ 739516 h 1326524"/>
                  <a:gd name="connsiteX836" fmla="*/ 562775 w 1618512"/>
                  <a:gd name="connsiteY836" fmla="*/ 724395 h 1326524"/>
                  <a:gd name="connsiteX837" fmla="*/ 573209 w 1618512"/>
                  <a:gd name="connsiteY837" fmla="*/ 718615 h 1326524"/>
                  <a:gd name="connsiteX838" fmla="*/ 109763 w 1618512"/>
                  <a:gd name="connsiteY838" fmla="*/ 716044 h 1326524"/>
                  <a:gd name="connsiteX839" fmla="*/ 119696 w 1618512"/>
                  <a:gd name="connsiteY839" fmla="*/ 733085 h 1326524"/>
                  <a:gd name="connsiteX840" fmla="*/ 107231 w 1618512"/>
                  <a:gd name="connsiteY840" fmla="*/ 748373 h 1326524"/>
                  <a:gd name="connsiteX841" fmla="*/ 97298 w 1618512"/>
                  <a:gd name="connsiteY841" fmla="*/ 731331 h 1326524"/>
                  <a:gd name="connsiteX842" fmla="*/ 109763 w 1618512"/>
                  <a:gd name="connsiteY842" fmla="*/ 716044 h 1326524"/>
                  <a:gd name="connsiteX843" fmla="*/ 1327312 w 1618512"/>
                  <a:gd name="connsiteY843" fmla="*/ 689181 h 1326524"/>
                  <a:gd name="connsiteX844" fmla="*/ 1342600 w 1618512"/>
                  <a:gd name="connsiteY844" fmla="*/ 701646 h 1326524"/>
                  <a:gd name="connsiteX845" fmla="*/ 1325558 w 1618512"/>
                  <a:gd name="connsiteY845" fmla="*/ 711579 h 1326524"/>
                  <a:gd name="connsiteX846" fmla="*/ 1310271 w 1618512"/>
                  <a:gd name="connsiteY846" fmla="*/ 699114 h 1326524"/>
                  <a:gd name="connsiteX847" fmla="*/ 1327312 w 1618512"/>
                  <a:gd name="connsiteY847" fmla="*/ 689181 h 1326524"/>
                  <a:gd name="connsiteX848" fmla="*/ 1008216 w 1618512"/>
                  <a:gd name="connsiteY848" fmla="*/ 687864 h 1326524"/>
                  <a:gd name="connsiteX849" fmla="*/ 1019834 w 1618512"/>
                  <a:gd name="connsiteY849" fmla="*/ 690565 h 1326524"/>
                  <a:gd name="connsiteX850" fmla="*/ 1028540 w 1618512"/>
                  <a:gd name="connsiteY850" fmla="*/ 708264 h 1326524"/>
                  <a:gd name="connsiteX851" fmla="*/ 1008910 w 1618512"/>
                  <a:gd name="connsiteY851" fmla="*/ 710196 h 1326524"/>
                  <a:gd name="connsiteX852" fmla="*/ 1000204 w 1618512"/>
                  <a:gd name="connsiteY852" fmla="*/ 692496 h 1326524"/>
                  <a:gd name="connsiteX853" fmla="*/ 1008216 w 1618512"/>
                  <a:gd name="connsiteY853" fmla="*/ 687864 h 1326524"/>
                  <a:gd name="connsiteX854" fmla="*/ 1159734 w 1618512"/>
                  <a:gd name="connsiteY854" fmla="*/ 682897 h 1326524"/>
                  <a:gd name="connsiteX855" fmla="*/ 1168709 w 1618512"/>
                  <a:gd name="connsiteY855" fmla="*/ 685155 h 1326524"/>
                  <a:gd name="connsiteX856" fmla="*/ 1165187 w 1618512"/>
                  <a:gd name="connsiteY856" fmla="*/ 704563 h 1326524"/>
                  <a:gd name="connsiteX857" fmla="*/ 1145779 w 1618512"/>
                  <a:gd name="connsiteY857" fmla="*/ 708085 h 1326524"/>
                  <a:gd name="connsiteX858" fmla="*/ 1149301 w 1618512"/>
                  <a:gd name="connsiteY858" fmla="*/ 688677 h 1326524"/>
                  <a:gd name="connsiteX859" fmla="*/ 1159734 w 1618512"/>
                  <a:gd name="connsiteY859" fmla="*/ 682897 h 1326524"/>
                  <a:gd name="connsiteX860" fmla="*/ 760070 w 1618512"/>
                  <a:gd name="connsiteY860" fmla="*/ 672355 h 1326524"/>
                  <a:gd name="connsiteX861" fmla="*/ 771688 w 1618512"/>
                  <a:gd name="connsiteY861" fmla="*/ 675056 h 1326524"/>
                  <a:gd name="connsiteX862" fmla="*/ 780394 w 1618512"/>
                  <a:gd name="connsiteY862" fmla="*/ 692755 h 1326524"/>
                  <a:gd name="connsiteX863" fmla="*/ 760764 w 1618512"/>
                  <a:gd name="connsiteY863" fmla="*/ 694687 h 1326524"/>
                  <a:gd name="connsiteX864" fmla="*/ 752058 w 1618512"/>
                  <a:gd name="connsiteY864" fmla="*/ 676987 h 1326524"/>
                  <a:gd name="connsiteX865" fmla="*/ 760070 w 1618512"/>
                  <a:gd name="connsiteY865" fmla="*/ 672355 h 1326524"/>
                  <a:gd name="connsiteX866" fmla="*/ 827261 w 1618512"/>
                  <a:gd name="connsiteY866" fmla="*/ 672262 h 1326524"/>
                  <a:gd name="connsiteX867" fmla="*/ 842548 w 1618512"/>
                  <a:gd name="connsiteY867" fmla="*/ 684728 h 1326524"/>
                  <a:gd name="connsiteX868" fmla="*/ 825506 w 1618512"/>
                  <a:gd name="connsiteY868" fmla="*/ 694660 h 1326524"/>
                  <a:gd name="connsiteX869" fmla="*/ 810219 w 1618512"/>
                  <a:gd name="connsiteY869" fmla="*/ 682195 h 1326524"/>
                  <a:gd name="connsiteX870" fmla="*/ 827261 w 1618512"/>
                  <a:gd name="connsiteY870" fmla="*/ 672262 h 1326524"/>
                  <a:gd name="connsiteX871" fmla="*/ 911589 w 1618512"/>
                  <a:gd name="connsiteY871" fmla="*/ 667387 h 1326524"/>
                  <a:gd name="connsiteX872" fmla="*/ 920563 w 1618512"/>
                  <a:gd name="connsiteY872" fmla="*/ 669646 h 1326524"/>
                  <a:gd name="connsiteX873" fmla="*/ 917041 w 1618512"/>
                  <a:gd name="connsiteY873" fmla="*/ 689054 h 1326524"/>
                  <a:gd name="connsiteX874" fmla="*/ 897633 w 1618512"/>
                  <a:gd name="connsiteY874" fmla="*/ 692577 h 1326524"/>
                  <a:gd name="connsiteX875" fmla="*/ 901155 w 1618512"/>
                  <a:gd name="connsiteY875" fmla="*/ 673168 h 1326524"/>
                  <a:gd name="connsiteX876" fmla="*/ 911589 w 1618512"/>
                  <a:gd name="connsiteY876" fmla="*/ 667387 h 1326524"/>
                  <a:gd name="connsiteX877" fmla="*/ 1071355 w 1618512"/>
                  <a:gd name="connsiteY877" fmla="*/ 657559 h 1326524"/>
                  <a:gd name="connsiteX878" fmla="*/ 1075986 w 1618512"/>
                  <a:gd name="connsiteY878" fmla="*/ 665571 h 1326524"/>
                  <a:gd name="connsiteX879" fmla="*/ 1073852 w 1618512"/>
                  <a:gd name="connsiteY879" fmla="*/ 674757 h 1326524"/>
                  <a:gd name="connsiteX880" fmla="*/ 1079165 w 1618512"/>
                  <a:gd name="connsiteY880" fmla="*/ 673672 h 1326524"/>
                  <a:gd name="connsiteX881" fmla="*/ 1094453 w 1618512"/>
                  <a:gd name="connsiteY881" fmla="*/ 686137 h 1326524"/>
                  <a:gd name="connsiteX882" fmla="*/ 1077411 w 1618512"/>
                  <a:gd name="connsiteY882" fmla="*/ 696070 h 1326524"/>
                  <a:gd name="connsiteX883" fmla="*/ 1066237 w 1618512"/>
                  <a:gd name="connsiteY883" fmla="*/ 691895 h 1326524"/>
                  <a:gd name="connsiteX884" fmla="*/ 1063144 w 1618512"/>
                  <a:gd name="connsiteY884" fmla="*/ 685660 h 1326524"/>
                  <a:gd name="connsiteX885" fmla="*/ 1055587 w 1618512"/>
                  <a:gd name="connsiteY885" fmla="*/ 685895 h 1326524"/>
                  <a:gd name="connsiteX886" fmla="*/ 1053656 w 1618512"/>
                  <a:gd name="connsiteY886" fmla="*/ 666265 h 1326524"/>
                  <a:gd name="connsiteX887" fmla="*/ 1071355 w 1618512"/>
                  <a:gd name="connsiteY887" fmla="*/ 657559 h 1326524"/>
                  <a:gd name="connsiteX888" fmla="*/ 1376799 w 1618512"/>
                  <a:gd name="connsiteY888" fmla="*/ 655563 h 1326524"/>
                  <a:gd name="connsiteX889" fmla="*/ 1386732 w 1618512"/>
                  <a:gd name="connsiteY889" fmla="*/ 672604 h 1326524"/>
                  <a:gd name="connsiteX890" fmla="*/ 1374267 w 1618512"/>
                  <a:gd name="connsiteY890" fmla="*/ 687892 h 1326524"/>
                  <a:gd name="connsiteX891" fmla="*/ 1364334 w 1618512"/>
                  <a:gd name="connsiteY891" fmla="*/ 670850 h 1326524"/>
                  <a:gd name="connsiteX892" fmla="*/ 1376799 w 1618512"/>
                  <a:gd name="connsiteY892" fmla="*/ 655563 h 1326524"/>
                  <a:gd name="connsiteX893" fmla="*/ 1203853 w 1618512"/>
                  <a:gd name="connsiteY893" fmla="*/ 654243 h 1326524"/>
                  <a:gd name="connsiteX894" fmla="*/ 1214286 w 1618512"/>
                  <a:gd name="connsiteY894" fmla="*/ 660025 h 1326524"/>
                  <a:gd name="connsiteX895" fmla="*/ 1217808 w 1618512"/>
                  <a:gd name="connsiteY895" fmla="*/ 679432 h 1326524"/>
                  <a:gd name="connsiteX896" fmla="*/ 1198400 w 1618512"/>
                  <a:gd name="connsiteY896" fmla="*/ 675911 h 1326524"/>
                  <a:gd name="connsiteX897" fmla="*/ 1194878 w 1618512"/>
                  <a:gd name="connsiteY897" fmla="*/ 656503 h 1326524"/>
                  <a:gd name="connsiteX898" fmla="*/ 1203853 w 1618512"/>
                  <a:gd name="connsiteY898" fmla="*/ 654243 h 1326524"/>
                  <a:gd name="connsiteX899" fmla="*/ 626112 w 1618512"/>
                  <a:gd name="connsiteY899" fmla="*/ 651584 h 1326524"/>
                  <a:gd name="connsiteX900" fmla="*/ 641399 w 1618512"/>
                  <a:gd name="connsiteY900" fmla="*/ 664048 h 1326524"/>
                  <a:gd name="connsiteX901" fmla="*/ 624358 w 1618512"/>
                  <a:gd name="connsiteY901" fmla="*/ 673981 h 1326524"/>
                  <a:gd name="connsiteX902" fmla="*/ 609070 w 1618512"/>
                  <a:gd name="connsiteY902" fmla="*/ 661517 h 1326524"/>
                  <a:gd name="connsiteX903" fmla="*/ 626112 w 1618512"/>
                  <a:gd name="connsiteY903" fmla="*/ 651584 h 1326524"/>
                  <a:gd name="connsiteX904" fmla="*/ 489112 w 1618512"/>
                  <a:gd name="connsiteY904" fmla="*/ 651082 h 1326524"/>
                  <a:gd name="connsiteX905" fmla="*/ 504399 w 1618512"/>
                  <a:gd name="connsiteY905" fmla="*/ 663546 h 1326524"/>
                  <a:gd name="connsiteX906" fmla="*/ 487358 w 1618512"/>
                  <a:gd name="connsiteY906" fmla="*/ 673479 h 1326524"/>
                  <a:gd name="connsiteX907" fmla="*/ 472070 w 1618512"/>
                  <a:gd name="connsiteY907" fmla="*/ 661015 h 1326524"/>
                  <a:gd name="connsiteX908" fmla="*/ 489112 w 1618512"/>
                  <a:gd name="connsiteY908" fmla="*/ 651082 h 1326524"/>
                  <a:gd name="connsiteX909" fmla="*/ 170016 w 1618512"/>
                  <a:gd name="connsiteY909" fmla="*/ 649765 h 1326524"/>
                  <a:gd name="connsiteX910" fmla="*/ 181634 w 1618512"/>
                  <a:gd name="connsiteY910" fmla="*/ 652465 h 1326524"/>
                  <a:gd name="connsiteX911" fmla="*/ 190340 w 1618512"/>
                  <a:gd name="connsiteY911" fmla="*/ 670165 h 1326524"/>
                  <a:gd name="connsiteX912" fmla="*/ 170710 w 1618512"/>
                  <a:gd name="connsiteY912" fmla="*/ 672096 h 1326524"/>
                  <a:gd name="connsiteX913" fmla="*/ 162004 w 1618512"/>
                  <a:gd name="connsiteY913" fmla="*/ 654396 h 1326524"/>
                  <a:gd name="connsiteX914" fmla="*/ 170016 w 1618512"/>
                  <a:gd name="connsiteY914" fmla="*/ 649765 h 1326524"/>
                  <a:gd name="connsiteX915" fmla="*/ 321534 w 1618512"/>
                  <a:gd name="connsiteY915" fmla="*/ 644797 h 1326524"/>
                  <a:gd name="connsiteX916" fmla="*/ 330509 w 1618512"/>
                  <a:gd name="connsiteY916" fmla="*/ 647055 h 1326524"/>
                  <a:gd name="connsiteX917" fmla="*/ 326987 w 1618512"/>
                  <a:gd name="connsiteY917" fmla="*/ 666463 h 1326524"/>
                  <a:gd name="connsiteX918" fmla="*/ 307579 w 1618512"/>
                  <a:gd name="connsiteY918" fmla="*/ 669985 h 1326524"/>
                  <a:gd name="connsiteX919" fmla="*/ 311101 w 1618512"/>
                  <a:gd name="connsiteY919" fmla="*/ 650578 h 1326524"/>
                  <a:gd name="connsiteX920" fmla="*/ 321534 w 1618512"/>
                  <a:gd name="connsiteY920" fmla="*/ 644797 h 1326524"/>
                  <a:gd name="connsiteX921" fmla="*/ 1737 w 1618512"/>
                  <a:gd name="connsiteY921" fmla="*/ 641367 h 1326524"/>
                  <a:gd name="connsiteX922" fmla="*/ 4348 w 1618512"/>
                  <a:gd name="connsiteY922" fmla="*/ 646627 h 1326524"/>
                  <a:gd name="connsiteX923" fmla="*/ 0 w 1618512"/>
                  <a:gd name="connsiteY923" fmla="*/ 652755 h 1326524"/>
                  <a:gd name="connsiteX924" fmla="*/ 585143 w 1618512"/>
                  <a:gd name="connsiteY924" fmla="*/ 639000 h 1326524"/>
                  <a:gd name="connsiteX925" fmla="*/ 595075 w 1618512"/>
                  <a:gd name="connsiteY925" fmla="*/ 656041 h 1326524"/>
                  <a:gd name="connsiteX926" fmla="*/ 582611 w 1618512"/>
                  <a:gd name="connsiteY926" fmla="*/ 671329 h 1326524"/>
                  <a:gd name="connsiteX927" fmla="*/ 572679 w 1618512"/>
                  <a:gd name="connsiteY927" fmla="*/ 654287 h 1326524"/>
                  <a:gd name="connsiteX928" fmla="*/ 585143 w 1618512"/>
                  <a:gd name="connsiteY928" fmla="*/ 639000 h 1326524"/>
                  <a:gd name="connsiteX929" fmla="*/ 240965 w 1618512"/>
                  <a:gd name="connsiteY929" fmla="*/ 635573 h 1326524"/>
                  <a:gd name="connsiteX930" fmla="*/ 256253 w 1618512"/>
                  <a:gd name="connsiteY930" fmla="*/ 648037 h 1326524"/>
                  <a:gd name="connsiteX931" fmla="*/ 239211 w 1618512"/>
                  <a:gd name="connsiteY931" fmla="*/ 657970 h 1326524"/>
                  <a:gd name="connsiteX932" fmla="*/ 223924 w 1618512"/>
                  <a:gd name="connsiteY932" fmla="*/ 645506 h 1326524"/>
                  <a:gd name="connsiteX933" fmla="*/ 240965 w 1618512"/>
                  <a:gd name="connsiteY933" fmla="*/ 635573 h 1326524"/>
                  <a:gd name="connsiteX934" fmla="*/ 1558745 w 1618512"/>
                  <a:gd name="connsiteY934" fmla="*/ 631020 h 1326524"/>
                  <a:gd name="connsiteX935" fmla="*/ 1568677 w 1618512"/>
                  <a:gd name="connsiteY935" fmla="*/ 648062 h 1326524"/>
                  <a:gd name="connsiteX936" fmla="*/ 1556213 w 1618512"/>
                  <a:gd name="connsiteY936" fmla="*/ 663349 h 1326524"/>
                  <a:gd name="connsiteX937" fmla="*/ 1546281 w 1618512"/>
                  <a:gd name="connsiteY937" fmla="*/ 646308 h 1326524"/>
                  <a:gd name="connsiteX938" fmla="*/ 1558745 w 1618512"/>
                  <a:gd name="connsiteY938" fmla="*/ 631020 h 1326524"/>
                  <a:gd name="connsiteX939" fmla="*/ 73388 w 1618512"/>
                  <a:gd name="connsiteY939" fmla="*/ 629288 h 1326524"/>
                  <a:gd name="connsiteX940" fmla="*/ 82362 w 1618512"/>
                  <a:gd name="connsiteY940" fmla="*/ 631546 h 1326524"/>
                  <a:gd name="connsiteX941" fmla="*/ 78841 w 1618512"/>
                  <a:gd name="connsiteY941" fmla="*/ 650955 h 1326524"/>
                  <a:gd name="connsiteX942" fmla="*/ 59433 w 1618512"/>
                  <a:gd name="connsiteY942" fmla="*/ 654476 h 1326524"/>
                  <a:gd name="connsiteX943" fmla="*/ 62955 w 1618512"/>
                  <a:gd name="connsiteY943" fmla="*/ 635069 h 1326524"/>
                  <a:gd name="connsiteX944" fmla="*/ 73388 w 1618512"/>
                  <a:gd name="connsiteY944" fmla="*/ 629288 h 1326524"/>
                  <a:gd name="connsiteX945" fmla="*/ 383995 w 1618512"/>
                  <a:gd name="connsiteY945" fmla="*/ 618320 h 1326524"/>
                  <a:gd name="connsiteX946" fmla="*/ 393928 w 1618512"/>
                  <a:gd name="connsiteY946" fmla="*/ 635362 h 1326524"/>
                  <a:gd name="connsiteX947" fmla="*/ 381463 w 1618512"/>
                  <a:gd name="connsiteY947" fmla="*/ 650649 h 1326524"/>
                  <a:gd name="connsiteX948" fmla="*/ 371530 w 1618512"/>
                  <a:gd name="connsiteY948" fmla="*/ 633608 h 1326524"/>
                  <a:gd name="connsiteX949" fmla="*/ 383995 w 1618512"/>
                  <a:gd name="connsiteY949" fmla="*/ 618320 h 1326524"/>
                  <a:gd name="connsiteX950" fmla="*/ 509046 w 1618512"/>
                  <a:gd name="connsiteY950" fmla="*/ 615148 h 1326524"/>
                  <a:gd name="connsiteX951" fmla="*/ 510978 w 1618512"/>
                  <a:gd name="connsiteY951" fmla="*/ 634778 h 1326524"/>
                  <a:gd name="connsiteX952" fmla="*/ 493278 w 1618512"/>
                  <a:gd name="connsiteY952" fmla="*/ 643484 h 1326524"/>
                  <a:gd name="connsiteX953" fmla="*/ 491347 w 1618512"/>
                  <a:gd name="connsiteY953" fmla="*/ 623854 h 1326524"/>
                  <a:gd name="connsiteX954" fmla="*/ 509046 w 1618512"/>
                  <a:gd name="connsiteY954" fmla="*/ 615148 h 1326524"/>
                  <a:gd name="connsiteX955" fmla="*/ 814490 w 1618512"/>
                  <a:gd name="connsiteY955" fmla="*/ 613152 h 1326524"/>
                  <a:gd name="connsiteX956" fmla="*/ 824423 w 1618512"/>
                  <a:gd name="connsiteY956" fmla="*/ 630193 h 1326524"/>
                  <a:gd name="connsiteX957" fmla="*/ 811958 w 1618512"/>
                  <a:gd name="connsiteY957" fmla="*/ 645481 h 1326524"/>
                  <a:gd name="connsiteX958" fmla="*/ 802025 w 1618512"/>
                  <a:gd name="connsiteY958" fmla="*/ 628439 h 1326524"/>
                  <a:gd name="connsiteX959" fmla="*/ 814490 w 1618512"/>
                  <a:gd name="connsiteY959" fmla="*/ 613152 h 1326524"/>
                  <a:gd name="connsiteX960" fmla="*/ 641544 w 1618512"/>
                  <a:gd name="connsiteY960" fmla="*/ 611832 h 1326524"/>
                  <a:gd name="connsiteX961" fmla="*/ 651977 w 1618512"/>
                  <a:gd name="connsiteY961" fmla="*/ 617614 h 1326524"/>
                  <a:gd name="connsiteX962" fmla="*/ 655499 w 1618512"/>
                  <a:gd name="connsiteY962" fmla="*/ 637021 h 1326524"/>
                  <a:gd name="connsiteX963" fmla="*/ 636092 w 1618512"/>
                  <a:gd name="connsiteY963" fmla="*/ 633499 h 1326524"/>
                  <a:gd name="connsiteX964" fmla="*/ 632569 w 1618512"/>
                  <a:gd name="connsiteY964" fmla="*/ 614092 h 1326524"/>
                  <a:gd name="connsiteX965" fmla="*/ 641544 w 1618512"/>
                  <a:gd name="connsiteY965" fmla="*/ 611832 h 1326524"/>
                  <a:gd name="connsiteX966" fmla="*/ 421917 w 1618512"/>
                  <a:gd name="connsiteY966" fmla="*/ 595291 h 1326524"/>
                  <a:gd name="connsiteX967" fmla="*/ 431850 w 1618512"/>
                  <a:gd name="connsiteY967" fmla="*/ 612333 h 1326524"/>
                  <a:gd name="connsiteX968" fmla="*/ 419385 w 1618512"/>
                  <a:gd name="connsiteY968" fmla="*/ 627620 h 1326524"/>
                  <a:gd name="connsiteX969" fmla="*/ 409452 w 1618512"/>
                  <a:gd name="connsiteY969" fmla="*/ 610578 h 1326524"/>
                  <a:gd name="connsiteX970" fmla="*/ 421917 w 1618512"/>
                  <a:gd name="connsiteY970" fmla="*/ 595291 h 1326524"/>
                  <a:gd name="connsiteX971" fmla="*/ 1583967 w 1618512"/>
                  <a:gd name="connsiteY971" fmla="*/ 588941 h 1326524"/>
                  <a:gd name="connsiteX972" fmla="*/ 1593900 w 1618512"/>
                  <a:gd name="connsiteY972" fmla="*/ 605982 h 1326524"/>
                  <a:gd name="connsiteX973" fmla="*/ 1581435 w 1618512"/>
                  <a:gd name="connsiteY973" fmla="*/ 621270 h 1326524"/>
                  <a:gd name="connsiteX974" fmla="*/ 1571502 w 1618512"/>
                  <a:gd name="connsiteY974" fmla="*/ 604229 h 1326524"/>
                  <a:gd name="connsiteX975" fmla="*/ 1583967 w 1618512"/>
                  <a:gd name="connsiteY975" fmla="*/ 588941 h 1326524"/>
                  <a:gd name="connsiteX976" fmla="*/ 1095573 w 1618512"/>
                  <a:gd name="connsiteY976" fmla="*/ 579430 h 1326524"/>
                  <a:gd name="connsiteX977" fmla="*/ 1097505 w 1618512"/>
                  <a:gd name="connsiteY977" fmla="*/ 599061 h 1326524"/>
                  <a:gd name="connsiteX978" fmla="*/ 1079805 w 1618512"/>
                  <a:gd name="connsiteY978" fmla="*/ 607766 h 1326524"/>
                  <a:gd name="connsiteX979" fmla="*/ 1077874 w 1618512"/>
                  <a:gd name="connsiteY979" fmla="*/ 588136 h 1326524"/>
                  <a:gd name="connsiteX980" fmla="*/ 1095573 w 1618512"/>
                  <a:gd name="connsiteY980" fmla="*/ 579430 h 1326524"/>
                  <a:gd name="connsiteX981" fmla="*/ 1401017 w 1618512"/>
                  <a:gd name="connsiteY981" fmla="*/ 577434 h 1326524"/>
                  <a:gd name="connsiteX982" fmla="*/ 1410950 w 1618512"/>
                  <a:gd name="connsiteY982" fmla="*/ 594475 h 1326524"/>
                  <a:gd name="connsiteX983" fmla="*/ 1398485 w 1618512"/>
                  <a:gd name="connsiteY983" fmla="*/ 609763 h 1326524"/>
                  <a:gd name="connsiteX984" fmla="*/ 1388552 w 1618512"/>
                  <a:gd name="connsiteY984" fmla="*/ 592721 h 1326524"/>
                  <a:gd name="connsiteX985" fmla="*/ 1401017 w 1618512"/>
                  <a:gd name="connsiteY985" fmla="*/ 577434 h 1326524"/>
                  <a:gd name="connsiteX986" fmla="*/ 1228071 w 1618512"/>
                  <a:gd name="connsiteY986" fmla="*/ 576115 h 1326524"/>
                  <a:gd name="connsiteX987" fmla="*/ 1238505 w 1618512"/>
                  <a:gd name="connsiteY987" fmla="*/ 581895 h 1326524"/>
                  <a:gd name="connsiteX988" fmla="*/ 1242026 w 1618512"/>
                  <a:gd name="connsiteY988" fmla="*/ 601303 h 1326524"/>
                  <a:gd name="connsiteX989" fmla="*/ 1222618 w 1618512"/>
                  <a:gd name="connsiteY989" fmla="*/ 597781 h 1326524"/>
                  <a:gd name="connsiteX990" fmla="*/ 1219096 w 1618512"/>
                  <a:gd name="connsiteY990" fmla="*/ 578373 h 1326524"/>
                  <a:gd name="connsiteX991" fmla="*/ 1228071 w 1618512"/>
                  <a:gd name="connsiteY991" fmla="*/ 576115 h 1326524"/>
                  <a:gd name="connsiteX992" fmla="*/ 1616626 w 1618512"/>
                  <a:gd name="connsiteY992" fmla="*/ 566113 h 1326524"/>
                  <a:gd name="connsiteX993" fmla="*/ 1618512 w 1618512"/>
                  <a:gd name="connsiteY993" fmla="*/ 585889 h 1326524"/>
                  <a:gd name="connsiteX994" fmla="*/ 1611273 w 1618512"/>
                  <a:gd name="connsiteY994" fmla="*/ 578623 h 1326524"/>
                  <a:gd name="connsiteX995" fmla="*/ 1610986 w 1618512"/>
                  <a:gd name="connsiteY995" fmla="*/ 569373 h 1326524"/>
                  <a:gd name="connsiteX996" fmla="*/ 214739 w 1618512"/>
                  <a:gd name="connsiteY996" fmla="*/ 566047 h 1326524"/>
                  <a:gd name="connsiteX997" fmla="*/ 230026 w 1618512"/>
                  <a:gd name="connsiteY997" fmla="*/ 578512 h 1326524"/>
                  <a:gd name="connsiteX998" fmla="*/ 212985 w 1618512"/>
                  <a:gd name="connsiteY998" fmla="*/ 588444 h 1326524"/>
                  <a:gd name="connsiteX999" fmla="*/ 197697 w 1618512"/>
                  <a:gd name="connsiteY999" fmla="*/ 575980 h 1326524"/>
                  <a:gd name="connsiteX1000" fmla="*/ 214739 w 1618512"/>
                  <a:gd name="connsiteY1000" fmla="*/ 566047 h 1326524"/>
                  <a:gd name="connsiteX1001" fmla="*/ 847426 w 1618512"/>
                  <a:gd name="connsiteY1001" fmla="*/ 563921 h 1326524"/>
                  <a:gd name="connsiteX1002" fmla="*/ 849357 w 1618512"/>
                  <a:gd name="connsiteY1002" fmla="*/ 583552 h 1326524"/>
                  <a:gd name="connsiteX1003" fmla="*/ 831659 w 1618512"/>
                  <a:gd name="connsiteY1003" fmla="*/ 592257 h 1326524"/>
                  <a:gd name="connsiteX1004" fmla="*/ 829726 w 1618512"/>
                  <a:gd name="connsiteY1004" fmla="*/ 572627 h 1326524"/>
                  <a:gd name="connsiteX1005" fmla="*/ 847426 w 1618512"/>
                  <a:gd name="connsiteY1005" fmla="*/ 563921 h 1326524"/>
                  <a:gd name="connsiteX1006" fmla="*/ 38029 w 1618512"/>
                  <a:gd name="connsiteY1006" fmla="*/ 562287 h 1326524"/>
                  <a:gd name="connsiteX1007" fmla="*/ 53316 w 1618512"/>
                  <a:gd name="connsiteY1007" fmla="*/ 574752 h 1326524"/>
                  <a:gd name="connsiteX1008" fmla="*/ 36275 w 1618512"/>
                  <a:gd name="connsiteY1008" fmla="*/ 584685 h 1326524"/>
                  <a:gd name="connsiteX1009" fmla="*/ 20987 w 1618512"/>
                  <a:gd name="connsiteY1009" fmla="*/ 572220 h 1326524"/>
                  <a:gd name="connsiteX1010" fmla="*/ 38029 w 1618512"/>
                  <a:gd name="connsiteY1010" fmla="*/ 562287 h 1326524"/>
                  <a:gd name="connsiteX1011" fmla="*/ 1152870 w 1618512"/>
                  <a:gd name="connsiteY1011" fmla="*/ 561925 h 1326524"/>
                  <a:gd name="connsiteX1012" fmla="*/ 1162802 w 1618512"/>
                  <a:gd name="connsiteY1012" fmla="*/ 578966 h 1326524"/>
                  <a:gd name="connsiteX1013" fmla="*/ 1150338 w 1618512"/>
                  <a:gd name="connsiteY1013" fmla="*/ 594254 h 1326524"/>
                  <a:gd name="connsiteX1014" fmla="*/ 1140406 w 1618512"/>
                  <a:gd name="connsiteY1014" fmla="*/ 577212 h 1326524"/>
                  <a:gd name="connsiteX1015" fmla="*/ 1152870 w 1618512"/>
                  <a:gd name="connsiteY1015" fmla="*/ 561925 h 1326524"/>
                  <a:gd name="connsiteX1016" fmla="*/ 979923 w 1618512"/>
                  <a:gd name="connsiteY1016" fmla="*/ 560606 h 1326524"/>
                  <a:gd name="connsiteX1017" fmla="*/ 990357 w 1618512"/>
                  <a:gd name="connsiteY1017" fmla="*/ 566386 h 1326524"/>
                  <a:gd name="connsiteX1018" fmla="*/ 993879 w 1618512"/>
                  <a:gd name="connsiteY1018" fmla="*/ 585794 h 1326524"/>
                  <a:gd name="connsiteX1019" fmla="*/ 974471 w 1618512"/>
                  <a:gd name="connsiteY1019" fmla="*/ 582272 h 1326524"/>
                  <a:gd name="connsiteX1020" fmla="*/ 970949 w 1618512"/>
                  <a:gd name="connsiteY1020" fmla="*/ 562864 h 1326524"/>
                  <a:gd name="connsiteX1021" fmla="*/ 979923 w 1618512"/>
                  <a:gd name="connsiteY1021" fmla="*/ 560606 h 1326524"/>
                  <a:gd name="connsiteX1022" fmla="*/ 900965 w 1618512"/>
                  <a:gd name="connsiteY1022" fmla="*/ 560515 h 1326524"/>
                  <a:gd name="connsiteX1023" fmla="*/ 910897 w 1618512"/>
                  <a:gd name="connsiteY1023" fmla="*/ 577556 h 1326524"/>
                  <a:gd name="connsiteX1024" fmla="*/ 898433 w 1618512"/>
                  <a:gd name="connsiteY1024" fmla="*/ 592844 h 1326524"/>
                  <a:gd name="connsiteX1025" fmla="*/ 888501 w 1618512"/>
                  <a:gd name="connsiteY1025" fmla="*/ 575802 h 1326524"/>
                  <a:gd name="connsiteX1026" fmla="*/ 900965 w 1618512"/>
                  <a:gd name="connsiteY1026" fmla="*/ 560515 h 1326524"/>
                  <a:gd name="connsiteX1027" fmla="*/ 1376789 w 1618512"/>
                  <a:gd name="connsiteY1027" fmla="*/ 559696 h 1326524"/>
                  <a:gd name="connsiteX1028" fmla="*/ 1392076 w 1618512"/>
                  <a:gd name="connsiteY1028" fmla="*/ 572162 h 1326524"/>
                  <a:gd name="connsiteX1029" fmla="*/ 1375035 w 1618512"/>
                  <a:gd name="connsiteY1029" fmla="*/ 582093 h 1326524"/>
                  <a:gd name="connsiteX1030" fmla="*/ 1359747 w 1618512"/>
                  <a:gd name="connsiteY1030" fmla="*/ 569629 h 1326524"/>
                  <a:gd name="connsiteX1031" fmla="*/ 1376789 w 1618512"/>
                  <a:gd name="connsiteY1031" fmla="*/ 559696 h 1326524"/>
                  <a:gd name="connsiteX1032" fmla="*/ 1200079 w 1618512"/>
                  <a:gd name="connsiteY1032" fmla="*/ 555938 h 1326524"/>
                  <a:gd name="connsiteX1033" fmla="*/ 1215366 w 1618512"/>
                  <a:gd name="connsiteY1033" fmla="*/ 568402 h 1326524"/>
                  <a:gd name="connsiteX1034" fmla="*/ 1198325 w 1618512"/>
                  <a:gd name="connsiteY1034" fmla="*/ 578335 h 1326524"/>
                  <a:gd name="connsiteX1035" fmla="*/ 1183037 w 1618512"/>
                  <a:gd name="connsiteY1035" fmla="*/ 565870 h 1326524"/>
                  <a:gd name="connsiteX1036" fmla="*/ 1200079 w 1618512"/>
                  <a:gd name="connsiteY1036" fmla="*/ 555938 h 1326524"/>
                  <a:gd name="connsiteX1037" fmla="*/ 763343 w 1618512"/>
                  <a:gd name="connsiteY1037" fmla="*/ 553360 h 1326524"/>
                  <a:gd name="connsiteX1038" fmla="*/ 778630 w 1618512"/>
                  <a:gd name="connsiteY1038" fmla="*/ 565824 h 1326524"/>
                  <a:gd name="connsiteX1039" fmla="*/ 761589 w 1618512"/>
                  <a:gd name="connsiteY1039" fmla="*/ 575757 h 1326524"/>
                  <a:gd name="connsiteX1040" fmla="*/ 746301 w 1618512"/>
                  <a:gd name="connsiteY1040" fmla="*/ 563292 h 1326524"/>
                  <a:gd name="connsiteX1041" fmla="*/ 763343 w 1618512"/>
                  <a:gd name="connsiteY1041" fmla="*/ 553360 h 1326524"/>
                  <a:gd name="connsiteX1042" fmla="*/ 444248 w 1618512"/>
                  <a:gd name="connsiteY1042" fmla="*/ 552042 h 1326524"/>
                  <a:gd name="connsiteX1043" fmla="*/ 455866 w 1618512"/>
                  <a:gd name="connsiteY1043" fmla="*/ 554742 h 1326524"/>
                  <a:gd name="connsiteX1044" fmla="*/ 464572 w 1618512"/>
                  <a:gd name="connsiteY1044" fmla="*/ 572442 h 1326524"/>
                  <a:gd name="connsiteX1045" fmla="*/ 444942 w 1618512"/>
                  <a:gd name="connsiteY1045" fmla="*/ 574373 h 1326524"/>
                  <a:gd name="connsiteX1046" fmla="*/ 436236 w 1618512"/>
                  <a:gd name="connsiteY1046" fmla="*/ 556673 h 1326524"/>
                  <a:gd name="connsiteX1047" fmla="*/ 444248 w 1618512"/>
                  <a:gd name="connsiteY1047" fmla="*/ 552042 h 1326524"/>
                  <a:gd name="connsiteX1048" fmla="*/ 511438 w 1618512"/>
                  <a:gd name="connsiteY1048" fmla="*/ 551949 h 1326524"/>
                  <a:gd name="connsiteX1049" fmla="*/ 526726 w 1618512"/>
                  <a:gd name="connsiteY1049" fmla="*/ 564414 h 1326524"/>
                  <a:gd name="connsiteX1050" fmla="*/ 509684 w 1618512"/>
                  <a:gd name="connsiteY1050" fmla="*/ 574347 h 1326524"/>
                  <a:gd name="connsiteX1051" fmla="*/ 494397 w 1618512"/>
                  <a:gd name="connsiteY1051" fmla="*/ 561882 h 1326524"/>
                  <a:gd name="connsiteX1052" fmla="*/ 511438 w 1618512"/>
                  <a:gd name="connsiteY1052" fmla="*/ 551949 h 1326524"/>
                  <a:gd name="connsiteX1053" fmla="*/ 595766 w 1618512"/>
                  <a:gd name="connsiteY1053" fmla="*/ 547074 h 1326524"/>
                  <a:gd name="connsiteX1054" fmla="*/ 604741 w 1618512"/>
                  <a:gd name="connsiteY1054" fmla="*/ 549333 h 1326524"/>
                  <a:gd name="connsiteX1055" fmla="*/ 601219 w 1618512"/>
                  <a:gd name="connsiteY1055" fmla="*/ 568741 h 1326524"/>
                  <a:gd name="connsiteX1056" fmla="*/ 581811 w 1618512"/>
                  <a:gd name="connsiteY1056" fmla="*/ 572263 h 1326524"/>
                  <a:gd name="connsiteX1057" fmla="*/ 585333 w 1618512"/>
                  <a:gd name="connsiteY1057" fmla="*/ 552856 h 1326524"/>
                  <a:gd name="connsiteX1058" fmla="*/ 595766 w 1618512"/>
                  <a:gd name="connsiteY1058" fmla="*/ 547074 h 1326524"/>
                  <a:gd name="connsiteX1059" fmla="*/ 1485040 w 1618512"/>
                  <a:gd name="connsiteY1059" fmla="*/ 543970 h 1326524"/>
                  <a:gd name="connsiteX1060" fmla="*/ 1500328 w 1618512"/>
                  <a:gd name="connsiteY1060" fmla="*/ 556436 h 1326524"/>
                  <a:gd name="connsiteX1061" fmla="*/ 1483286 w 1618512"/>
                  <a:gd name="connsiteY1061" fmla="*/ 566368 h 1326524"/>
                  <a:gd name="connsiteX1062" fmla="*/ 1467999 w 1618512"/>
                  <a:gd name="connsiteY1062" fmla="*/ 553903 h 1326524"/>
                  <a:gd name="connsiteX1063" fmla="*/ 1485040 w 1618512"/>
                  <a:gd name="connsiteY1063" fmla="*/ 543970 h 1326524"/>
                  <a:gd name="connsiteX1064" fmla="*/ 257373 w 1618512"/>
                  <a:gd name="connsiteY1064" fmla="*/ 541330 h 1326524"/>
                  <a:gd name="connsiteX1065" fmla="*/ 259305 w 1618512"/>
                  <a:gd name="connsiteY1065" fmla="*/ 560960 h 1326524"/>
                  <a:gd name="connsiteX1066" fmla="*/ 241605 w 1618512"/>
                  <a:gd name="connsiteY1066" fmla="*/ 569667 h 1326524"/>
                  <a:gd name="connsiteX1067" fmla="*/ 239674 w 1618512"/>
                  <a:gd name="connsiteY1067" fmla="*/ 550036 h 1326524"/>
                  <a:gd name="connsiteX1068" fmla="*/ 257373 w 1618512"/>
                  <a:gd name="connsiteY1068" fmla="*/ 541330 h 1326524"/>
                  <a:gd name="connsiteX1069" fmla="*/ 699817 w 1618512"/>
                  <a:gd name="connsiteY1069" fmla="*/ 539835 h 1326524"/>
                  <a:gd name="connsiteX1070" fmla="*/ 709750 w 1618512"/>
                  <a:gd name="connsiteY1070" fmla="*/ 556877 h 1326524"/>
                  <a:gd name="connsiteX1071" fmla="*/ 697285 w 1618512"/>
                  <a:gd name="connsiteY1071" fmla="*/ 572164 h 1326524"/>
                  <a:gd name="connsiteX1072" fmla="*/ 687352 w 1618512"/>
                  <a:gd name="connsiteY1072" fmla="*/ 555123 h 1326524"/>
                  <a:gd name="connsiteX1073" fmla="*/ 699817 w 1618512"/>
                  <a:gd name="connsiteY1073" fmla="*/ 539835 h 1326524"/>
                  <a:gd name="connsiteX1074" fmla="*/ 389871 w 1618512"/>
                  <a:gd name="connsiteY1074" fmla="*/ 538015 h 1326524"/>
                  <a:gd name="connsiteX1075" fmla="*/ 400305 w 1618512"/>
                  <a:gd name="connsiteY1075" fmla="*/ 543795 h 1326524"/>
                  <a:gd name="connsiteX1076" fmla="*/ 403826 w 1618512"/>
                  <a:gd name="connsiteY1076" fmla="*/ 563204 h 1326524"/>
                  <a:gd name="connsiteX1077" fmla="*/ 384418 w 1618512"/>
                  <a:gd name="connsiteY1077" fmla="*/ 559681 h 1326524"/>
                  <a:gd name="connsiteX1078" fmla="*/ 380896 w 1618512"/>
                  <a:gd name="connsiteY1078" fmla="*/ 540273 h 1326524"/>
                  <a:gd name="connsiteX1079" fmla="*/ 389871 w 1618512"/>
                  <a:gd name="connsiteY1079" fmla="*/ 538015 h 1326524"/>
                  <a:gd name="connsiteX1080" fmla="*/ 998932 w 1618512"/>
                  <a:gd name="connsiteY1080" fmla="*/ 535257 h 1326524"/>
                  <a:gd name="connsiteX1081" fmla="*/ 1014219 w 1618512"/>
                  <a:gd name="connsiteY1081" fmla="*/ 547722 h 1326524"/>
                  <a:gd name="connsiteX1082" fmla="*/ 997177 w 1618512"/>
                  <a:gd name="connsiteY1082" fmla="*/ 557655 h 1326524"/>
                  <a:gd name="connsiteX1083" fmla="*/ 981890 w 1618512"/>
                  <a:gd name="connsiteY1083" fmla="*/ 545190 h 1326524"/>
                  <a:gd name="connsiteX1084" fmla="*/ 998932 w 1618512"/>
                  <a:gd name="connsiteY1084" fmla="*/ 535257 h 1326524"/>
                  <a:gd name="connsiteX1085" fmla="*/ 482170 w 1618512"/>
                  <a:gd name="connsiteY1085" fmla="*/ 529011 h 1326524"/>
                  <a:gd name="connsiteX1086" fmla="*/ 493788 w 1618512"/>
                  <a:gd name="connsiteY1086" fmla="*/ 531711 h 1326524"/>
                  <a:gd name="connsiteX1087" fmla="*/ 502494 w 1618512"/>
                  <a:gd name="connsiteY1087" fmla="*/ 549411 h 1326524"/>
                  <a:gd name="connsiteX1088" fmla="*/ 482864 w 1618512"/>
                  <a:gd name="connsiteY1088" fmla="*/ 551342 h 1326524"/>
                  <a:gd name="connsiteX1089" fmla="*/ 474158 w 1618512"/>
                  <a:gd name="connsiteY1089" fmla="*/ 533644 h 1326524"/>
                  <a:gd name="connsiteX1090" fmla="*/ 482170 w 1618512"/>
                  <a:gd name="connsiteY1090" fmla="*/ 529011 h 1326524"/>
                  <a:gd name="connsiteX1091" fmla="*/ 549360 w 1618512"/>
                  <a:gd name="connsiteY1091" fmla="*/ 528920 h 1326524"/>
                  <a:gd name="connsiteX1092" fmla="*/ 560533 w 1618512"/>
                  <a:gd name="connsiteY1092" fmla="*/ 533095 h 1326524"/>
                  <a:gd name="connsiteX1093" fmla="*/ 564071 w 1618512"/>
                  <a:gd name="connsiteY1093" fmla="*/ 540224 h 1326524"/>
                  <a:gd name="connsiteX1094" fmla="*/ 570365 w 1618512"/>
                  <a:gd name="connsiteY1094" fmla="*/ 544689 h 1326524"/>
                  <a:gd name="connsiteX1095" fmla="*/ 572750 w 1618512"/>
                  <a:gd name="connsiteY1095" fmla="*/ 556375 h 1326524"/>
                  <a:gd name="connsiteX1096" fmla="*/ 560285 w 1618512"/>
                  <a:gd name="connsiteY1096" fmla="*/ 571662 h 1326524"/>
                  <a:gd name="connsiteX1097" fmla="*/ 550352 w 1618512"/>
                  <a:gd name="connsiteY1097" fmla="*/ 554621 h 1326524"/>
                  <a:gd name="connsiteX1098" fmla="*/ 551916 w 1618512"/>
                  <a:gd name="connsiteY1098" fmla="*/ 550437 h 1326524"/>
                  <a:gd name="connsiteX1099" fmla="*/ 547606 w 1618512"/>
                  <a:gd name="connsiteY1099" fmla="*/ 551317 h 1326524"/>
                  <a:gd name="connsiteX1100" fmla="*/ 532318 w 1618512"/>
                  <a:gd name="connsiteY1100" fmla="*/ 538853 h 1326524"/>
                  <a:gd name="connsiteX1101" fmla="*/ 549360 w 1618512"/>
                  <a:gd name="connsiteY1101" fmla="*/ 528920 h 1326524"/>
                  <a:gd name="connsiteX1102" fmla="*/ 624556 w 1618512"/>
                  <a:gd name="connsiteY1102" fmla="*/ 526570 h 1326524"/>
                  <a:gd name="connsiteX1103" fmla="*/ 639843 w 1618512"/>
                  <a:gd name="connsiteY1103" fmla="*/ 539034 h 1326524"/>
                  <a:gd name="connsiteX1104" fmla="*/ 622802 w 1618512"/>
                  <a:gd name="connsiteY1104" fmla="*/ 548967 h 1326524"/>
                  <a:gd name="connsiteX1105" fmla="*/ 607514 w 1618512"/>
                  <a:gd name="connsiteY1105" fmla="*/ 536502 h 1326524"/>
                  <a:gd name="connsiteX1106" fmla="*/ 624556 w 1618512"/>
                  <a:gd name="connsiteY1106" fmla="*/ 526570 h 1326524"/>
                  <a:gd name="connsiteX1107" fmla="*/ 141723 w 1618512"/>
                  <a:gd name="connsiteY1107" fmla="*/ 522506 h 1326524"/>
                  <a:gd name="connsiteX1108" fmla="*/ 152157 w 1618512"/>
                  <a:gd name="connsiteY1108" fmla="*/ 528286 h 1326524"/>
                  <a:gd name="connsiteX1109" fmla="*/ 155679 w 1618512"/>
                  <a:gd name="connsiteY1109" fmla="*/ 547695 h 1326524"/>
                  <a:gd name="connsiteX1110" fmla="*/ 136271 w 1618512"/>
                  <a:gd name="connsiteY1110" fmla="*/ 544173 h 1326524"/>
                  <a:gd name="connsiteX1111" fmla="*/ 132749 w 1618512"/>
                  <a:gd name="connsiteY1111" fmla="*/ 524764 h 1326524"/>
                  <a:gd name="connsiteX1112" fmla="*/ 141723 w 1618512"/>
                  <a:gd name="connsiteY1112" fmla="*/ 522506 h 1326524"/>
                  <a:gd name="connsiteX1113" fmla="*/ 62765 w 1618512"/>
                  <a:gd name="connsiteY1113" fmla="*/ 522415 h 1326524"/>
                  <a:gd name="connsiteX1114" fmla="*/ 72698 w 1618512"/>
                  <a:gd name="connsiteY1114" fmla="*/ 539457 h 1326524"/>
                  <a:gd name="connsiteX1115" fmla="*/ 60232 w 1618512"/>
                  <a:gd name="connsiteY1115" fmla="*/ 554744 h 1326524"/>
                  <a:gd name="connsiteX1116" fmla="*/ 50300 w 1618512"/>
                  <a:gd name="connsiteY1116" fmla="*/ 537702 h 1326524"/>
                  <a:gd name="connsiteX1117" fmla="*/ 62765 w 1618512"/>
                  <a:gd name="connsiteY1117" fmla="*/ 522415 h 1326524"/>
                  <a:gd name="connsiteX1118" fmla="*/ 301214 w 1618512"/>
                  <a:gd name="connsiteY1118" fmla="*/ 513410 h 1326524"/>
                  <a:gd name="connsiteX1119" fmla="*/ 312388 w 1618512"/>
                  <a:gd name="connsiteY1119" fmla="*/ 517585 h 1326524"/>
                  <a:gd name="connsiteX1120" fmla="*/ 315927 w 1618512"/>
                  <a:gd name="connsiteY1120" fmla="*/ 524716 h 1326524"/>
                  <a:gd name="connsiteX1121" fmla="*/ 322218 w 1618512"/>
                  <a:gd name="connsiteY1121" fmla="*/ 529179 h 1326524"/>
                  <a:gd name="connsiteX1122" fmla="*/ 324602 w 1618512"/>
                  <a:gd name="connsiteY1122" fmla="*/ 540866 h 1326524"/>
                  <a:gd name="connsiteX1123" fmla="*/ 324410 w 1618512"/>
                  <a:gd name="connsiteY1123" fmla="*/ 541382 h 1326524"/>
                  <a:gd name="connsiteX1124" fmla="*/ 325577 w 1618512"/>
                  <a:gd name="connsiteY1124" fmla="*/ 543736 h 1326524"/>
                  <a:gd name="connsiteX1125" fmla="*/ 321253 w 1618512"/>
                  <a:gd name="connsiteY1125" fmla="*/ 549832 h 1326524"/>
                  <a:gd name="connsiteX1126" fmla="*/ 320428 w 1618512"/>
                  <a:gd name="connsiteY1126" fmla="*/ 552040 h 1326524"/>
                  <a:gd name="connsiteX1127" fmla="*/ 312138 w 1618512"/>
                  <a:gd name="connsiteY1127" fmla="*/ 556153 h 1326524"/>
                  <a:gd name="connsiteX1128" fmla="*/ 308612 w 1618512"/>
                  <a:gd name="connsiteY1128" fmla="*/ 553652 h 1326524"/>
                  <a:gd name="connsiteX1129" fmla="*/ 308536 w 1618512"/>
                  <a:gd name="connsiteY1129" fmla="*/ 553667 h 1326524"/>
                  <a:gd name="connsiteX1130" fmla="*/ 293248 w 1618512"/>
                  <a:gd name="connsiteY1130" fmla="*/ 541203 h 1326524"/>
                  <a:gd name="connsiteX1131" fmla="*/ 297576 w 1618512"/>
                  <a:gd name="connsiteY1131" fmla="*/ 535103 h 1326524"/>
                  <a:gd name="connsiteX1132" fmla="*/ 288287 w 1618512"/>
                  <a:gd name="connsiteY1132" fmla="*/ 531631 h 1326524"/>
                  <a:gd name="connsiteX1133" fmla="*/ 284173 w 1618512"/>
                  <a:gd name="connsiteY1133" fmla="*/ 523343 h 1326524"/>
                  <a:gd name="connsiteX1134" fmla="*/ 301214 w 1618512"/>
                  <a:gd name="connsiteY1134" fmla="*/ 513410 h 1326524"/>
                  <a:gd name="connsiteX1135" fmla="*/ 348212 w 1618512"/>
                  <a:gd name="connsiteY1135" fmla="*/ 508240 h 1326524"/>
                  <a:gd name="connsiteX1136" fmla="*/ 363499 w 1618512"/>
                  <a:gd name="connsiteY1136" fmla="*/ 520704 h 1326524"/>
                  <a:gd name="connsiteX1137" fmla="*/ 346459 w 1618512"/>
                  <a:gd name="connsiteY1137" fmla="*/ 530637 h 1326524"/>
                  <a:gd name="connsiteX1138" fmla="*/ 331170 w 1618512"/>
                  <a:gd name="connsiteY1138" fmla="*/ 518172 h 1326524"/>
                  <a:gd name="connsiteX1139" fmla="*/ 348212 w 1618512"/>
                  <a:gd name="connsiteY1139" fmla="*/ 508240 h 1326524"/>
                  <a:gd name="connsiteX1140" fmla="*/ 1463264 w 1618512"/>
                  <a:gd name="connsiteY1140" fmla="*/ 507059 h 1326524"/>
                  <a:gd name="connsiteX1141" fmla="*/ 1478551 w 1618512"/>
                  <a:gd name="connsiteY1141" fmla="*/ 519524 h 1326524"/>
                  <a:gd name="connsiteX1142" fmla="*/ 1461511 w 1618512"/>
                  <a:gd name="connsiteY1142" fmla="*/ 529457 h 1326524"/>
                  <a:gd name="connsiteX1143" fmla="*/ 1446222 w 1618512"/>
                  <a:gd name="connsiteY1143" fmla="*/ 516992 h 1326524"/>
                  <a:gd name="connsiteX1144" fmla="*/ 1463264 w 1618512"/>
                  <a:gd name="connsiteY1144" fmla="*/ 507059 h 1326524"/>
                  <a:gd name="connsiteX1145" fmla="*/ 423408 w 1618512"/>
                  <a:gd name="connsiteY1145" fmla="*/ 505889 h 1326524"/>
                  <a:gd name="connsiteX1146" fmla="*/ 438695 w 1618512"/>
                  <a:gd name="connsiteY1146" fmla="*/ 518354 h 1326524"/>
                  <a:gd name="connsiteX1147" fmla="*/ 421655 w 1618512"/>
                  <a:gd name="connsiteY1147" fmla="*/ 528287 h 1326524"/>
                  <a:gd name="connsiteX1148" fmla="*/ 406366 w 1618512"/>
                  <a:gd name="connsiteY1148" fmla="*/ 515822 h 1326524"/>
                  <a:gd name="connsiteX1149" fmla="*/ 423408 w 1618512"/>
                  <a:gd name="connsiteY1149" fmla="*/ 505889 h 1326524"/>
                  <a:gd name="connsiteX1150" fmla="*/ 1510262 w 1618512"/>
                  <a:gd name="connsiteY1150" fmla="*/ 501890 h 1326524"/>
                  <a:gd name="connsiteX1151" fmla="*/ 1525549 w 1618512"/>
                  <a:gd name="connsiteY1151" fmla="*/ 514354 h 1326524"/>
                  <a:gd name="connsiteX1152" fmla="*/ 1508508 w 1618512"/>
                  <a:gd name="connsiteY1152" fmla="*/ 524287 h 1326524"/>
                  <a:gd name="connsiteX1153" fmla="*/ 1493220 w 1618512"/>
                  <a:gd name="connsiteY1153" fmla="*/ 511823 h 1326524"/>
                  <a:gd name="connsiteX1154" fmla="*/ 1510262 w 1618512"/>
                  <a:gd name="connsiteY1154" fmla="*/ 501890 h 1326524"/>
                  <a:gd name="connsiteX1155" fmla="*/ 1585458 w 1618512"/>
                  <a:gd name="connsiteY1155" fmla="*/ 499540 h 1326524"/>
                  <a:gd name="connsiteX1156" fmla="*/ 1600745 w 1618512"/>
                  <a:gd name="connsiteY1156" fmla="*/ 512004 h 1326524"/>
                  <a:gd name="connsiteX1157" fmla="*/ 1583704 w 1618512"/>
                  <a:gd name="connsiteY1157" fmla="*/ 521937 h 1326524"/>
                  <a:gd name="connsiteX1158" fmla="*/ 1568416 w 1618512"/>
                  <a:gd name="connsiteY1158" fmla="*/ 509472 h 1326524"/>
                  <a:gd name="connsiteX1159" fmla="*/ 1585458 w 1618512"/>
                  <a:gd name="connsiteY1159" fmla="*/ 499540 h 1326524"/>
                  <a:gd name="connsiteX1160" fmla="*/ 1079165 w 1618512"/>
                  <a:gd name="connsiteY1160" fmla="*/ 474874 h 1326524"/>
                  <a:gd name="connsiteX1161" fmla="*/ 1094453 w 1618512"/>
                  <a:gd name="connsiteY1161" fmla="*/ 487338 h 1326524"/>
                  <a:gd name="connsiteX1162" fmla="*/ 1077411 w 1618512"/>
                  <a:gd name="connsiteY1162" fmla="*/ 497271 h 1326524"/>
                  <a:gd name="connsiteX1163" fmla="*/ 1062124 w 1618512"/>
                  <a:gd name="connsiteY1163" fmla="*/ 484806 h 1326524"/>
                  <a:gd name="connsiteX1164" fmla="*/ 1079165 w 1618512"/>
                  <a:gd name="connsiteY1164" fmla="*/ 474874 h 1326524"/>
                  <a:gd name="connsiteX1165" fmla="*/ 760070 w 1618512"/>
                  <a:gd name="connsiteY1165" fmla="*/ 473556 h 1326524"/>
                  <a:gd name="connsiteX1166" fmla="*/ 771688 w 1618512"/>
                  <a:gd name="connsiteY1166" fmla="*/ 476257 h 1326524"/>
                  <a:gd name="connsiteX1167" fmla="*/ 780394 w 1618512"/>
                  <a:gd name="connsiteY1167" fmla="*/ 493957 h 1326524"/>
                  <a:gd name="connsiteX1168" fmla="*/ 760764 w 1618512"/>
                  <a:gd name="connsiteY1168" fmla="*/ 495888 h 1326524"/>
                  <a:gd name="connsiteX1169" fmla="*/ 752058 w 1618512"/>
                  <a:gd name="connsiteY1169" fmla="*/ 478188 h 1326524"/>
                  <a:gd name="connsiteX1170" fmla="*/ 760070 w 1618512"/>
                  <a:gd name="connsiteY1170" fmla="*/ 473556 h 1326524"/>
                  <a:gd name="connsiteX1171" fmla="*/ 911588 w 1618512"/>
                  <a:gd name="connsiteY1171" fmla="*/ 468588 h 1326524"/>
                  <a:gd name="connsiteX1172" fmla="*/ 920563 w 1618512"/>
                  <a:gd name="connsiteY1172" fmla="*/ 470847 h 1326524"/>
                  <a:gd name="connsiteX1173" fmla="*/ 917041 w 1618512"/>
                  <a:gd name="connsiteY1173" fmla="*/ 490255 h 1326524"/>
                  <a:gd name="connsiteX1174" fmla="*/ 897633 w 1618512"/>
                  <a:gd name="connsiteY1174" fmla="*/ 493778 h 1326524"/>
                  <a:gd name="connsiteX1175" fmla="*/ 901155 w 1618512"/>
                  <a:gd name="connsiteY1175" fmla="*/ 474369 h 1326524"/>
                  <a:gd name="connsiteX1176" fmla="*/ 911588 w 1618512"/>
                  <a:gd name="connsiteY1176" fmla="*/ 468588 h 1326524"/>
                  <a:gd name="connsiteX1177" fmla="*/ 288444 w 1618512"/>
                  <a:gd name="connsiteY1177" fmla="*/ 454298 h 1326524"/>
                  <a:gd name="connsiteX1178" fmla="*/ 298376 w 1618512"/>
                  <a:gd name="connsiteY1178" fmla="*/ 471340 h 1326524"/>
                  <a:gd name="connsiteX1179" fmla="*/ 285912 w 1618512"/>
                  <a:gd name="connsiteY1179" fmla="*/ 486627 h 1326524"/>
                  <a:gd name="connsiteX1180" fmla="*/ 275980 w 1618512"/>
                  <a:gd name="connsiteY1180" fmla="*/ 469586 h 1326524"/>
                  <a:gd name="connsiteX1181" fmla="*/ 288444 w 1618512"/>
                  <a:gd name="connsiteY1181" fmla="*/ 454298 h 1326524"/>
                  <a:gd name="connsiteX1182" fmla="*/ 111735 w 1618512"/>
                  <a:gd name="connsiteY1182" fmla="*/ 450539 h 1326524"/>
                  <a:gd name="connsiteX1183" fmla="*/ 121667 w 1618512"/>
                  <a:gd name="connsiteY1183" fmla="*/ 467581 h 1326524"/>
                  <a:gd name="connsiteX1184" fmla="*/ 109203 w 1618512"/>
                  <a:gd name="connsiteY1184" fmla="*/ 482868 h 1326524"/>
                  <a:gd name="connsiteX1185" fmla="*/ 99270 w 1618512"/>
                  <a:gd name="connsiteY1185" fmla="*/ 465826 h 1326524"/>
                  <a:gd name="connsiteX1186" fmla="*/ 111735 w 1618512"/>
                  <a:gd name="connsiteY1186" fmla="*/ 450539 h 1326524"/>
                  <a:gd name="connsiteX1187" fmla="*/ 1450494 w 1618512"/>
                  <a:gd name="connsiteY1187" fmla="*/ 447949 h 1326524"/>
                  <a:gd name="connsiteX1188" fmla="*/ 1460427 w 1618512"/>
                  <a:gd name="connsiteY1188" fmla="*/ 464990 h 1326524"/>
                  <a:gd name="connsiteX1189" fmla="*/ 1447962 w 1618512"/>
                  <a:gd name="connsiteY1189" fmla="*/ 480278 h 1326524"/>
                  <a:gd name="connsiteX1190" fmla="*/ 1438029 w 1618512"/>
                  <a:gd name="connsiteY1190" fmla="*/ 463236 h 1326524"/>
                  <a:gd name="connsiteX1191" fmla="*/ 1450494 w 1618512"/>
                  <a:gd name="connsiteY1191" fmla="*/ 447949 h 1326524"/>
                  <a:gd name="connsiteX1192" fmla="*/ 1273785 w 1618512"/>
                  <a:gd name="connsiteY1192" fmla="*/ 444189 h 1326524"/>
                  <a:gd name="connsiteX1193" fmla="*/ 1283718 w 1618512"/>
                  <a:gd name="connsiteY1193" fmla="*/ 461231 h 1326524"/>
                  <a:gd name="connsiteX1194" fmla="*/ 1271253 w 1618512"/>
                  <a:gd name="connsiteY1194" fmla="*/ 476518 h 1326524"/>
                  <a:gd name="connsiteX1195" fmla="*/ 1261320 w 1618512"/>
                  <a:gd name="connsiteY1195" fmla="*/ 459477 h 1326524"/>
                  <a:gd name="connsiteX1196" fmla="*/ 1273785 w 1618512"/>
                  <a:gd name="connsiteY1196" fmla="*/ 444189 h 1326524"/>
                  <a:gd name="connsiteX1197" fmla="*/ 531605 w 1618512"/>
                  <a:gd name="connsiteY1197" fmla="*/ 443607 h 1326524"/>
                  <a:gd name="connsiteX1198" fmla="*/ 533537 w 1618512"/>
                  <a:gd name="connsiteY1198" fmla="*/ 463237 h 1326524"/>
                  <a:gd name="connsiteX1199" fmla="*/ 515837 w 1618512"/>
                  <a:gd name="connsiteY1199" fmla="*/ 471944 h 1326524"/>
                  <a:gd name="connsiteX1200" fmla="*/ 513906 w 1618512"/>
                  <a:gd name="connsiteY1200" fmla="*/ 452313 h 1326524"/>
                  <a:gd name="connsiteX1201" fmla="*/ 531605 w 1618512"/>
                  <a:gd name="connsiteY1201" fmla="*/ 443607 h 1326524"/>
                  <a:gd name="connsiteX1202" fmla="*/ 837049 w 1618512"/>
                  <a:gd name="connsiteY1202" fmla="*/ 441612 h 1326524"/>
                  <a:gd name="connsiteX1203" fmla="*/ 846982 w 1618512"/>
                  <a:gd name="connsiteY1203" fmla="*/ 458653 h 1326524"/>
                  <a:gd name="connsiteX1204" fmla="*/ 834517 w 1618512"/>
                  <a:gd name="connsiteY1204" fmla="*/ 473941 h 1326524"/>
                  <a:gd name="connsiteX1205" fmla="*/ 824584 w 1618512"/>
                  <a:gd name="connsiteY1205" fmla="*/ 456900 h 1326524"/>
                  <a:gd name="connsiteX1206" fmla="*/ 837049 w 1618512"/>
                  <a:gd name="connsiteY1206" fmla="*/ 441612 h 1326524"/>
                  <a:gd name="connsiteX1207" fmla="*/ 664102 w 1618512"/>
                  <a:gd name="connsiteY1207" fmla="*/ 440293 h 1326524"/>
                  <a:gd name="connsiteX1208" fmla="*/ 674536 w 1618512"/>
                  <a:gd name="connsiteY1208" fmla="*/ 446073 h 1326524"/>
                  <a:gd name="connsiteX1209" fmla="*/ 678057 w 1618512"/>
                  <a:gd name="connsiteY1209" fmla="*/ 465481 h 1326524"/>
                  <a:gd name="connsiteX1210" fmla="*/ 658649 w 1618512"/>
                  <a:gd name="connsiteY1210" fmla="*/ 461959 h 1326524"/>
                  <a:gd name="connsiteX1211" fmla="*/ 655127 w 1618512"/>
                  <a:gd name="connsiteY1211" fmla="*/ 442551 h 1326524"/>
                  <a:gd name="connsiteX1212" fmla="*/ 664102 w 1618512"/>
                  <a:gd name="connsiteY1212" fmla="*/ 440293 h 1326524"/>
                  <a:gd name="connsiteX1213" fmla="*/ 585144 w 1618512"/>
                  <a:gd name="connsiteY1213" fmla="*/ 440202 h 1326524"/>
                  <a:gd name="connsiteX1214" fmla="*/ 595077 w 1618512"/>
                  <a:gd name="connsiteY1214" fmla="*/ 457243 h 1326524"/>
                  <a:gd name="connsiteX1215" fmla="*/ 582612 w 1618512"/>
                  <a:gd name="connsiteY1215" fmla="*/ 472531 h 1326524"/>
                  <a:gd name="connsiteX1216" fmla="*/ 572679 w 1618512"/>
                  <a:gd name="connsiteY1216" fmla="*/ 455489 h 1326524"/>
                  <a:gd name="connsiteX1217" fmla="*/ 585144 w 1618512"/>
                  <a:gd name="connsiteY1217" fmla="*/ 440202 h 1326524"/>
                  <a:gd name="connsiteX1218" fmla="*/ 240965 w 1618512"/>
                  <a:gd name="connsiteY1218" fmla="*/ 436774 h 1326524"/>
                  <a:gd name="connsiteX1219" fmla="*/ 256252 w 1618512"/>
                  <a:gd name="connsiteY1219" fmla="*/ 449239 h 1326524"/>
                  <a:gd name="connsiteX1220" fmla="*/ 239211 w 1618512"/>
                  <a:gd name="connsiteY1220" fmla="*/ 459171 h 1326524"/>
                  <a:gd name="connsiteX1221" fmla="*/ 223923 w 1618512"/>
                  <a:gd name="connsiteY1221" fmla="*/ 446707 h 1326524"/>
                  <a:gd name="connsiteX1222" fmla="*/ 240965 w 1618512"/>
                  <a:gd name="connsiteY1222" fmla="*/ 436774 h 1326524"/>
                  <a:gd name="connsiteX1223" fmla="*/ 1558745 w 1618512"/>
                  <a:gd name="connsiteY1223" fmla="*/ 432223 h 1326524"/>
                  <a:gd name="connsiteX1224" fmla="*/ 1568678 w 1618512"/>
                  <a:gd name="connsiteY1224" fmla="*/ 449264 h 1326524"/>
                  <a:gd name="connsiteX1225" fmla="*/ 1556213 w 1618512"/>
                  <a:gd name="connsiteY1225" fmla="*/ 464552 h 1326524"/>
                  <a:gd name="connsiteX1226" fmla="*/ 1546281 w 1618512"/>
                  <a:gd name="connsiteY1226" fmla="*/ 447510 h 1326524"/>
                  <a:gd name="connsiteX1227" fmla="*/ 1558745 w 1618512"/>
                  <a:gd name="connsiteY1227" fmla="*/ 432223 h 1326524"/>
                  <a:gd name="connsiteX1228" fmla="*/ 73388 w 1618512"/>
                  <a:gd name="connsiteY1228" fmla="*/ 430489 h 1326524"/>
                  <a:gd name="connsiteX1229" fmla="*/ 82363 w 1618512"/>
                  <a:gd name="connsiteY1229" fmla="*/ 432747 h 1326524"/>
                  <a:gd name="connsiteX1230" fmla="*/ 78841 w 1618512"/>
                  <a:gd name="connsiteY1230" fmla="*/ 452156 h 1326524"/>
                  <a:gd name="connsiteX1231" fmla="*/ 59433 w 1618512"/>
                  <a:gd name="connsiteY1231" fmla="*/ 455677 h 1326524"/>
                  <a:gd name="connsiteX1232" fmla="*/ 61889 w 1618512"/>
                  <a:gd name="connsiteY1232" fmla="*/ 442143 h 1326524"/>
                  <a:gd name="connsiteX1233" fmla="*/ 64925 w 1618512"/>
                  <a:gd name="connsiteY1233" fmla="*/ 435178 h 1326524"/>
                  <a:gd name="connsiteX1234" fmla="*/ 1072636 w 1618512"/>
                  <a:gd name="connsiteY1234" fmla="*/ 423510 h 1326524"/>
                  <a:gd name="connsiteX1235" fmla="*/ 1082568 w 1618512"/>
                  <a:gd name="connsiteY1235" fmla="*/ 440551 h 1326524"/>
                  <a:gd name="connsiteX1236" fmla="*/ 1070104 w 1618512"/>
                  <a:gd name="connsiteY1236" fmla="*/ 455839 h 1326524"/>
                  <a:gd name="connsiteX1237" fmla="*/ 1060172 w 1618512"/>
                  <a:gd name="connsiteY1237" fmla="*/ 438797 h 1326524"/>
                  <a:gd name="connsiteX1238" fmla="*/ 1072636 w 1618512"/>
                  <a:gd name="connsiteY1238" fmla="*/ 423510 h 1326524"/>
                  <a:gd name="connsiteX1239" fmla="*/ 383995 w 1618512"/>
                  <a:gd name="connsiteY1239" fmla="*/ 419523 h 1326524"/>
                  <a:gd name="connsiteX1240" fmla="*/ 393927 w 1618512"/>
                  <a:gd name="connsiteY1240" fmla="*/ 436564 h 1326524"/>
                  <a:gd name="connsiteX1241" fmla="*/ 381463 w 1618512"/>
                  <a:gd name="connsiteY1241" fmla="*/ 451852 h 1326524"/>
                  <a:gd name="connsiteX1242" fmla="*/ 371531 w 1618512"/>
                  <a:gd name="connsiteY1242" fmla="*/ 434810 h 1326524"/>
                  <a:gd name="connsiteX1243" fmla="*/ 383995 w 1618512"/>
                  <a:gd name="connsiteY1243" fmla="*/ 419523 h 1326524"/>
                  <a:gd name="connsiteX1244" fmla="*/ 698261 w 1618512"/>
                  <a:gd name="connsiteY1244" fmla="*/ 414820 h 1326524"/>
                  <a:gd name="connsiteX1245" fmla="*/ 708194 w 1618512"/>
                  <a:gd name="connsiteY1245" fmla="*/ 431862 h 1326524"/>
                  <a:gd name="connsiteX1246" fmla="*/ 695729 w 1618512"/>
                  <a:gd name="connsiteY1246" fmla="*/ 447149 h 1326524"/>
                  <a:gd name="connsiteX1247" fmla="*/ 685796 w 1618512"/>
                  <a:gd name="connsiteY1247" fmla="*/ 430108 h 1326524"/>
                  <a:gd name="connsiteX1248" fmla="*/ 698261 w 1618512"/>
                  <a:gd name="connsiteY1248" fmla="*/ 414820 h 1326524"/>
                  <a:gd name="connsiteX1249" fmla="*/ 497113 w 1618512"/>
                  <a:gd name="connsiteY1249" fmla="*/ 394142 h 1326524"/>
                  <a:gd name="connsiteX1250" fmla="*/ 507045 w 1618512"/>
                  <a:gd name="connsiteY1250" fmla="*/ 411184 h 1326524"/>
                  <a:gd name="connsiteX1251" fmla="*/ 494581 w 1618512"/>
                  <a:gd name="connsiteY1251" fmla="*/ 426471 h 1326524"/>
                  <a:gd name="connsiteX1252" fmla="*/ 484649 w 1618512"/>
                  <a:gd name="connsiteY1252" fmla="*/ 409430 h 1326524"/>
                  <a:gd name="connsiteX1253" fmla="*/ 497113 w 1618512"/>
                  <a:gd name="connsiteY1253" fmla="*/ 394142 h 1326524"/>
                  <a:gd name="connsiteX1254" fmla="*/ 968017 w 1618512"/>
                  <a:gd name="connsiteY1254" fmla="*/ 392091 h 1326524"/>
                  <a:gd name="connsiteX1255" fmla="*/ 977950 w 1618512"/>
                  <a:gd name="connsiteY1255" fmla="*/ 409132 h 1326524"/>
                  <a:gd name="connsiteX1256" fmla="*/ 965485 w 1618512"/>
                  <a:gd name="connsiteY1256" fmla="*/ 424420 h 1326524"/>
                  <a:gd name="connsiteX1257" fmla="*/ 955553 w 1618512"/>
                  <a:gd name="connsiteY1257" fmla="*/ 407378 h 1326524"/>
                  <a:gd name="connsiteX1258" fmla="*/ 968017 w 1618512"/>
                  <a:gd name="connsiteY1258" fmla="*/ 392091 h 1326524"/>
                  <a:gd name="connsiteX1259" fmla="*/ 847427 w 1618512"/>
                  <a:gd name="connsiteY1259" fmla="*/ 365122 h 1326524"/>
                  <a:gd name="connsiteX1260" fmla="*/ 849359 w 1618512"/>
                  <a:gd name="connsiteY1260" fmla="*/ 384752 h 1326524"/>
                  <a:gd name="connsiteX1261" fmla="*/ 831659 w 1618512"/>
                  <a:gd name="connsiteY1261" fmla="*/ 393458 h 1326524"/>
                  <a:gd name="connsiteX1262" fmla="*/ 829728 w 1618512"/>
                  <a:gd name="connsiteY1262" fmla="*/ 373829 h 1326524"/>
                  <a:gd name="connsiteX1263" fmla="*/ 847427 w 1618512"/>
                  <a:gd name="connsiteY1263" fmla="*/ 365122 h 1326524"/>
                  <a:gd name="connsiteX1264" fmla="*/ 289935 w 1618512"/>
                  <a:gd name="connsiteY1264" fmla="*/ 364899 h 1326524"/>
                  <a:gd name="connsiteX1265" fmla="*/ 305223 w 1618512"/>
                  <a:gd name="connsiteY1265" fmla="*/ 377364 h 1326524"/>
                  <a:gd name="connsiteX1266" fmla="*/ 288181 w 1618512"/>
                  <a:gd name="connsiteY1266" fmla="*/ 387296 h 1326524"/>
                  <a:gd name="connsiteX1267" fmla="*/ 272894 w 1618512"/>
                  <a:gd name="connsiteY1267" fmla="*/ 374832 h 1326524"/>
                  <a:gd name="connsiteX1268" fmla="*/ 289935 w 1618512"/>
                  <a:gd name="connsiteY1268" fmla="*/ 364899 h 1326524"/>
                  <a:gd name="connsiteX1269" fmla="*/ 979923 w 1618512"/>
                  <a:gd name="connsiteY1269" fmla="*/ 361807 h 1326524"/>
                  <a:gd name="connsiteX1270" fmla="*/ 990357 w 1618512"/>
                  <a:gd name="connsiteY1270" fmla="*/ 367587 h 1326524"/>
                  <a:gd name="connsiteX1271" fmla="*/ 993879 w 1618512"/>
                  <a:gd name="connsiteY1271" fmla="*/ 386995 h 1326524"/>
                  <a:gd name="connsiteX1272" fmla="*/ 974471 w 1618512"/>
                  <a:gd name="connsiteY1272" fmla="*/ 383473 h 1326524"/>
                  <a:gd name="connsiteX1273" fmla="*/ 970949 w 1618512"/>
                  <a:gd name="connsiteY1273" fmla="*/ 364065 h 1326524"/>
                  <a:gd name="connsiteX1274" fmla="*/ 979923 w 1618512"/>
                  <a:gd name="connsiteY1274" fmla="*/ 361807 h 1326524"/>
                  <a:gd name="connsiteX1275" fmla="*/ 122357 w 1618512"/>
                  <a:gd name="connsiteY1275" fmla="*/ 358614 h 1326524"/>
                  <a:gd name="connsiteX1276" fmla="*/ 131331 w 1618512"/>
                  <a:gd name="connsiteY1276" fmla="*/ 360872 h 1326524"/>
                  <a:gd name="connsiteX1277" fmla="*/ 127810 w 1618512"/>
                  <a:gd name="connsiteY1277" fmla="*/ 380281 h 1326524"/>
                  <a:gd name="connsiteX1278" fmla="*/ 108402 w 1618512"/>
                  <a:gd name="connsiteY1278" fmla="*/ 383802 h 1326524"/>
                  <a:gd name="connsiteX1279" fmla="*/ 111236 w 1618512"/>
                  <a:gd name="connsiteY1279" fmla="*/ 368185 h 1326524"/>
                  <a:gd name="connsiteX1280" fmla="*/ 115267 w 1618512"/>
                  <a:gd name="connsiteY1280" fmla="*/ 362542 h 1326524"/>
                  <a:gd name="connsiteX1281" fmla="*/ 1451986 w 1618512"/>
                  <a:gd name="connsiteY1281" fmla="*/ 358548 h 1326524"/>
                  <a:gd name="connsiteX1282" fmla="*/ 1467273 w 1618512"/>
                  <a:gd name="connsiteY1282" fmla="*/ 371013 h 1326524"/>
                  <a:gd name="connsiteX1283" fmla="*/ 1450231 w 1618512"/>
                  <a:gd name="connsiteY1283" fmla="*/ 380946 h 1326524"/>
                  <a:gd name="connsiteX1284" fmla="*/ 1434944 w 1618512"/>
                  <a:gd name="connsiteY1284" fmla="*/ 368481 h 1326524"/>
                  <a:gd name="connsiteX1285" fmla="*/ 1451986 w 1618512"/>
                  <a:gd name="connsiteY1285" fmla="*/ 358548 h 1326524"/>
                  <a:gd name="connsiteX1286" fmla="*/ 1132889 w 1618512"/>
                  <a:gd name="connsiteY1286" fmla="*/ 357230 h 1326524"/>
                  <a:gd name="connsiteX1287" fmla="*/ 1144507 w 1618512"/>
                  <a:gd name="connsiteY1287" fmla="*/ 359930 h 1326524"/>
                  <a:gd name="connsiteX1288" fmla="*/ 1149404 w 1618512"/>
                  <a:gd name="connsiteY1288" fmla="*/ 364847 h 1326524"/>
                  <a:gd name="connsiteX1289" fmla="*/ 1152871 w 1618512"/>
                  <a:gd name="connsiteY1289" fmla="*/ 363126 h 1326524"/>
                  <a:gd name="connsiteX1290" fmla="*/ 1162804 w 1618512"/>
                  <a:gd name="connsiteY1290" fmla="*/ 380168 h 1326524"/>
                  <a:gd name="connsiteX1291" fmla="*/ 1150339 w 1618512"/>
                  <a:gd name="connsiteY1291" fmla="*/ 395455 h 1326524"/>
                  <a:gd name="connsiteX1292" fmla="*/ 1142791 w 1618512"/>
                  <a:gd name="connsiteY1292" fmla="*/ 390100 h 1326524"/>
                  <a:gd name="connsiteX1293" fmla="*/ 1140992 w 1618512"/>
                  <a:gd name="connsiteY1293" fmla="*/ 381284 h 1326524"/>
                  <a:gd name="connsiteX1294" fmla="*/ 1133583 w 1618512"/>
                  <a:gd name="connsiteY1294" fmla="*/ 379561 h 1326524"/>
                  <a:gd name="connsiteX1295" fmla="*/ 1124877 w 1618512"/>
                  <a:gd name="connsiteY1295" fmla="*/ 361863 h 1326524"/>
                  <a:gd name="connsiteX1296" fmla="*/ 1132889 w 1618512"/>
                  <a:gd name="connsiteY1296" fmla="*/ 357230 h 1326524"/>
                  <a:gd name="connsiteX1297" fmla="*/ 1200080 w 1618512"/>
                  <a:gd name="connsiteY1297" fmla="*/ 357139 h 1326524"/>
                  <a:gd name="connsiteX1298" fmla="*/ 1215367 w 1618512"/>
                  <a:gd name="connsiteY1298" fmla="*/ 369603 h 1326524"/>
                  <a:gd name="connsiteX1299" fmla="*/ 1198327 w 1618512"/>
                  <a:gd name="connsiteY1299" fmla="*/ 379536 h 1326524"/>
                  <a:gd name="connsiteX1300" fmla="*/ 1183038 w 1618512"/>
                  <a:gd name="connsiteY1300" fmla="*/ 367072 h 1326524"/>
                  <a:gd name="connsiteX1301" fmla="*/ 1200080 w 1618512"/>
                  <a:gd name="connsiteY1301" fmla="*/ 357139 h 1326524"/>
                  <a:gd name="connsiteX1302" fmla="*/ 763344 w 1618512"/>
                  <a:gd name="connsiteY1302" fmla="*/ 354561 h 1326524"/>
                  <a:gd name="connsiteX1303" fmla="*/ 778631 w 1618512"/>
                  <a:gd name="connsiteY1303" fmla="*/ 367025 h 1326524"/>
                  <a:gd name="connsiteX1304" fmla="*/ 774738 w 1618512"/>
                  <a:gd name="connsiteY1304" fmla="*/ 372514 h 1326524"/>
                  <a:gd name="connsiteX1305" fmla="*/ 776127 w 1618512"/>
                  <a:gd name="connsiteY1305" fmla="*/ 375311 h 1326524"/>
                  <a:gd name="connsiteX1306" fmla="*/ 759085 w 1618512"/>
                  <a:gd name="connsiteY1306" fmla="*/ 385244 h 1326524"/>
                  <a:gd name="connsiteX1307" fmla="*/ 743798 w 1618512"/>
                  <a:gd name="connsiteY1307" fmla="*/ 372779 h 1326524"/>
                  <a:gd name="connsiteX1308" fmla="*/ 747691 w 1618512"/>
                  <a:gd name="connsiteY1308" fmla="*/ 367291 h 1326524"/>
                  <a:gd name="connsiteX1309" fmla="*/ 746302 w 1618512"/>
                  <a:gd name="connsiteY1309" fmla="*/ 364494 h 1326524"/>
                  <a:gd name="connsiteX1310" fmla="*/ 763344 w 1618512"/>
                  <a:gd name="connsiteY1310" fmla="*/ 354561 h 1326524"/>
                  <a:gd name="connsiteX1311" fmla="*/ 444248 w 1618512"/>
                  <a:gd name="connsiteY1311" fmla="*/ 353244 h 1326524"/>
                  <a:gd name="connsiteX1312" fmla="*/ 455866 w 1618512"/>
                  <a:gd name="connsiteY1312" fmla="*/ 355944 h 1326524"/>
                  <a:gd name="connsiteX1313" fmla="*/ 464572 w 1618512"/>
                  <a:gd name="connsiteY1313" fmla="*/ 373643 h 1326524"/>
                  <a:gd name="connsiteX1314" fmla="*/ 444942 w 1618512"/>
                  <a:gd name="connsiteY1314" fmla="*/ 375575 h 1326524"/>
                  <a:gd name="connsiteX1315" fmla="*/ 436236 w 1618512"/>
                  <a:gd name="connsiteY1315" fmla="*/ 357875 h 1326524"/>
                  <a:gd name="connsiteX1316" fmla="*/ 444248 w 1618512"/>
                  <a:gd name="connsiteY1316" fmla="*/ 353244 h 1326524"/>
                  <a:gd name="connsiteX1317" fmla="*/ 1284408 w 1618512"/>
                  <a:gd name="connsiteY1317" fmla="*/ 352264 h 1326524"/>
                  <a:gd name="connsiteX1318" fmla="*/ 1293382 w 1618512"/>
                  <a:gd name="connsiteY1318" fmla="*/ 354523 h 1326524"/>
                  <a:gd name="connsiteX1319" fmla="*/ 1289860 w 1618512"/>
                  <a:gd name="connsiteY1319" fmla="*/ 373930 h 1326524"/>
                  <a:gd name="connsiteX1320" fmla="*/ 1270452 w 1618512"/>
                  <a:gd name="connsiteY1320" fmla="*/ 377452 h 1326524"/>
                  <a:gd name="connsiteX1321" fmla="*/ 1273974 w 1618512"/>
                  <a:gd name="connsiteY1321" fmla="*/ 358044 h 1326524"/>
                  <a:gd name="connsiteX1322" fmla="*/ 1284408 w 1618512"/>
                  <a:gd name="connsiteY1322" fmla="*/ 352264 h 1326524"/>
                  <a:gd name="connsiteX1323" fmla="*/ 595767 w 1618512"/>
                  <a:gd name="connsiteY1323" fmla="*/ 348276 h 1326524"/>
                  <a:gd name="connsiteX1324" fmla="*/ 604741 w 1618512"/>
                  <a:gd name="connsiteY1324" fmla="*/ 350534 h 1326524"/>
                  <a:gd name="connsiteX1325" fmla="*/ 601219 w 1618512"/>
                  <a:gd name="connsiteY1325" fmla="*/ 369942 h 1326524"/>
                  <a:gd name="connsiteX1326" fmla="*/ 599178 w 1618512"/>
                  <a:gd name="connsiteY1326" fmla="*/ 371073 h 1326524"/>
                  <a:gd name="connsiteX1327" fmla="*/ 599417 w 1618512"/>
                  <a:gd name="connsiteY1327" fmla="*/ 371553 h 1326524"/>
                  <a:gd name="connsiteX1328" fmla="*/ 582375 w 1618512"/>
                  <a:gd name="connsiteY1328" fmla="*/ 381485 h 1326524"/>
                  <a:gd name="connsiteX1329" fmla="*/ 567088 w 1618512"/>
                  <a:gd name="connsiteY1329" fmla="*/ 369020 h 1326524"/>
                  <a:gd name="connsiteX1330" fmla="*/ 584129 w 1618512"/>
                  <a:gd name="connsiteY1330" fmla="*/ 359087 h 1326524"/>
                  <a:gd name="connsiteX1331" fmla="*/ 584402 w 1618512"/>
                  <a:gd name="connsiteY1331" fmla="*/ 359190 h 1326524"/>
                  <a:gd name="connsiteX1332" fmla="*/ 585333 w 1618512"/>
                  <a:gd name="connsiteY1332" fmla="*/ 354057 h 1326524"/>
                  <a:gd name="connsiteX1333" fmla="*/ 595767 w 1618512"/>
                  <a:gd name="connsiteY1333" fmla="*/ 348276 h 1326524"/>
                  <a:gd name="connsiteX1334" fmla="*/ 382981 w 1618512"/>
                  <a:gd name="connsiteY1334" fmla="*/ 338408 h 1326524"/>
                  <a:gd name="connsiteX1335" fmla="*/ 398268 w 1618512"/>
                  <a:gd name="connsiteY1335" fmla="*/ 350872 h 1326524"/>
                  <a:gd name="connsiteX1336" fmla="*/ 381227 w 1618512"/>
                  <a:gd name="connsiteY1336" fmla="*/ 360805 h 1326524"/>
                  <a:gd name="connsiteX1337" fmla="*/ 365939 w 1618512"/>
                  <a:gd name="connsiteY1337" fmla="*/ 348341 h 1326524"/>
                  <a:gd name="connsiteX1338" fmla="*/ 382981 w 1618512"/>
                  <a:gd name="connsiteY1338" fmla="*/ 338408 h 1326524"/>
                  <a:gd name="connsiteX1339" fmla="*/ 998931 w 1618512"/>
                  <a:gd name="connsiteY1339" fmla="*/ 336460 h 1326524"/>
                  <a:gd name="connsiteX1340" fmla="*/ 1014219 w 1618512"/>
                  <a:gd name="connsiteY1340" fmla="*/ 348924 h 1326524"/>
                  <a:gd name="connsiteX1341" fmla="*/ 997177 w 1618512"/>
                  <a:gd name="connsiteY1341" fmla="*/ 358857 h 1326524"/>
                  <a:gd name="connsiteX1342" fmla="*/ 981890 w 1618512"/>
                  <a:gd name="connsiteY1342" fmla="*/ 346392 h 1326524"/>
                  <a:gd name="connsiteX1343" fmla="*/ 998931 w 1618512"/>
                  <a:gd name="connsiteY1343" fmla="*/ 336460 h 1326524"/>
                  <a:gd name="connsiteX1344" fmla="*/ 876461 w 1618512"/>
                  <a:gd name="connsiteY1344" fmla="*/ 329180 h 1326524"/>
                  <a:gd name="connsiteX1345" fmla="*/ 891748 w 1618512"/>
                  <a:gd name="connsiteY1345" fmla="*/ 341645 h 1326524"/>
                  <a:gd name="connsiteX1346" fmla="*/ 874708 w 1618512"/>
                  <a:gd name="connsiteY1346" fmla="*/ 351578 h 1326524"/>
                  <a:gd name="connsiteX1347" fmla="*/ 859419 w 1618512"/>
                  <a:gd name="connsiteY1347" fmla="*/ 339113 h 1326524"/>
                  <a:gd name="connsiteX1348" fmla="*/ 876461 w 1618512"/>
                  <a:gd name="connsiteY1348" fmla="*/ 329180 h 1326524"/>
                  <a:gd name="connsiteX1349" fmla="*/ 557366 w 1618512"/>
                  <a:gd name="connsiteY1349" fmla="*/ 327862 h 1326524"/>
                  <a:gd name="connsiteX1350" fmla="*/ 568984 w 1618512"/>
                  <a:gd name="connsiteY1350" fmla="*/ 330562 h 1326524"/>
                  <a:gd name="connsiteX1351" fmla="*/ 577690 w 1618512"/>
                  <a:gd name="connsiteY1351" fmla="*/ 348262 h 1326524"/>
                  <a:gd name="connsiteX1352" fmla="*/ 558060 w 1618512"/>
                  <a:gd name="connsiteY1352" fmla="*/ 350193 h 1326524"/>
                  <a:gd name="connsiteX1353" fmla="*/ 549354 w 1618512"/>
                  <a:gd name="connsiteY1353" fmla="*/ 332495 h 1326524"/>
                  <a:gd name="connsiteX1354" fmla="*/ 557366 w 1618512"/>
                  <a:gd name="connsiteY1354" fmla="*/ 327862 h 1326524"/>
                  <a:gd name="connsiteX1355" fmla="*/ 624556 w 1618512"/>
                  <a:gd name="connsiteY1355" fmla="*/ 327771 h 1326524"/>
                  <a:gd name="connsiteX1356" fmla="*/ 639843 w 1618512"/>
                  <a:gd name="connsiteY1356" fmla="*/ 340235 h 1326524"/>
                  <a:gd name="connsiteX1357" fmla="*/ 622802 w 1618512"/>
                  <a:gd name="connsiteY1357" fmla="*/ 350168 h 1326524"/>
                  <a:gd name="connsiteX1358" fmla="*/ 607514 w 1618512"/>
                  <a:gd name="connsiteY1358" fmla="*/ 337704 h 1326524"/>
                  <a:gd name="connsiteX1359" fmla="*/ 624556 w 1618512"/>
                  <a:gd name="connsiteY1359" fmla="*/ 327771 h 1326524"/>
                  <a:gd name="connsiteX1360" fmla="*/ 1028270 w 1618512"/>
                  <a:gd name="connsiteY1360" fmla="*/ 325812 h 1326524"/>
                  <a:gd name="connsiteX1361" fmla="*/ 1039888 w 1618512"/>
                  <a:gd name="connsiteY1361" fmla="*/ 328512 h 1326524"/>
                  <a:gd name="connsiteX1362" fmla="*/ 1048594 w 1618512"/>
                  <a:gd name="connsiteY1362" fmla="*/ 346211 h 1326524"/>
                  <a:gd name="connsiteX1363" fmla="*/ 1028964 w 1618512"/>
                  <a:gd name="connsiteY1363" fmla="*/ 348143 h 1326524"/>
                  <a:gd name="connsiteX1364" fmla="*/ 1020258 w 1618512"/>
                  <a:gd name="connsiteY1364" fmla="*/ 330443 h 1326524"/>
                  <a:gd name="connsiteX1365" fmla="*/ 1028270 w 1618512"/>
                  <a:gd name="connsiteY1365" fmla="*/ 325812 h 1326524"/>
                  <a:gd name="connsiteX1366" fmla="*/ 1095460 w 1618512"/>
                  <a:gd name="connsiteY1366" fmla="*/ 325719 h 1326524"/>
                  <a:gd name="connsiteX1367" fmla="*/ 1110748 w 1618512"/>
                  <a:gd name="connsiteY1367" fmla="*/ 338184 h 1326524"/>
                  <a:gd name="connsiteX1368" fmla="*/ 1093706 w 1618512"/>
                  <a:gd name="connsiteY1368" fmla="*/ 348117 h 1326524"/>
                  <a:gd name="connsiteX1369" fmla="*/ 1078419 w 1618512"/>
                  <a:gd name="connsiteY1369" fmla="*/ 335652 h 1326524"/>
                  <a:gd name="connsiteX1370" fmla="*/ 1095460 w 1618512"/>
                  <a:gd name="connsiteY1370" fmla="*/ 325719 h 1326524"/>
                  <a:gd name="connsiteX1371" fmla="*/ 314671 w 1618512"/>
                  <a:gd name="connsiteY1371" fmla="*/ 325026 h 1326524"/>
                  <a:gd name="connsiteX1372" fmla="*/ 324604 w 1618512"/>
                  <a:gd name="connsiteY1372" fmla="*/ 342067 h 1326524"/>
                  <a:gd name="connsiteX1373" fmla="*/ 312139 w 1618512"/>
                  <a:gd name="connsiteY1373" fmla="*/ 357355 h 1326524"/>
                  <a:gd name="connsiteX1374" fmla="*/ 302206 w 1618512"/>
                  <a:gd name="connsiteY1374" fmla="*/ 340313 h 1326524"/>
                  <a:gd name="connsiteX1375" fmla="*/ 314671 w 1618512"/>
                  <a:gd name="connsiteY1375" fmla="*/ 325026 h 1326524"/>
                  <a:gd name="connsiteX1376" fmla="*/ 142644 w 1618512"/>
                  <a:gd name="connsiteY1376" fmla="*/ 324216 h 1326524"/>
                  <a:gd name="connsiteX1377" fmla="*/ 152156 w 1618512"/>
                  <a:gd name="connsiteY1377" fmla="*/ 329487 h 1326524"/>
                  <a:gd name="connsiteX1378" fmla="*/ 155679 w 1618512"/>
                  <a:gd name="connsiteY1378" fmla="*/ 348895 h 1326524"/>
                  <a:gd name="connsiteX1379" fmla="*/ 136271 w 1618512"/>
                  <a:gd name="connsiteY1379" fmla="*/ 345374 h 1326524"/>
                  <a:gd name="connsiteX1380" fmla="*/ 134500 w 1618512"/>
                  <a:gd name="connsiteY1380" fmla="*/ 335617 h 1326524"/>
                  <a:gd name="connsiteX1381" fmla="*/ 1170656 w 1618512"/>
                  <a:gd name="connsiteY1381" fmla="*/ 323369 h 1326524"/>
                  <a:gd name="connsiteX1382" fmla="*/ 1185944 w 1618512"/>
                  <a:gd name="connsiteY1382" fmla="*/ 335834 h 1326524"/>
                  <a:gd name="connsiteX1383" fmla="*/ 1168902 w 1618512"/>
                  <a:gd name="connsiteY1383" fmla="*/ 345767 h 1326524"/>
                  <a:gd name="connsiteX1384" fmla="*/ 1153615 w 1618512"/>
                  <a:gd name="connsiteY1384" fmla="*/ 333302 h 1326524"/>
                  <a:gd name="connsiteX1385" fmla="*/ 1170656 w 1618512"/>
                  <a:gd name="connsiteY1385" fmla="*/ 323369 h 1326524"/>
                  <a:gd name="connsiteX1386" fmla="*/ 708885 w 1618512"/>
                  <a:gd name="connsiteY1386" fmla="*/ 322895 h 1326524"/>
                  <a:gd name="connsiteX1387" fmla="*/ 717859 w 1618512"/>
                  <a:gd name="connsiteY1387" fmla="*/ 325155 h 1326524"/>
                  <a:gd name="connsiteX1388" fmla="*/ 714337 w 1618512"/>
                  <a:gd name="connsiteY1388" fmla="*/ 344562 h 1326524"/>
                  <a:gd name="connsiteX1389" fmla="*/ 694929 w 1618512"/>
                  <a:gd name="connsiteY1389" fmla="*/ 348084 h 1326524"/>
                  <a:gd name="connsiteX1390" fmla="*/ 698451 w 1618512"/>
                  <a:gd name="connsiteY1390" fmla="*/ 328676 h 1326524"/>
                  <a:gd name="connsiteX1391" fmla="*/ 708885 w 1618512"/>
                  <a:gd name="connsiteY1391" fmla="*/ 322895 h 1326524"/>
                  <a:gd name="connsiteX1392" fmla="*/ 376410 w 1618512"/>
                  <a:gd name="connsiteY1392" fmla="*/ 312262 h 1326524"/>
                  <a:gd name="connsiteX1393" fmla="*/ 391698 w 1618512"/>
                  <a:gd name="connsiteY1393" fmla="*/ 324727 h 1326524"/>
                  <a:gd name="connsiteX1394" fmla="*/ 374656 w 1618512"/>
                  <a:gd name="connsiteY1394" fmla="*/ 334659 h 1326524"/>
                  <a:gd name="connsiteX1395" fmla="*/ 359369 w 1618512"/>
                  <a:gd name="connsiteY1395" fmla="*/ 322194 h 1326524"/>
                  <a:gd name="connsiteX1396" fmla="*/ 376410 w 1618512"/>
                  <a:gd name="connsiteY1396" fmla="*/ 312262 h 1326524"/>
                  <a:gd name="connsiteX1397" fmla="*/ 847314 w 1618512"/>
                  <a:gd name="connsiteY1397" fmla="*/ 310210 h 1326524"/>
                  <a:gd name="connsiteX1398" fmla="*/ 862601 w 1618512"/>
                  <a:gd name="connsiteY1398" fmla="*/ 322674 h 1326524"/>
                  <a:gd name="connsiteX1399" fmla="*/ 845560 w 1618512"/>
                  <a:gd name="connsiteY1399" fmla="*/ 332607 h 1326524"/>
                  <a:gd name="connsiteX1400" fmla="*/ 830272 w 1618512"/>
                  <a:gd name="connsiteY1400" fmla="*/ 320142 h 1326524"/>
                  <a:gd name="connsiteX1401" fmla="*/ 847314 w 1618512"/>
                  <a:gd name="connsiteY1401" fmla="*/ 310210 h 1326524"/>
                  <a:gd name="connsiteX1402" fmla="*/ 423408 w 1618512"/>
                  <a:gd name="connsiteY1402" fmla="*/ 307092 h 1326524"/>
                  <a:gd name="connsiteX1403" fmla="*/ 438696 w 1618512"/>
                  <a:gd name="connsiteY1403" fmla="*/ 319556 h 1326524"/>
                  <a:gd name="connsiteX1404" fmla="*/ 421654 w 1618512"/>
                  <a:gd name="connsiteY1404" fmla="*/ 329489 h 1326524"/>
                  <a:gd name="connsiteX1405" fmla="*/ 406367 w 1618512"/>
                  <a:gd name="connsiteY1405" fmla="*/ 317024 h 1326524"/>
                  <a:gd name="connsiteX1406" fmla="*/ 423408 w 1618512"/>
                  <a:gd name="connsiteY1406" fmla="*/ 307092 h 1326524"/>
                  <a:gd name="connsiteX1407" fmla="*/ 894312 w 1618512"/>
                  <a:gd name="connsiteY1407" fmla="*/ 305039 h 1326524"/>
                  <a:gd name="connsiteX1408" fmla="*/ 909599 w 1618512"/>
                  <a:gd name="connsiteY1408" fmla="*/ 317504 h 1326524"/>
                  <a:gd name="connsiteX1409" fmla="*/ 892558 w 1618512"/>
                  <a:gd name="connsiteY1409" fmla="*/ 327437 h 1326524"/>
                  <a:gd name="connsiteX1410" fmla="*/ 877270 w 1618512"/>
                  <a:gd name="connsiteY1410" fmla="*/ 314972 h 1326524"/>
                  <a:gd name="connsiteX1411" fmla="*/ 894312 w 1618512"/>
                  <a:gd name="connsiteY1411" fmla="*/ 305039 h 1326524"/>
                  <a:gd name="connsiteX1412" fmla="*/ 969508 w 1618512"/>
                  <a:gd name="connsiteY1412" fmla="*/ 302689 h 1326524"/>
                  <a:gd name="connsiteX1413" fmla="*/ 984795 w 1618512"/>
                  <a:gd name="connsiteY1413" fmla="*/ 315154 h 1326524"/>
                  <a:gd name="connsiteX1414" fmla="*/ 967754 w 1618512"/>
                  <a:gd name="connsiteY1414" fmla="*/ 325087 h 1326524"/>
                  <a:gd name="connsiteX1415" fmla="*/ 952466 w 1618512"/>
                  <a:gd name="connsiteY1415" fmla="*/ 312622 h 1326524"/>
                  <a:gd name="connsiteX1416" fmla="*/ 969508 w 1618512"/>
                  <a:gd name="connsiteY1416" fmla="*/ 302689 h 1326524"/>
                  <a:gd name="connsiteX1417" fmla="*/ 175261 w 1618512"/>
                  <a:gd name="connsiteY1417" fmla="*/ 291583 h 1326524"/>
                  <a:gd name="connsiteX1418" fmla="*/ 190548 w 1618512"/>
                  <a:gd name="connsiteY1418" fmla="*/ 304047 h 1326524"/>
                  <a:gd name="connsiteX1419" fmla="*/ 173507 w 1618512"/>
                  <a:gd name="connsiteY1419" fmla="*/ 313980 h 1326524"/>
                  <a:gd name="connsiteX1420" fmla="*/ 162333 w 1618512"/>
                  <a:gd name="connsiteY1420" fmla="*/ 309805 h 1326524"/>
                  <a:gd name="connsiteX1421" fmla="*/ 160033 w 1618512"/>
                  <a:gd name="connsiteY1421" fmla="*/ 305171 h 1326524"/>
                  <a:gd name="connsiteX1422" fmla="*/ 173624 w 1618512"/>
                  <a:gd name="connsiteY1422" fmla="*/ 291917 h 1326524"/>
                  <a:gd name="connsiteX1423" fmla="*/ 1337311 w 1618512"/>
                  <a:gd name="connsiteY1423" fmla="*/ 285233 h 1326524"/>
                  <a:gd name="connsiteX1424" fmla="*/ 1352598 w 1618512"/>
                  <a:gd name="connsiteY1424" fmla="*/ 297698 h 1326524"/>
                  <a:gd name="connsiteX1425" fmla="*/ 1335557 w 1618512"/>
                  <a:gd name="connsiteY1425" fmla="*/ 307630 h 1326524"/>
                  <a:gd name="connsiteX1426" fmla="*/ 1320269 w 1618512"/>
                  <a:gd name="connsiteY1426" fmla="*/ 295166 h 1326524"/>
                  <a:gd name="connsiteX1427" fmla="*/ 1337311 w 1618512"/>
                  <a:gd name="connsiteY1427" fmla="*/ 285233 h 1326524"/>
                  <a:gd name="connsiteX1428" fmla="*/ 202280 w 1618512"/>
                  <a:gd name="connsiteY1428" fmla="*/ 263968 h 1326524"/>
                  <a:gd name="connsiteX1429" fmla="*/ 204649 w 1618512"/>
                  <a:gd name="connsiteY1429" fmla="*/ 277020 h 1326524"/>
                  <a:gd name="connsiteX1430" fmla="*/ 195674 w 1618512"/>
                  <a:gd name="connsiteY1430" fmla="*/ 279279 h 1326524"/>
                  <a:gd name="connsiteX1431" fmla="*/ 189875 w 1618512"/>
                  <a:gd name="connsiteY1431" fmla="*/ 276066 h 1326524"/>
                  <a:gd name="connsiteX1432" fmla="*/ 363640 w 1618512"/>
                  <a:gd name="connsiteY1432" fmla="*/ 253151 h 1326524"/>
                  <a:gd name="connsiteX1433" fmla="*/ 373572 w 1618512"/>
                  <a:gd name="connsiteY1433" fmla="*/ 270192 h 1326524"/>
                  <a:gd name="connsiteX1434" fmla="*/ 361108 w 1618512"/>
                  <a:gd name="connsiteY1434" fmla="*/ 285480 h 1326524"/>
                  <a:gd name="connsiteX1435" fmla="*/ 351176 w 1618512"/>
                  <a:gd name="connsiteY1435" fmla="*/ 268438 h 1326524"/>
                  <a:gd name="connsiteX1436" fmla="*/ 363640 w 1618512"/>
                  <a:gd name="connsiteY1436" fmla="*/ 253151 h 1326524"/>
                  <a:gd name="connsiteX1437" fmla="*/ 1220246 w 1618512"/>
                  <a:gd name="connsiteY1437" fmla="*/ 248797 h 1326524"/>
                  <a:gd name="connsiteX1438" fmla="*/ 1222177 w 1618512"/>
                  <a:gd name="connsiteY1438" fmla="*/ 268426 h 1326524"/>
                  <a:gd name="connsiteX1439" fmla="*/ 1204478 w 1618512"/>
                  <a:gd name="connsiteY1439" fmla="*/ 277132 h 1326524"/>
                  <a:gd name="connsiteX1440" fmla="*/ 1202546 w 1618512"/>
                  <a:gd name="connsiteY1440" fmla="*/ 257502 h 1326524"/>
                  <a:gd name="connsiteX1441" fmla="*/ 1220246 w 1618512"/>
                  <a:gd name="connsiteY1441" fmla="*/ 248797 h 1326524"/>
                  <a:gd name="connsiteX1442" fmla="*/ 1352744 w 1618512"/>
                  <a:gd name="connsiteY1442" fmla="*/ 245481 h 1326524"/>
                  <a:gd name="connsiteX1443" fmla="*/ 1363177 w 1618512"/>
                  <a:gd name="connsiteY1443" fmla="*/ 251262 h 1326524"/>
                  <a:gd name="connsiteX1444" fmla="*/ 1366699 w 1618512"/>
                  <a:gd name="connsiteY1444" fmla="*/ 270670 h 1326524"/>
                  <a:gd name="connsiteX1445" fmla="*/ 1347291 w 1618512"/>
                  <a:gd name="connsiteY1445" fmla="*/ 267148 h 1326524"/>
                  <a:gd name="connsiteX1446" fmla="*/ 1343769 w 1618512"/>
                  <a:gd name="connsiteY1446" fmla="*/ 247741 h 1326524"/>
                  <a:gd name="connsiteX1447" fmla="*/ 1352744 w 1618512"/>
                  <a:gd name="connsiteY1447" fmla="*/ 245481 h 1326524"/>
                  <a:gd name="connsiteX1448" fmla="*/ 1273785 w 1618512"/>
                  <a:gd name="connsiteY1448" fmla="*/ 245390 h 1326524"/>
                  <a:gd name="connsiteX1449" fmla="*/ 1283717 w 1618512"/>
                  <a:gd name="connsiteY1449" fmla="*/ 262432 h 1326524"/>
                  <a:gd name="connsiteX1450" fmla="*/ 1271253 w 1618512"/>
                  <a:gd name="connsiteY1450" fmla="*/ 277719 h 1326524"/>
                  <a:gd name="connsiteX1451" fmla="*/ 1261321 w 1618512"/>
                  <a:gd name="connsiteY1451" fmla="*/ 260678 h 1326524"/>
                  <a:gd name="connsiteX1452" fmla="*/ 1273785 w 1618512"/>
                  <a:gd name="connsiteY1452" fmla="*/ 245390 h 1326524"/>
                  <a:gd name="connsiteX1453" fmla="*/ 531605 w 1618512"/>
                  <a:gd name="connsiteY1453" fmla="*/ 244809 h 1326524"/>
                  <a:gd name="connsiteX1454" fmla="*/ 533537 w 1618512"/>
                  <a:gd name="connsiteY1454" fmla="*/ 264439 h 1326524"/>
                  <a:gd name="connsiteX1455" fmla="*/ 515837 w 1618512"/>
                  <a:gd name="connsiteY1455" fmla="*/ 273146 h 1326524"/>
                  <a:gd name="connsiteX1456" fmla="*/ 513906 w 1618512"/>
                  <a:gd name="connsiteY1456" fmla="*/ 253515 h 1326524"/>
                  <a:gd name="connsiteX1457" fmla="*/ 531605 w 1618512"/>
                  <a:gd name="connsiteY1457" fmla="*/ 244809 h 1326524"/>
                  <a:gd name="connsiteX1458" fmla="*/ 837049 w 1618512"/>
                  <a:gd name="connsiteY1458" fmla="*/ 242812 h 1326524"/>
                  <a:gd name="connsiteX1459" fmla="*/ 846981 w 1618512"/>
                  <a:gd name="connsiteY1459" fmla="*/ 259854 h 1326524"/>
                  <a:gd name="connsiteX1460" fmla="*/ 844268 w 1618512"/>
                  <a:gd name="connsiteY1460" fmla="*/ 267117 h 1326524"/>
                  <a:gd name="connsiteX1461" fmla="*/ 844477 w 1618512"/>
                  <a:gd name="connsiteY1461" fmla="*/ 268141 h 1326524"/>
                  <a:gd name="connsiteX1462" fmla="*/ 832012 w 1618512"/>
                  <a:gd name="connsiteY1462" fmla="*/ 283428 h 1326524"/>
                  <a:gd name="connsiteX1463" fmla="*/ 822079 w 1618512"/>
                  <a:gd name="connsiteY1463" fmla="*/ 266387 h 1326524"/>
                  <a:gd name="connsiteX1464" fmla="*/ 824794 w 1618512"/>
                  <a:gd name="connsiteY1464" fmla="*/ 259123 h 1326524"/>
                  <a:gd name="connsiteX1465" fmla="*/ 824585 w 1618512"/>
                  <a:gd name="connsiteY1465" fmla="*/ 258100 h 1326524"/>
                  <a:gd name="connsiteX1466" fmla="*/ 837049 w 1618512"/>
                  <a:gd name="connsiteY1466" fmla="*/ 242812 h 1326524"/>
                  <a:gd name="connsiteX1467" fmla="*/ 664103 w 1618512"/>
                  <a:gd name="connsiteY1467" fmla="*/ 241494 h 1326524"/>
                  <a:gd name="connsiteX1468" fmla="*/ 674536 w 1618512"/>
                  <a:gd name="connsiteY1468" fmla="*/ 247274 h 1326524"/>
                  <a:gd name="connsiteX1469" fmla="*/ 678058 w 1618512"/>
                  <a:gd name="connsiteY1469" fmla="*/ 266683 h 1326524"/>
                  <a:gd name="connsiteX1470" fmla="*/ 669084 w 1618512"/>
                  <a:gd name="connsiteY1470" fmla="*/ 268941 h 1326524"/>
                  <a:gd name="connsiteX1471" fmla="*/ 666581 w 1618512"/>
                  <a:gd name="connsiteY1471" fmla="*/ 267554 h 1326524"/>
                  <a:gd name="connsiteX1472" fmla="*/ 663593 w 1618512"/>
                  <a:gd name="connsiteY1472" fmla="*/ 275553 h 1326524"/>
                  <a:gd name="connsiteX1473" fmla="*/ 655303 w 1618512"/>
                  <a:gd name="connsiteY1473" fmla="*/ 279668 h 1326524"/>
                  <a:gd name="connsiteX1474" fmla="*/ 645371 w 1618512"/>
                  <a:gd name="connsiteY1474" fmla="*/ 262626 h 1326524"/>
                  <a:gd name="connsiteX1475" fmla="*/ 649546 w 1618512"/>
                  <a:gd name="connsiteY1475" fmla="*/ 251453 h 1326524"/>
                  <a:gd name="connsiteX1476" fmla="*/ 655949 w 1618512"/>
                  <a:gd name="connsiteY1476" fmla="*/ 248275 h 1326524"/>
                  <a:gd name="connsiteX1477" fmla="*/ 655128 w 1618512"/>
                  <a:gd name="connsiteY1477" fmla="*/ 243752 h 1326524"/>
                  <a:gd name="connsiteX1478" fmla="*/ 664103 w 1618512"/>
                  <a:gd name="connsiteY1478" fmla="*/ 241494 h 1326524"/>
                  <a:gd name="connsiteX1479" fmla="*/ 1072637 w 1618512"/>
                  <a:gd name="connsiteY1479" fmla="*/ 224712 h 1326524"/>
                  <a:gd name="connsiteX1480" fmla="*/ 1082570 w 1618512"/>
                  <a:gd name="connsiteY1480" fmla="*/ 241754 h 1326524"/>
                  <a:gd name="connsiteX1481" fmla="*/ 1070105 w 1618512"/>
                  <a:gd name="connsiteY1481" fmla="*/ 257041 h 1326524"/>
                  <a:gd name="connsiteX1482" fmla="*/ 1060172 w 1618512"/>
                  <a:gd name="connsiteY1482" fmla="*/ 240000 h 1326524"/>
                  <a:gd name="connsiteX1483" fmla="*/ 1072637 w 1618512"/>
                  <a:gd name="connsiteY1483" fmla="*/ 224712 h 1326524"/>
                  <a:gd name="connsiteX1484" fmla="*/ 644722 w 1618512"/>
                  <a:gd name="connsiteY1484" fmla="*/ 219429 h 1326524"/>
                  <a:gd name="connsiteX1485" fmla="*/ 646654 w 1618512"/>
                  <a:gd name="connsiteY1485" fmla="*/ 239058 h 1326524"/>
                  <a:gd name="connsiteX1486" fmla="*/ 628954 w 1618512"/>
                  <a:gd name="connsiteY1486" fmla="*/ 247764 h 1326524"/>
                  <a:gd name="connsiteX1487" fmla="*/ 627023 w 1618512"/>
                  <a:gd name="connsiteY1487" fmla="*/ 228134 h 1326524"/>
                  <a:gd name="connsiteX1488" fmla="*/ 644722 w 1618512"/>
                  <a:gd name="connsiteY1488" fmla="*/ 219429 h 1326524"/>
                  <a:gd name="connsiteX1489" fmla="*/ 950168 w 1618512"/>
                  <a:gd name="connsiteY1489" fmla="*/ 217433 h 1326524"/>
                  <a:gd name="connsiteX1490" fmla="*/ 960099 w 1618512"/>
                  <a:gd name="connsiteY1490" fmla="*/ 234474 h 1326524"/>
                  <a:gd name="connsiteX1491" fmla="*/ 947635 w 1618512"/>
                  <a:gd name="connsiteY1491" fmla="*/ 249762 h 1326524"/>
                  <a:gd name="connsiteX1492" fmla="*/ 937703 w 1618512"/>
                  <a:gd name="connsiteY1492" fmla="*/ 232720 h 1326524"/>
                  <a:gd name="connsiteX1493" fmla="*/ 950168 w 1618512"/>
                  <a:gd name="connsiteY1493" fmla="*/ 217433 h 1326524"/>
                  <a:gd name="connsiteX1494" fmla="*/ 777220 w 1618512"/>
                  <a:gd name="connsiteY1494" fmla="*/ 216114 h 1326524"/>
                  <a:gd name="connsiteX1495" fmla="*/ 787653 w 1618512"/>
                  <a:gd name="connsiteY1495" fmla="*/ 221894 h 1326524"/>
                  <a:gd name="connsiteX1496" fmla="*/ 791176 w 1618512"/>
                  <a:gd name="connsiteY1496" fmla="*/ 241302 h 1326524"/>
                  <a:gd name="connsiteX1497" fmla="*/ 771767 w 1618512"/>
                  <a:gd name="connsiteY1497" fmla="*/ 237780 h 1326524"/>
                  <a:gd name="connsiteX1498" fmla="*/ 768245 w 1618512"/>
                  <a:gd name="connsiteY1498" fmla="*/ 218373 h 1326524"/>
                  <a:gd name="connsiteX1499" fmla="*/ 777220 w 1618512"/>
                  <a:gd name="connsiteY1499" fmla="*/ 216114 h 1326524"/>
                  <a:gd name="connsiteX1500" fmla="*/ 698262 w 1618512"/>
                  <a:gd name="connsiteY1500" fmla="*/ 216022 h 1326524"/>
                  <a:gd name="connsiteX1501" fmla="*/ 708194 w 1618512"/>
                  <a:gd name="connsiteY1501" fmla="*/ 233064 h 1326524"/>
                  <a:gd name="connsiteX1502" fmla="*/ 695730 w 1618512"/>
                  <a:gd name="connsiteY1502" fmla="*/ 248351 h 1326524"/>
                  <a:gd name="connsiteX1503" fmla="*/ 685798 w 1618512"/>
                  <a:gd name="connsiteY1503" fmla="*/ 231310 h 1326524"/>
                  <a:gd name="connsiteX1504" fmla="*/ 698262 w 1618512"/>
                  <a:gd name="connsiteY1504" fmla="*/ 216022 h 1326524"/>
                  <a:gd name="connsiteX1505" fmla="*/ 1244361 w 1618512"/>
                  <a:gd name="connsiteY1505" fmla="*/ 211621 h 1326524"/>
                  <a:gd name="connsiteX1506" fmla="*/ 1254293 w 1618512"/>
                  <a:gd name="connsiteY1506" fmla="*/ 228662 h 1326524"/>
                  <a:gd name="connsiteX1507" fmla="*/ 1241830 w 1618512"/>
                  <a:gd name="connsiteY1507" fmla="*/ 243950 h 1326524"/>
                  <a:gd name="connsiteX1508" fmla="*/ 1231897 w 1618512"/>
                  <a:gd name="connsiteY1508" fmla="*/ 226908 h 1326524"/>
                  <a:gd name="connsiteX1509" fmla="*/ 1244361 w 1618512"/>
                  <a:gd name="connsiteY1509" fmla="*/ 211621 h 1326524"/>
                  <a:gd name="connsiteX1510" fmla="*/ 450115 w 1618512"/>
                  <a:gd name="connsiteY1510" fmla="*/ 200514 h 1326524"/>
                  <a:gd name="connsiteX1511" fmla="*/ 460048 w 1618512"/>
                  <a:gd name="connsiteY1511" fmla="*/ 217555 h 1326524"/>
                  <a:gd name="connsiteX1512" fmla="*/ 456637 w 1618512"/>
                  <a:gd name="connsiteY1512" fmla="*/ 226685 h 1326524"/>
                  <a:gd name="connsiteX1513" fmla="*/ 456686 w 1618512"/>
                  <a:gd name="connsiteY1513" fmla="*/ 226659 h 1326524"/>
                  <a:gd name="connsiteX1514" fmla="*/ 466618 w 1618512"/>
                  <a:gd name="connsiteY1514" fmla="*/ 243701 h 1326524"/>
                  <a:gd name="connsiteX1515" fmla="*/ 454154 w 1618512"/>
                  <a:gd name="connsiteY1515" fmla="*/ 258988 h 1326524"/>
                  <a:gd name="connsiteX1516" fmla="*/ 444222 w 1618512"/>
                  <a:gd name="connsiteY1516" fmla="*/ 241947 h 1326524"/>
                  <a:gd name="connsiteX1517" fmla="*/ 447632 w 1618512"/>
                  <a:gd name="connsiteY1517" fmla="*/ 232818 h 1326524"/>
                  <a:gd name="connsiteX1518" fmla="*/ 447583 w 1618512"/>
                  <a:gd name="connsiteY1518" fmla="*/ 232843 h 1326524"/>
                  <a:gd name="connsiteX1519" fmla="*/ 437650 w 1618512"/>
                  <a:gd name="connsiteY1519" fmla="*/ 215801 h 1326524"/>
                  <a:gd name="connsiteX1520" fmla="*/ 450115 w 1618512"/>
                  <a:gd name="connsiteY1520" fmla="*/ 200514 h 1326524"/>
                  <a:gd name="connsiteX1521" fmla="*/ 497113 w 1618512"/>
                  <a:gd name="connsiteY1521" fmla="*/ 195344 h 1326524"/>
                  <a:gd name="connsiteX1522" fmla="*/ 507046 w 1618512"/>
                  <a:gd name="connsiteY1522" fmla="*/ 212386 h 1326524"/>
                  <a:gd name="connsiteX1523" fmla="*/ 494581 w 1618512"/>
                  <a:gd name="connsiteY1523" fmla="*/ 227673 h 1326524"/>
                  <a:gd name="connsiteX1524" fmla="*/ 484648 w 1618512"/>
                  <a:gd name="connsiteY1524" fmla="*/ 210632 h 1326524"/>
                  <a:gd name="connsiteX1525" fmla="*/ 497113 w 1618512"/>
                  <a:gd name="connsiteY1525" fmla="*/ 195344 h 1326524"/>
                  <a:gd name="connsiteX1526" fmla="*/ 1399292 w 1618512"/>
                  <a:gd name="connsiteY1526" fmla="*/ 192399 h 1326524"/>
                  <a:gd name="connsiteX1527" fmla="*/ 1406354 w 1618512"/>
                  <a:gd name="connsiteY1527" fmla="*/ 197237 h 1326524"/>
                  <a:gd name="connsiteX1528" fmla="*/ 1412732 w 1618512"/>
                  <a:gd name="connsiteY1528" fmla="*/ 203705 h 1326524"/>
                  <a:gd name="connsiteX1529" fmla="*/ 1408485 w 1618512"/>
                  <a:gd name="connsiteY1529" fmla="*/ 205814 h 1326524"/>
                  <a:gd name="connsiteX1530" fmla="*/ 1400937 w 1618512"/>
                  <a:gd name="connsiteY1530" fmla="*/ 200459 h 1326524"/>
                  <a:gd name="connsiteX1531" fmla="*/ 1043213 w 1618512"/>
                  <a:gd name="connsiteY1531" fmla="*/ 190942 h 1326524"/>
                  <a:gd name="connsiteX1532" fmla="*/ 1053146 w 1618512"/>
                  <a:gd name="connsiteY1532" fmla="*/ 207983 h 1326524"/>
                  <a:gd name="connsiteX1533" fmla="*/ 1040681 w 1618512"/>
                  <a:gd name="connsiteY1533" fmla="*/ 223271 h 1326524"/>
                  <a:gd name="connsiteX1534" fmla="*/ 1030748 w 1618512"/>
                  <a:gd name="connsiteY1534" fmla="*/ 206229 h 1326524"/>
                  <a:gd name="connsiteX1535" fmla="*/ 1043213 w 1618512"/>
                  <a:gd name="connsiteY1535" fmla="*/ 190942 h 1326524"/>
                  <a:gd name="connsiteX1536" fmla="*/ 1222638 w 1618512"/>
                  <a:gd name="connsiteY1536" fmla="*/ 185598 h 1326524"/>
                  <a:gd name="connsiteX1537" fmla="*/ 1237925 w 1618512"/>
                  <a:gd name="connsiteY1537" fmla="*/ 198063 h 1326524"/>
                  <a:gd name="connsiteX1538" fmla="*/ 1220884 w 1618512"/>
                  <a:gd name="connsiteY1538" fmla="*/ 207996 h 1326524"/>
                  <a:gd name="connsiteX1539" fmla="*/ 1205596 w 1618512"/>
                  <a:gd name="connsiteY1539" fmla="*/ 195531 h 1326524"/>
                  <a:gd name="connsiteX1540" fmla="*/ 1222638 w 1618512"/>
                  <a:gd name="connsiteY1540" fmla="*/ 185598 h 1326524"/>
                  <a:gd name="connsiteX1541" fmla="*/ 305055 w 1618512"/>
                  <a:gd name="connsiteY1541" fmla="*/ 178227 h 1326524"/>
                  <a:gd name="connsiteX1542" fmla="*/ 305222 w 1618512"/>
                  <a:gd name="connsiteY1542" fmla="*/ 178565 h 1326524"/>
                  <a:gd name="connsiteX1543" fmla="*/ 299868 w 1618512"/>
                  <a:gd name="connsiteY1543" fmla="*/ 186112 h 1326524"/>
                  <a:gd name="connsiteX1544" fmla="*/ 291275 w 1618512"/>
                  <a:gd name="connsiteY1544" fmla="*/ 187865 h 1326524"/>
                  <a:gd name="connsiteX1545" fmla="*/ 1021490 w 1618512"/>
                  <a:gd name="connsiteY1545" fmla="*/ 164918 h 1326524"/>
                  <a:gd name="connsiteX1546" fmla="*/ 1036778 w 1618512"/>
                  <a:gd name="connsiteY1546" fmla="*/ 177383 h 1326524"/>
                  <a:gd name="connsiteX1547" fmla="*/ 1019736 w 1618512"/>
                  <a:gd name="connsiteY1547" fmla="*/ 187316 h 1326524"/>
                  <a:gd name="connsiteX1548" fmla="*/ 1004449 w 1618512"/>
                  <a:gd name="connsiteY1548" fmla="*/ 174851 h 1326524"/>
                  <a:gd name="connsiteX1549" fmla="*/ 1021490 w 1618512"/>
                  <a:gd name="connsiteY1549" fmla="*/ 164918 h 1326524"/>
                  <a:gd name="connsiteX1550" fmla="*/ 836035 w 1618512"/>
                  <a:gd name="connsiteY1550" fmla="*/ 161699 h 1326524"/>
                  <a:gd name="connsiteX1551" fmla="*/ 851322 w 1618512"/>
                  <a:gd name="connsiteY1551" fmla="*/ 174163 h 1326524"/>
                  <a:gd name="connsiteX1552" fmla="*/ 834281 w 1618512"/>
                  <a:gd name="connsiteY1552" fmla="*/ 184096 h 1326524"/>
                  <a:gd name="connsiteX1553" fmla="*/ 818993 w 1618512"/>
                  <a:gd name="connsiteY1553" fmla="*/ 171631 h 1326524"/>
                  <a:gd name="connsiteX1554" fmla="*/ 836035 w 1618512"/>
                  <a:gd name="connsiteY1554" fmla="*/ 161699 h 1326524"/>
                  <a:gd name="connsiteX1555" fmla="*/ 516940 w 1618512"/>
                  <a:gd name="connsiteY1555" fmla="*/ 160380 h 1326524"/>
                  <a:gd name="connsiteX1556" fmla="*/ 528557 w 1618512"/>
                  <a:gd name="connsiteY1556" fmla="*/ 163081 h 1326524"/>
                  <a:gd name="connsiteX1557" fmla="*/ 537263 w 1618512"/>
                  <a:gd name="connsiteY1557" fmla="*/ 180781 h 1326524"/>
                  <a:gd name="connsiteX1558" fmla="*/ 517633 w 1618512"/>
                  <a:gd name="connsiteY1558" fmla="*/ 182712 h 1326524"/>
                  <a:gd name="connsiteX1559" fmla="*/ 508927 w 1618512"/>
                  <a:gd name="connsiteY1559" fmla="*/ 165012 h 1326524"/>
                  <a:gd name="connsiteX1560" fmla="*/ 516940 w 1618512"/>
                  <a:gd name="connsiteY1560" fmla="*/ 160380 h 1326524"/>
                  <a:gd name="connsiteX1561" fmla="*/ 584130 w 1618512"/>
                  <a:gd name="connsiteY1561" fmla="*/ 160288 h 1326524"/>
                  <a:gd name="connsiteX1562" fmla="*/ 599417 w 1618512"/>
                  <a:gd name="connsiteY1562" fmla="*/ 172753 h 1326524"/>
                  <a:gd name="connsiteX1563" fmla="*/ 582376 w 1618512"/>
                  <a:gd name="connsiteY1563" fmla="*/ 182686 h 1326524"/>
                  <a:gd name="connsiteX1564" fmla="*/ 567088 w 1618512"/>
                  <a:gd name="connsiteY1564" fmla="*/ 170221 h 1326524"/>
                  <a:gd name="connsiteX1565" fmla="*/ 584130 w 1618512"/>
                  <a:gd name="connsiteY1565" fmla="*/ 160288 h 1326524"/>
                  <a:gd name="connsiteX1566" fmla="*/ 1132890 w 1618512"/>
                  <a:gd name="connsiteY1566" fmla="*/ 158432 h 1326524"/>
                  <a:gd name="connsiteX1567" fmla="*/ 1144508 w 1618512"/>
                  <a:gd name="connsiteY1567" fmla="*/ 161133 h 1326524"/>
                  <a:gd name="connsiteX1568" fmla="*/ 1153214 w 1618512"/>
                  <a:gd name="connsiteY1568" fmla="*/ 178832 h 1326524"/>
                  <a:gd name="connsiteX1569" fmla="*/ 1133584 w 1618512"/>
                  <a:gd name="connsiteY1569" fmla="*/ 180764 h 1326524"/>
                  <a:gd name="connsiteX1570" fmla="*/ 1124878 w 1618512"/>
                  <a:gd name="connsiteY1570" fmla="*/ 163064 h 1326524"/>
                  <a:gd name="connsiteX1571" fmla="*/ 1132890 w 1618512"/>
                  <a:gd name="connsiteY1571" fmla="*/ 158432 h 1326524"/>
                  <a:gd name="connsiteX1572" fmla="*/ 668458 w 1618512"/>
                  <a:gd name="connsiteY1572" fmla="*/ 155413 h 1326524"/>
                  <a:gd name="connsiteX1573" fmla="*/ 677432 w 1618512"/>
                  <a:gd name="connsiteY1573" fmla="*/ 157672 h 1326524"/>
                  <a:gd name="connsiteX1574" fmla="*/ 673910 w 1618512"/>
                  <a:gd name="connsiteY1574" fmla="*/ 177080 h 1326524"/>
                  <a:gd name="connsiteX1575" fmla="*/ 654502 w 1618512"/>
                  <a:gd name="connsiteY1575" fmla="*/ 180603 h 1326524"/>
                  <a:gd name="connsiteX1576" fmla="*/ 658024 w 1618512"/>
                  <a:gd name="connsiteY1576" fmla="*/ 161194 h 1326524"/>
                  <a:gd name="connsiteX1577" fmla="*/ 668458 w 1618512"/>
                  <a:gd name="connsiteY1577" fmla="*/ 155413 h 1326524"/>
                  <a:gd name="connsiteX1578" fmla="*/ 1284408 w 1618512"/>
                  <a:gd name="connsiteY1578" fmla="*/ 153465 h 1326524"/>
                  <a:gd name="connsiteX1579" fmla="*/ 1293383 w 1618512"/>
                  <a:gd name="connsiteY1579" fmla="*/ 155723 h 1326524"/>
                  <a:gd name="connsiteX1580" fmla="*/ 1289861 w 1618512"/>
                  <a:gd name="connsiteY1580" fmla="*/ 175131 h 1326524"/>
                  <a:gd name="connsiteX1581" fmla="*/ 1270453 w 1618512"/>
                  <a:gd name="connsiteY1581" fmla="*/ 178653 h 1326524"/>
                  <a:gd name="connsiteX1582" fmla="*/ 1273975 w 1618512"/>
                  <a:gd name="connsiteY1582" fmla="*/ 159245 h 1326524"/>
                  <a:gd name="connsiteX1583" fmla="*/ 1284408 w 1618512"/>
                  <a:gd name="connsiteY1583" fmla="*/ 153465 h 1326524"/>
                  <a:gd name="connsiteX1584" fmla="*/ 382981 w 1618512"/>
                  <a:gd name="connsiteY1584" fmla="*/ 139610 h 1326524"/>
                  <a:gd name="connsiteX1585" fmla="*/ 398269 w 1618512"/>
                  <a:gd name="connsiteY1585" fmla="*/ 152075 h 1326524"/>
                  <a:gd name="connsiteX1586" fmla="*/ 381227 w 1618512"/>
                  <a:gd name="connsiteY1586" fmla="*/ 162007 h 1326524"/>
                  <a:gd name="connsiteX1587" fmla="*/ 365940 w 1618512"/>
                  <a:gd name="connsiteY1587" fmla="*/ 149542 h 1326524"/>
                  <a:gd name="connsiteX1588" fmla="*/ 382981 w 1618512"/>
                  <a:gd name="connsiteY1588" fmla="*/ 139610 h 1326524"/>
                  <a:gd name="connsiteX1589" fmla="*/ 876462 w 1618512"/>
                  <a:gd name="connsiteY1589" fmla="*/ 130381 h 1326524"/>
                  <a:gd name="connsiteX1590" fmla="*/ 891750 w 1618512"/>
                  <a:gd name="connsiteY1590" fmla="*/ 142846 h 1326524"/>
                  <a:gd name="connsiteX1591" fmla="*/ 874708 w 1618512"/>
                  <a:gd name="connsiteY1591" fmla="*/ 152779 h 1326524"/>
                  <a:gd name="connsiteX1592" fmla="*/ 859421 w 1618512"/>
                  <a:gd name="connsiteY1592" fmla="*/ 140314 h 1326524"/>
                  <a:gd name="connsiteX1593" fmla="*/ 876462 w 1618512"/>
                  <a:gd name="connsiteY1593" fmla="*/ 130381 h 1326524"/>
                  <a:gd name="connsiteX1594" fmla="*/ 557366 w 1618512"/>
                  <a:gd name="connsiteY1594" fmla="*/ 129064 h 1326524"/>
                  <a:gd name="connsiteX1595" fmla="*/ 568984 w 1618512"/>
                  <a:gd name="connsiteY1595" fmla="*/ 131765 h 1326524"/>
                  <a:gd name="connsiteX1596" fmla="*/ 577690 w 1618512"/>
                  <a:gd name="connsiteY1596" fmla="*/ 149464 h 1326524"/>
                  <a:gd name="connsiteX1597" fmla="*/ 558060 w 1618512"/>
                  <a:gd name="connsiteY1597" fmla="*/ 151396 h 1326524"/>
                  <a:gd name="connsiteX1598" fmla="*/ 549354 w 1618512"/>
                  <a:gd name="connsiteY1598" fmla="*/ 133696 h 1326524"/>
                  <a:gd name="connsiteX1599" fmla="*/ 557366 w 1618512"/>
                  <a:gd name="connsiteY1599" fmla="*/ 129064 h 1326524"/>
                  <a:gd name="connsiteX1600" fmla="*/ 1103466 w 1618512"/>
                  <a:gd name="connsiteY1600" fmla="*/ 124663 h 1326524"/>
                  <a:gd name="connsiteX1601" fmla="*/ 1115084 w 1618512"/>
                  <a:gd name="connsiteY1601" fmla="*/ 127363 h 1326524"/>
                  <a:gd name="connsiteX1602" fmla="*/ 1123790 w 1618512"/>
                  <a:gd name="connsiteY1602" fmla="*/ 145062 h 1326524"/>
                  <a:gd name="connsiteX1603" fmla="*/ 1104160 w 1618512"/>
                  <a:gd name="connsiteY1603" fmla="*/ 146994 h 1326524"/>
                  <a:gd name="connsiteX1604" fmla="*/ 1095454 w 1618512"/>
                  <a:gd name="connsiteY1604" fmla="*/ 129294 h 1326524"/>
                  <a:gd name="connsiteX1605" fmla="*/ 1103466 w 1618512"/>
                  <a:gd name="connsiteY1605" fmla="*/ 124663 h 1326524"/>
                  <a:gd name="connsiteX1606" fmla="*/ 1170656 w 1618512"/>
                  <a:gd name="connsiteY1606" fmla="*/ 124570 h 1326524"/>
                  <a:gd name="connsiteX1607" fmla="*/ 1185944 w 1618512"/>
                  <a:gd name="connsiteY1607" fmla="*/ 137035 h 1326524"/>
                  <a:gd name="connsiteX1608" fmla="*/ 1168902 w 1618512"/>
                  <a:gd name="connsiteY1608" fmla="*/ 146968 h 1326524"/>
                  <a:gd name="connsiteX1609" fmla="*/ 1153614 w 1618512"/>
                  <a:gd name="connsiteY1609" fmla="*/ 134503 h 1326524"/>
                  <a:gd name="connsiteX1610" fmla="*/ 1170656 w 1618512"/>
                  <a:gd name="connsiteY1610" fmla="*/ 124570 h 1326524"/>
                  <a:gd name="connsiteX1611" fmla="*/ 708884 w 1618512"/>
                  <a:gd name="connsiteY1611" fmla="*/ 124096 h 1326524"/>
                  <a:gd name="connsiteX1612" fmla="*/ 717859 w 1618512"/>
                  <a:gd name="connsiteY1612" fmla="*/ 126355 h 1326524"/>
                  <a:gd name="connsiteX1613" fmla="*/ 714337 w 1618512"/>
                  <a:gd name="connsiteY1613" fmla="*/ 145763 h 1326524"/>
                  <a:gd name="connsiteX1614" fmla="*/ 694929 w 1618512"/>
                  <a:gd name="connsiteY1614" fmla="*/ 149286 h 1326524"/>
                  <a:gd name="connsiteX1615" fmla="*/ 698451 w 1618512"/>
                  <a:gd name="connsiteY1615" fmla="*/ 129877 h 1326524"/>
                  <a:gd name="connsiteX1616" fmla="*/ 708884 w 1618512"/>
                  <a:gd name="connsiteY1616" fmla="*/ 124096 h 1326524"/>
                  <a:gd name="connsiteX1617" fmla="*/ 389563 w 1618512"/>
                  <a:gd name="connsiteY1617" fmla="*/ 121626 h 1326524"/>
                  <a:gd name="connsiteX1618" fmla="*/ 391697 w 1618512"/>
                  <a:gd name="connsiteY1618" fmla="*/ 125927 h 1326524"/>
                  <a:gd name="connsiteX1619" fmla="*/ 374656 w 1618512"/>
                  <a:gd name="connsiteY1619" fmla="*/ 135860 h 1326524"/>
                  <a:gd name="connsiteX1620" fmla="*/ 368769 w 1618512"/>
                  <a:gd name="connsiteY1620" fmla="*/ 133660 h 1326524"/>
                  <a:gd name="connsiteX1621" fmla="*/ 377956 w 1618512"/>
                  <a:gd name="connsiteY1621" fmla="*/ 127234 h 1326524"/>
                  <a:gd name="connsiteX1622" fmla="*/ 1254984 w 1618512"/>
                  <a:gd name="connsiteY1622" fmla="*/ 119696 h 1326524"/>
                  <a:gd name="connsiteX1623" fmla="*/ 1263959 w 1618512"/>
                  <a:gd name="connsiteY1623" fmla="*/ 121954 h 1326524"/>
                  <a:gd name="connsiteX1624" fmla="*/ 1260437 w 1618512"/>
                  <a:gd name="connsiteY1624" fmla="*/ 141363 h 1326524"/>
                  <a:gd name="connsiteX1625" fmla="*/ 1241029 w 1618512"/>
                  <a:gd name="connsiteY1625" fmla="*/ 144884 h 1326524"/>
                  <a:gd name="connsiteX1626" fmla="*/ 1244551 w 1618512"/>
                  <a:gd name="connsiteY1626" fmla="*/ 125476 h 1326524"/>
                  <a:gd name="connsiteX1627" fmla="*/ 1254984 w 1618512"/>
                  <a:gd name="connsiteY1627" fmla="*/ 119696 h 1326524"/>
                  <a:gd name="connsiteX1628" fmla="*/ 628315 w 1618512"/>
                  <a:gd name="connsiteY1628" fmla="*/ 114872 h 1326524"/>
                  <a:gd name="connsiteX1629" fmla="*/ 643602 w 1618512"/>
                  <a:gd name="connsiteY1629" fmla="*/ 127337 h 1326524"/>
                  <a:gd name="connsiteX1630" fmla="*/ 626561 w 1618512"/>
                  <a:gd name="connsiteY1630" fmla="*/ 137270 h 1326524"/>
                  <a:gd name="connsiteX1631" fmla="*/ 611273 w 1618512"/>
                  <a:gd name="connsiteY1631" fmla="*/ 124805 h 1326524"/>
                  <a:gd name="connsiteX1632" fmla="*/ 628315 w 1618512"/>
                  <a:gd name="connsiteY1632" fmla="*/ 114872 h 1326524"/>
                  <a:gd name="connsiteX1633" fmla="*/ 922510 w 1618512"/>
                  <a:gd name="connsiteY1633" fmla="*/ 109062 h 1326524"/>
                  <a:gd name="connsiteX1634" fmla="*/ 937798 w 1618512"/>
                  <a:gd name="connsiteY1634" fmla="*/ 121526 h 1326524"/>
                  <a:gd name="connsiteX1635" fmla="*/ 920756 w 1618512"/>
                  <a:gd name="connsiteY1635" fmla="*/ 131459 h 1326524"/>
                  <a:gd name="connsiteX1636" fmla="*/ 905469 w 1618512"/>
                  <a:gd name="connsiteY1636" fmla="*/ 118994 h 1326524"/>
                  <a:gd name="connsiteX1637" fmla="*/ 922510 w 1618512"/>
                  <a:gd name="connsiteY1637" fmla="*/ 109062 h 1326524"/>
                  <a:gd name="connsiteX1638" fmla="*/ 460739 w 1618512"/>
                  <a:gd name="connsiteY1638" fmla="*/ 108587 h 1326524"/>
                  <a:gd name="connsiteX1639" fmla="*/ 469713 w 1618512"/>
                  <a:gd name="connsiteY1639" fmla="*/ 110846 h 1326524"/>
                  <a:gd name="connsiteX1640" fmla="*/ 466191 w 1618512"/>
                  <a:gd name="connsiteY1640" fmla="*/ 130254 h 1326524"/>
                  <a:gd name="connsiteX1641" fmla="*/ 446783 w 1618512"/>
                  <a:gd name="connsiteY1641" fmla="*/ 133777 h 1326524"/>
                  <a:gd name="connsiteX1642" fmla="*/ 450305 w 1618512"/>
                  <a:gd name="connsiteY1642" fmla="*/ 114368 h 1326524"/>
                  <a:gd name="connsiteX1643" fmla="*/ 460739 w 1618512"/>
                  <a:gd name="connsiteY1643" fmla="*/ 108587 h 1326524"/>
                  <a:gd name="connsiteX1644" fmla="*/ 969508 w 1618512"/>
                  <a:gd name="connsiteY1644" fmla="*/ 103891 h 1326524"/>
                  <a:gd name="connsiteX1645" fmla="*/ 984796 w 1618512"/>
                  <a:gd name="connsiteY1645" fmla="*/ 116356 h 1326524"/>
                  <a:gd name="connsiteX1646" fmla="*/ 967754 w 1618512"/>
                  <a:gd name="connsiteY1646" fmla="*/ 126289 h 1326524"/>
                  <a:gd name="connsiteX1647" fmla="*/ 952467 w 1618512"/>
                  <a:gd name="connsiteY1647" fmla="*/ 113824 h 1326524"/>
                  <a:gd name="connsiteX1648" fmla="*/ 969508 w 1618512"/>
                  <a:gd name="connsiteY1648" fmla="*/ 103891 h 1326524"/>
                  <a:gd name="connsiteX1649" fmla="*/ 721361 w 1618512"/>
                  <a:gd name="connsiteY1649" fmla="*/ 88382 h 1326524"/>
                  <a:gd name="connsiteX1650" fmla="*/ 736648 w 1618512"/>
                  <a:gd name="connsiteY1650" fmla="*/ 100847 h 1326524"/>
                  <a:gd name="connsiteX1651" fmla="*/ 719607 w 1618512"/>
                  <a:gd name="connsiteY1651" fmla="*/ 110780 h 1326524"/>
                  <a:gd name="connsiteX1652" fmla="*/ 704319 w 1618512"/>
                  <a:gd name="connsiteY1652" fmla="*/ 98315 h 1326524"/>
                  <a:gd name="connsiteX1653" fmla="*/ 721361 w 1618512"/>
                  <a:gd name="connsiteY1653" fmla="*/ 88382 h 1326524"/>
                  <a:gd name="connsiteX1654" fmla="*/ 1204130 w 1618512"/>
                  <a:gd name="connsiteY1654" fmla="*/ 77732 h 1326524"/>
                  <a:gd name="connsiteX1655" fmla="*/ 1205396 w 1618512"/>
                  <a:gd name="connsiteY1655" fmla="*/ 78306 h 1326524"/>
                  <a:gd name="connsiteX1656" fmla="*/ 1204478 w 1618512"/>
                  <a:gd name="connsiteY1656" fmla="*/ 78334 h 1326524"/>
                  <a:gd name="connsiteX1657" fmla="*/ 1095195 w 1618512"/>
                  <a:gd name="connsiteY1657" fmla="*/ 53171 h 1326524"/>
                  <a:gd name="connsiteX1658" fmla="*/ 1105127 w 1618512"/>
                  <a:gd name="connsiteY1658" fmla="*/ 70212 h 1326524"/>
                  <a:gd name="connsiteX1659" fmla="*/ 1092663 w 1618512"/>
                  <a:gd name="connsiteY1659" fmla="*/ 85500 h 1326524"/>
                  <a:gd name="connsiteX1660" fmla="*/ 1082731 w 1618512"/>
                  <a:gd name="connsiteY1660" fmla="*/ 68458 h 1326524"/>
                  <a:gd name="connsiteX1661" fmla="*/ 1095195 w 1618512"/>
                  <a:gd name="connsiteY1661" fmla="*/ 53171 h 1326524"/>
                  <a:gd name="connsiteX1662" fmla="*/ 604296 w 1618512"/>
                  <a:gd name="connsiteY1662" fmla="*/ 51946 h 1326524"/>
                  <a:gd name="connsiteX1663" fmla="*/ 606228 w 1618512"/>
                  <a:gd name="connsiteY1663" fmla="*/ 71576 h 1326524"/>
                  <a:gd name="connsiteX1664" fmla="*/ 588528 w 1618512"/>
                  <a:gd name="connsiteY1664" fmla="*/ 80282 h 1326524"/>
                  <a:gd name="connsiteX1665" fmla="*/ 586597 w 1618512"/>
                  <a:gd name="connsiteY1665" fmla="*/ 60653 h 1326524"/>
                  <a:gd name="connsiteX1666" fmla="*/ 604296 w 1618512"/>
                  <a:gd name="connsiteY1666" fmla="*/ 51946 h 1326524"/>
                  <a:gd name="connsiteX1667" fmla="*/ 909740 w 1618512"/>
                  <a:gd name="connsiteY1667" fmla="*/ 49951 h 1326524"/>
                  <a:gd name="connsiteX1668" fmla="*/ 919672 w 1618512"/>
                  <a:gd name="connsiteY1668" fmla="*/ 66993 h 1326524"/>
                  <a:gd name="connsiteX1669" fmla="*/ 907208 w 1618512"/>
                  <a:gd name="connsiteY1669" fmla="*/ 82280 h 1326524"/>
                  <a:gd name="connsiteX1670" fmla="*/ 897276 w 1618512"/>
                  <a:gd name="connsiteY1670" fmla="*/ 65239 h 1326524"/>
                  <a:gd name="connsiteX1671" fmla="*/ 909740 w 1618512"/>
                  <a:gd name="connsiteY1671" fmla="*/ 49951 h 1326524"/>
                  <a:gd name="connsiteX1672" fmla="*/ 736794 w 1618512"/>
                  <a:gd name="connsiteY1672" fmla="*/ 48632 h 1326524"/>
                  <a:gd name="connsiteX1673" fmla="*/ 747227 w 1618512"/>
                  <a:gd name="connsiteY1673" fmla="*/ 54412 h 1326524"/>
                  <a:gd name="connsiteX1674" fmla="*/ 750749 w 1618512"/>
                  <a:gd name="connsiteY1674" fmla="*/ 73820 h 1326524"/>
                  <a:gd name="connsiteX1675" fmla="*/ 731341 w 1618512"/>
                  <a:gd name="connsiteY1675" fmla="*/ 70298 h 1326524"/>
                  <a:gd name="connsiteX1676" fmla="*/ 727819 w 1618512"/>
                  <a:gd name="connsiteY1676" fmla="*/ 50890 h 1326524"/>
                  <a:gd name="connsiteX1677" fmla="*/ 736794 w 1618512"/>
                  <a:gd name="connsiteY1677" fmla="*/ 48632 h 1326524"/>
                  <a:gd name="connsiteX1678" fmla="*/ 657835 w 1618512"/>
                  <a:gd name="connsiteY1678" fmla="*/ 48541 h 1326524"/>
                  <a:gd name="connsiteX1679" fmla="*/ 667768 w 1618512"/>
                  <a:gd name="connsiteY1679" fmla="*/ 65582 h 1326524"/>
                  <a:gd name="connsiteX1680" fmla="*/ 655303 w 1618512"/>
                  <a:gd name="connsiteY1680" fmla="*/ 80870 h 1326524"/>
                  <a:gd name="connsiteX1681" fmla="*/ 645370 w 1618512"/>
                  <a:gd name="connsiteY1681" fmla="*/ 63828 h 1326524"/>
                  <a:gd name="connsiteX1682" fmla="*/ 657835 w 1618512"/>
                  <a:gd name="connsiteY1682" fmla="*/ 48541 h 1326524"/>
                  <a:gd name="connsiteX1683" fmla="*/ 1039880 w 1618512"/>
                  <a:gd name="connsiteY1683" fmla="*/ 23905 h 1326524"/>
                  <a:gd name="connsiteX1684" fmla="*/ 1041152 w 1618512"/>
                  <a:gd name="connsiteY1684" fmla="*/ 24239 h 1326524"/>
                  <a:gd name="connsiteX1685" fmla="*/ 1040681 w 1618512"/>
                  <a:gd name="connsiteY1685" fmla="*/ 24473 h 1326524"/>
                  <a:gd name="connsiteX1686" fmla="*/ 645680 w 1618512"/>
                  <a:gd name="connsiteY1686" fmla="*/ 22286 h 1326524"/>
                  <a:gd name="connsiteX1687" fmla="*/ 649355 w 1618512"/>
                  <a:gd name="connsiteY1687" fmla="*/ 28642 h 1326524"/>
                  <a:gd name="connsiteX1688" fmla="*/ 646654 w 1618512"/>
                  <a:gd name="connsiteY1688" fmla="*/ 40261 h 1326524"/>
                  <a:gd name="connsiteX1689" fmla="*/ 628955 w 1618512"/>
                  <a:gd name="connsiteY1689" fmla="*/ 48966 h 1326524"/>
                  <a:gd name="connsiteX1690" fmla="*/ 627023 w 1618512"/>
                  <a:gd name="connsiteY1690" fmla="*/ 29336 h 1326524"/>
                  <a:gd name="connsiteX1691" fmla="*/ 629356 w 1618512"/>
                  <a:gd name="connsiteY1691" fmla="*/ 27013 h 1326524"/>
                  <a:gd name="connsiteX1692" fmla="*/ 950167 w 1618512"/>
                  <a:gd name="connsiteY1692" fmla="*/ 18634 h 1326524"/>
                  <a:gd name="connsiteX1693" fmla="*/ 960100 w 1618512"/>
                  <a:gd name="connsiteY1693" fmla="*/ 35676 h 1326524"/>
                  <a:gd name="connsiteX1694" fmla="*/ 947635 w 1618512"/>
                  <a:gd name="connsiteY1694" fmla="*/ 50963 h 1326524"/>
                  <a:gd name="connsiteX1695" fmla="*/ 937703 w 1618512"/>
                  <a:gd name="connsiteY1695" fmla="*/ 33921 h 1326524"/>
                  <a:gd name="connsiteX1696" fmla="*/ 950167 w 1618512"/>
                  <a:gd name="connsiteY1696" fmla="*/ 18634 h 1326524"/>
                  <a:gd name="connsiteX1697" fmla="*/ 777220 w 1618512"/>
                  <a:gd name="connsiteY1697" fmla="*/ 17315 h 1326524"/>
                  <a:gd name="connsiteX1698" fmla="*/ 787654 w 1618512"/>
                  <a:gd name="connsiteY1698" fmla="*/ 23095 h 1326524"/>
                  <a:gd name="connsiteX1699" fmla="*/ 791176 w 1618512"/>
                  <a:gd name="connsiteY1699" fmla="*/ 42503 h 1326524"/>
                  <a:gd name="connsiteX1700" fmla="*/ 771768 w 1618512"/>
                  <a:gd name="connsiteY1700" fmla="*/ 38981 h 1326524"/>
                  <a:gd name="connsiteX1701" fmla="*/ 768247 w 1618512"/>
                  <a:gd name="connsiteY1701" fmla="*/ 19573 h 1326524"/>
                  <a:gd name="connsiteX1702" fmla="*/ 777220 w 1618512"/>
                  <a:gd name="connsiteY1702" fmla="*/ 17315 h 1326524"/>
                  <a:gd name="connsiteX1703" fmla="*/ 984220 w 1618512"/>
                  <a:gd name="connsiteY1703" fmla="*/ 11347 h 1326524"/>
                  <a:gd name="connsiteX1704" fmla="*/ 995857 w 1618512"/>
                  <a:gd name="connsiteY1704" fmla="*/ 12357 h 1326524"/>
                  <a:gd name="connsiteX1705" fmla="*/ 1005909 w 1618512"/>
                  <a:gd name="connsiteY1705" fmla="*/ 14994 h 1326524"/>
                  <a:gd name="connsiteX1706" fmla="*/ 1001973 w 1618512"/>
                  <a:gd name="connsiteY1706" fmla="*/ 25529 h 1326524"/>
                  <a:gd name="connsiteX1707" fmla="*/ 993683 w 1618512"/>
                  <a:gd name="connsiteY1707" fmla="*/ 29643 h 1326524"/>
                  <a:gd name="connsiteX1708" fmla="*/ 983751 w 1618512"/>
                  <a:gd name="connsiteY1708" fmla="*/ 12602 h 1326524"/>
                  <a:gd name="connsiteX1709" fmla="*/ 709657 w 1618512"/>
                  <a:gd name="connsiteY1709" fmla="*/ 8914 h 1326524"/>
                  <a:gd name="connsiteX1710" fmla="*/ 711952 w 1618512"/>
                  <a:gd name="connsiteY1710" fmla="*/ 20166 h 1326524"/>
                  <a:gd name="connsiteX1711" fmla="*/ 699488 w 1618512"/>
                  <a:gd name="connsiteY1711" fmla="*/ 35454 h 1326524"/>
                  <a:gd name="connsiteX1712" fmla="*/ 689556 w 1618512"/>
                  <a:gd name="connsiteY1712" fmla="*/ 18412 h 1326524"/>
                  <a:gd name="connsiteX1713" fmla="*/ 692139 w 1618512"/>
                  <a:gd name="connsiteY1713" fmla="*/ 11498 h 1326524"/>
                  <a:gd name="connsiteX1714" fmla="*/ 802637 w 1618512"/>
                  <a:gd name="connsiteY1714" fmla="*/ 0 h 1326524"/>
                  <a:gd name="connsiteX1715" fmla="*/ 800825 w 1618512"/>
                  <a:gd name="connsiteY1715" fmla="*/ 4850 h 1326524"/>
                  <a:gd name="connsiteX1716" fmla="*/ 792535 w 1618512"/>
                  <a:gd name="connsiteY1716" fmla="*/ 8964 h 1326524"/>
                  <a:gd name="connsiteX1717" fmla="*/ 784987 w 1618512"/>
                  <a:gd name="connsiteY1717" fmla="*/ 3609 h 1326524"/>
                  <a:gd name="connsiteX1718" fmla="*/ 784436 w 1618512"/>
                  <a:gd name="connsiteY1718" fmla="*/ 909 h 132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</a:cxnLst>
                <a:rect l="l" t="t" r="r" b="b"/>
                <a:pathLst>
                  <a:path w="1618512" h="1326524">
                    <a:moveTo>
                      <a:pt x="827481" y="1314359"/>
                    </a:moveTo>
                    <a:cubicBezTo>
                      <a:pt x="831945" y="1314709"/>
                      <a:pt x="835888" y="1316279"/>
                      <a:pt x="838654" y="1318535"/>
                    </a:cubicBezTo>
                    <a:lnTo>
                      <a:pt x="842308" y="1325895"/>
                    </a:lnTo>
                    <a:lnTo>
                      <a:pt x="834895" y="1326524"/>
                    </a:lnTo>
                    <a:lnTo>
                      <a:pt x="810964" y="1325349"/>
                    </a:lnTo>
                    <a:lnTo>
                      <a:pt x="810440" y="1324292"/>
                    </a:lnTo>
                    <a:cubicBezTo>
                      <a:pt x="810924" y="1318107"/>
                      <a:pt x="818553" y="1313660"/>
                      <a:pt x="827481" y="1314359"/>
                    </a:cubicBezTo>
                    <a:close/>
                    <a:moveTo>
                      <a:pt x="909740" y="1305301"/>
                    </a:moveTo>
                    <a:cubicBezTo>
                      <a:pt x="912833" y="1305544"/>
                      <a:pt x="915491" y="1307573"/>
                      <a:pt x="917288" y="1310657"/>
                    </a:cubicBezTo>
                    <a:lnTo>
                      <a:pt x="919067" y="1319378"/>
                    </a:lnTo>
                    <a:lnTo>
                      <a:pt x="897404" y="1321217"/>
                    </a:lnTo>
                    <a:lnTo>
                      <a:pt x="897276" y="1320589"/>
                    </a:lnTo>
                    <a:cubicBezTo>
                      <a:pt x="897975" y="1311661"/>
                      <a:pt x="903555" y="1304817"/>
                      <a:pt x="909740" y="1305301"/>
                    </a:cubicBezTo>
                    <a:close/>
                    <a:moveTo>
                      <a:pt x="736793" y="1303982"/>
                    </a:moveTo>
                    <a:cubicBezTo>
                      <a:pt x="740306" y="1304620"/>
                      <a:pt x="744061" y="1306598"/>
                      <a:pt x="747227" y="1309763"/>
                    </a:cubicBezTo>
                    <a:lnTo>
                      <a:pt x="749437" y="1321943"/>
                    </a:lnTo>
                    <a:lnTo>
                      <a:pt x="730160" y="1319143"/>
                    </a:lnTo>
                    <a:lnTo>
                      <a:pt x="727819" y="1306241"/>
                    </a:lnTo>
                    <a:cubicBezTo>
                      <a:pt x="730013" y="1304048"/>
                      <a:pt x="733282" y="1303345"/>
                      <a:pt x="736793" y="1303982"/>
                    </a:cubicBezTo>
                    <a:close/>
                    <a:moveTo>
                      <a:pt x="810467" y="1265183"/>
                    </a:moveTo>
                    <a:cubicBezTo>
                      <a:pt x="816652" y="1265667"/>
                      <a:pt x="821099" y="1273297"/>
                      <a:pt x="820399" y="1282224"/>
                    </a:cubicBezTo>
                    <a:cubicBezTo>
                      <a:pt x="819700" y="1291152"/>
                      <a:pt x="814120" y="1297996"/>
                      <a:pt x="807935" y="1297512"/>
                    </a:cubicBezTo>
                    <a:cubicBezTo>
                      <a:pt x="801750" y="1297027"/>
                      <a:pt x="797303" y="1289398"/>
                      <a:pt x="798002" y="1280470"/>
                    </a:cubicBezTo>
                    <a:cubicBezTo>
                      <a:pt x="798701" y="1271543"/>
                      <a:pt x="804282" y="1264698"/>
                      <a:pt x="810467" y="1265183"/>
                    </a:cubicBezTo>
                    <a:close/>
                    <a:moveTo>
                      <a:pt x="637520" y="1263864"/>
                    </a:moveTo>
                    <a:cubicBezTo>
                      <a:pt x="641032" y="1264501"/>
                      <a:pt x="644787" y="1266478"/>
                      <a:pt x="647953" y="1269644"/>
                    </a:cubicBezTo>
                    <a:cubicBezTo>
                      <a:pt x="654285" y="1275977"/>
                      <a:pt x="655862" y="1284665"/>
                      <a:pt x="651475" y="1289052"/>
                    </a:cubicBezTo>
                    <a:cubicBezTo>
                      <a:pt x="647088" y="1293439"/>
                      <a:pt x="638399" y="1291862"/>
                      <a:pt x="632067" y="1285530"/>
                    </a:cubicBezTo>
                    <a:cubicBezTo>
                      <a:pt x="625735" y="1279198"/>
                      <a:pt x="624158" y="1270509"/>
                      <a:pt x="628545" y="1266122"/>
                    </a:cubicBezTo>
                    <a:cubicBezTo>
                      <a:pt x="630739" y="1263928"/>
                      <a:pt x="634008" y="1263226"/>
                      <a:pt x="637520" y="1263864"/>
                    </a:cubicBezTo>
                    <a:close/>
                    <a:moveTo>
                      <a:pt x="1165861" y="1263133"/>
                    </a:moveTo>
                    <a:lnTo>
                      <a:pt x="1167138" y="1264174"/>
                    </a:lnTo>
                    <a:lnTo>
                      <a:pt x="1149466" y="1272154"/>
                    </a:lnTo>
                    <a:lnTo>
                      <a:pt x="1154174" y="1265518"/>
                    </a:lnTo>
                    <a:cubicBezTo>
                      <a:pt x="1157258" y="1263720"/>
                      <a:pt x="1161397" y="1262783"/>
                      <a:pt x="1165861" y="1263133"/>
                    </a:cubicBezTo>
                    <a:close/>
                    <a:moveTo>
                      <a:pt x="942676" y="1256072"/>
                    </a:moveTo>
                    <a:cubicBezTo>
                      <a:pt x="948097" y="1259088"/>
                      <a:pt x="948962" y="1267876"/>
                      <a:pt x="944608" y="1275701"/>
                    </a:cubicBezTo>
                    <a:cubicBezTo>
                      <a:pt x="940253" y="1283526"/>
                      <a:pt x="932329" y="1287424"/>
                      <a:pt x="926908" y="1284407"/>
                    </a:cubicBezTo>
                    <a:cubicBezTo>
                      <a:pt x="921487" y="1281390"/>
                      <a:pt x="920622" y="1272602"/>
                      <a:pt x="924977" y="1264777"/>
                    </a:cubicBezTo>
                    <a:cubicBezTo>
                      <a:pt x="929331" y="1256952"/>
                      <a:pt x="937255" y="1253054"/>
                      <a:pt x="942676" y="1256072"/>
                    </a:cubicBezTo>
                    <a:close/>
                    <a:moveTo>
                      <a:pt x="1075173" y="1252755"/>
                    </a:moveTo>
                    <a:cubicBezTo>
                      <a:pt x="1078686" y="1253393"/>
                      <a:pt x="1082441" y="1255370"/>
                      <a:pt x="1085607" y="1258536"/>
                    </a:cubicBezTo>
                    <a:cubicBezTo>
                      <a:pt x="1091940" y="1264868"/>
                      <a:pt x="1093516" y="1273557"/>
                      <a:pt x="1089129" y="1277944"/>
                    </a:cubicBezTo>
                    <a:cubicBezTo>
                      <a:pt x="1084742" y="1282331"/>
                      <a:pt x="1076053" y="1280755"/>
                      <a:pt x="1069721" y="1274422"/>
                    </a:cubicBezTo>
                    <a:cubicBezTo>
                      <a:pt x="1063389" y="1268090"/>
                      <a:pt x="1061812" y="1259401"/>
                      <a:pt x="1066199" y="1255015"/>
                    </a:cubicBezTo>
                    <a:cubicBezTo>
                      <a:pt x="1068392" y="1252820"/>
                      <a:pt x="1071661" y="1252118"/>
                      <a:pt x="1075173" y="1252755"/>
                    </a:cubicBezTo>
                    <a:close/>
                    <a:moveTo>
                      <a:pt x="996215" y="1252664"/>
                    </a:moveTo>
                    <a:cubicBezTo>
                      <a:pt x="1002400" y="1253150"/>
                      <a:pt x="1006847" y="1260779"/>
                      <a:pt x="1006148" y="1269706"/>
                    </a:cubicBezTo>
                    <a:cubicBezTo>
                      <a:pt x="1005449" y="1278634"/>
                      <a:pt x="999868" y="1285479"/>
                      <a:pt x="993683" y="1284993"/>
                    </a:cubicBezTo>
                    <a:cubicBezTo>
                      <a:pt x="987498" y="1284509"/>
                      <a:pt x="983051" y="1276879"/>
                      <a:pt x="983751" y="1267952"/>
                    </a:cubicBezTo>
                    <a:cubicBezTo>
                      <a:pt x="984450" y="1259024"/>
                      <a:pt x="990030" y="1252180"/>
                      <a:pt x="996215" y="1252664"/>
                    </a:cubicBezTo>
                    <a:close/>
                    <a:moveTo>
                      <a:pt x="858593" y="1245509"/>
                    </a:moveTo>
                    <a:cubicBezTo>
                      <a:pt x="867520" y="1246209"/>
                      <a:pt x="874366" y="1251789"/>
                      <a:pt x="873880" y="1257974"/>
                    </a:cubicBezTo>
                    <a:cubicBezTo>
                      <a:pt x="873396" y="1264159"/>
                      <a:pt x="865766" y="1268606"/>
                      <a:pt x="856839" y="1267907"/>
                    </a:cubicBezTo>
                    <a:cubicBezTo>
                      <a:pt x="847912" y="1267208"/>
                      <a:pt x="841067" y="1261627"/>
                      <a:pt x="841551" y="1255442"/>
                    </a:cubicBezTo>
                    <a:cubicBezTo>
                      <a:pt x="842037" y="1249257"/>
                      <a:pt x="849666" y="1244810"/>
                      <a:pt x="858593" y="1245509"/>
                    </a:cubicBezTo>
                    <a:close/>
                    <a:moveTo>
                      <a:pt x="539498" y="1244191"/>
                    </a:moveTo>
                    <a:cubicBezTo>
                      <a:pt x="543050" y="1243842"/>
                      <a:pt x="547203" y="1244715"/>
                      <a:pt x="551116" y="1246892"/>
                    </a:cubicBezTo>
                    <a:cubicBezTo>
                      <a:pt x="558941" y="1251246"/>
                      <a:pt x="562839" y="1259170"/>
                      <a:pt x="559822" y="1264591"/>
                    </a:cubicBezTo>
                    <a:lnTo>
                      <a:pt x="559764" y="1264625"/>
                    </a:lnTo>
                    <a:lnTo>
                      <a:pt x="566110" y="1269127"/>
                    </a:lnTo>
                    <a:cubicBezTo>
                      <a:pt x="567908" y="1272211"/>
                      <a:pt x="568844" y="1276351"/>
                      <a:pt x="568495" y="1280814"/>
                    </a:cubicBezTo>
                    <a:lnTo>
                      <a:pt x="568439" y="1280963"/>
                    </a:lnTo>
                    <a:lnTo>
                      <a:pt x="547607" y="1275020"/>
                    </a:lnTo>
                    <a:lnTo>
                      <a:pt x="549936" y="1268787"/>
                    </a:lnTo>
                    <a:lnTo>
                      <a:pt x="540192" y="1266523"/>
                    </a:lnTo>
                    <a:cubicBezTo>
                      <a:pt x="532367" y="1262168"/>
                      <a:pt x="528469" y="1254244"/>
                      <a:pt x="531486" y="1248823"/>
                    </a:cubicBezTo>
                    <a:cubicBezTo>
                      <a:pt x="532995" y="1246112"/>
                      <a:pt x="535945" y="1244541"/>
                      <a:pt x="539498" y="1244191"/>
                    </a:cubicBezTo>
                    <a:close/>
                    <a:moveTo>
                      <a:pt x="606688" y="1244099"/>
                    </a:moveTo>
                    <a:cubicBezTo>
                      <a:pt x="615615" y="1244799"/>
                      <a:pt x="622460" y="1250380"/>
                      <a:pt x="621975" y="1256565"/>
                    </a:cubicBezTo>
                    <a:cubicBezTo>
                      <a:pt x="621491" y="1262749"/>
                      <a:pt x="613861" y="1267197"/>
                      <a:pt x="604934" y="1266497"/>
                    </a:cubicBezTo>
                    <a:cubicBezTo>
                      <a:pt x="596007" y="1265797"/>
                      <a:pt x="589162" y="1260217"/>
                      <a:pt x="589646" y="1254032"/>
                    </a:cubicBezTo>
                    <a:cubicBezTo>
                      <a:pt x="590131" y="1247847"/>
                      <a:pt x="597760" y="1243400"/>
                      <a:pt x="606688" y="1244099"/>
                    </a:cubicBezTo>
                    <a:close/>
                    <a:moveTo>
                      <a:pt x="691017" y="1239224"/>
                    </a:moveTo>
                    <a:cubicBezTo>
                      <a:pt x="694528" y="1238588"/>
                      <a:pt x="697797" y="1239290"/>
                      <a:pt x="699991" y="1241483"/>
                    </a:cubicBezTo>
                    <a:cubicBezTo>
                      <a:pt x="704378" y="1245870"/>
                      <a:pt x="702802" y="1254559"/>
                      <a:pt x="696469" y="1260891"/>
                    </a:cubicBezTo>
                    <a:cubicBezTo>
                      <a:pt x="690137" y="1267223"/>
                      <a:pt x="681448" y="1268801"/>
                      <a:pt x="677061" y="1264414"/>
                    </a:cubicBezTo>
                    <a:cubicBezTo>
                      <a:pt x="672674" y="1260027"/>
                      <a:pt x="674251" y="1251337"/>
                      <a:pt x="680583" y="1245005"/>
                    </a:cubicBezTo>
                    <a:cubicBezTo>
                      <a:pt x="683750" y="1241839"/>
                      <a:pt x="687504" y="1239862"/>
                      <a:pt x="691017" y="1239224"/>
                    </a:cubicBezTo>
                    <a:close/>
                    <a:moveTo>
                      <a:pt x="795067" y="1231986"/>
                    </a:moveTo>
                    <a:cubicBezTo>
                      <a:pt x="801252" y="1232471"/>
                      <a:pt x="805699" y="1240100"/>
                      <a:pt x="804999" y="1249028"/>
                    </a:cubicBezTo>
                    <a:cubicBezTo>
                      <a:pt x="804300" y="1257955"/>
                      <a:pt x="798720" y="1264800"/>
                      <a:pt x="792535" y="1264315"/>
                    </a:cubicBezTo>
                    <a:cubicBezTo>
                      <a:pt x="786350" y="1263830"/>
                      <a:pt x="781903" y="1256200"/>
                      <a:pt x="782603" y="1247274"/>
                    </a:cubicBezTo>
                    <a:cubicBezTo>
                      <a:pt x="783301" y="1238346"/>
                      <a:pt x="788882" y="1231501"/>
                      <a:pt x="795067" y="1231986"/>
                    </a:cubicBezTo>
                    <a:close/>
                    <a:moveTo>
                      <a:pt x="1048796" y="1226696"/>
                    </a:moveTo>
                    <a:cubicBezTo>
                      <a:pt x="1054217" y="1229713"/>
                      <a:pt x="1055082" y="1238501"/>
                      <a:pt x="1050727" y="1246326"/>
                    </a:cubicBezTo>
                    <a:cubicBezTo>
                      <a:pt x="1046373" y="1254151"/>
                      <a:pt x="1038449" y="1258049"/>
                      <a:pt x="1033028" y="1255032"/>
                    </a:cubicBezTo>
                    <a:cubicBezTo>
                      <a:pt x="1027607" y="1252015"/>
                      <a:pt x="1026742" y="1243227"/>
                      <a:pt x="1031096" y="1235402"/>
                    </a:cubicBezTo>
                    <a:cubicBezTo>
                      <a:pt x="1035451" y="1227577"/>
                      <a:pt x="1043375" y="1223680"/>
                      <a:pt x="1048796" y="1226696"/>
                    </a:cubicBezTo>
                    <a:close/>
                    <a:moveTo>
                      <a:pt x="1181293" y="1223381"/>
                    </a:moveTo>
                    <a:cubicBezTo>
                      <a:pt x="1184806" y="1224019"/>
                      <a:pt x="1188562" y="1225996"/>
                      <a:pt x="1191727" y="1229163"/>
                    </a:cubicBezTo>
                    <a:cubicBezTo>
                      <a:pt x="1198059" y="1235494"/>
                      <a:pt x="1199636" y="1244183"/>
                      <a:pt x="1195249" y="1248570"/>
                    </a:cubicBezTo>
                    <a:cubicBezTo>
                      <a:pt x="1190862" y="1252958"/>
                      <a:pt x="1182173" y="1251381"/>
                      <a:pt x="1175841" y="1245048"/>
                    </a:cubicBezTo>
                    <a:cubicBezTo>
                      <a:pt x="1169509" y="1238716"/>
                      <a:pt x="1167932" y="1230027"/>
                      <a:pt x="1172319" y="1225641"/>
                    </a:cubicBezTo>
                    <a:cubicBezTo>
                      <a:pt x="1174513" y="1223447"/>
                      <a:pt x="1177781" y="1222744"/>
                      <a:pt x="1181293" y="1223381"/>
                    </a:cubicBezTo>
                    <a:close/>
                    <a:moveTo>
                      <a:pt x="1102335" y="1223291"/>
                    </a:moveTo>
                    <a:cubicBezTo>
                      <a:pt x="1108520" y="1223776"/>
                      <a:pt x="1112967" y="1231405"/>
                      <a:pt x="1112267" y="1240332"/>
                    </a:cubicBezTo>
                    <a:cubicBezTo>
                      <a:pt x="1111568" y="1249260"/>
                      <a:pt x="1105988" y="1256105"/>
                      <a:pt x="1099803" y="1255620"/>
                    </a:cubicBezTo>
                    <a:cubicBezTo>
                      <a:pt x="1093618" y="1255135"/>
                      <a:pt x="1089171" y="1247505"/>
                      <a:pt x="1089871" y="1238579"/>
                    </a:cubicBezTo>
                    <a:cubicBezTo>
                      <a:pt x="1090569" y="1229650"/>
                      <a:pt x="1096150" y="1222806"/>
                      <a:pt x="1102335" y="1223291"/>
                    </a:cubicBezTo>
                    <a:close/>
                    <a:moveTo>
                      <a:pt x="901187" y="1202612"/>
                    </a:moveTo>
                    <a:cubicBezTo>
                      <a:pt x="907372" y="1203096"/>
                      <a:pt x="911819" y="1210726"/>
                      <a:pt x="911120" y="1219654"/>
                    </a:cubicBezTo>
                    <a:cubicBezTo>
                      <a:pt x="910421" y="1228581"/>
                      <a:pt x="904840" y="1235425"/>
                      <a:pt x="898655" y="1234941"/>
                    </a:cubicBezTo>
                    <a:cubicBezTo>
                      <a:pt x="892470" y="1234457"/>
                      <a:pt x="888023" y="1226827"/>
                      <a:pt x="888722" y="1217899"/>
                    </a:cubicBezTo>
                    <a:cubicBezTo>
                      <a:pt x="889422" y="1208972"/>
                      <a:pt x="895002" y="1202128"/>
                      <a:pt x="901187" y="1202612"/>
                    </a:cubicBezTo>
                    <a:close/>
                    <a:moveTo>
                      <a:pt x="736762" y="1178131"/>
                    </a:moveTo>
                    <a:cubicBezTo>
                      <a:pt x="745689" y="1178831"/>
                      <a:pt x="752534" y="1184411"/>
                      <a:pt x="752050" y="1190596"/>
                    </a:cubicBezTo>
                    <a:cubicBezTo>
                      <a:pt x="751566" y="1196781"/>
                      <a:pt x="743936" y="1201228"/>
                      <a:pt x="735008" y="1200529"/>
                    </a:cubicBezTo>
                    <a:cubicBezTo>
                      <a:pt x="726081" y="1199830"/>
                      <a:pt x="719237" y="1194249"/>
                      <a:pt x="719721" y="1188064"/>
                    </a:cubicBezTo>
                    <a:cubicBezTo>
                      <a:pt x="720205" y="1181879"/>
                      <a:pt x="727835" y="1177432"/>
                      <a:pt x="736762" y="1178131"/>
                    </a:cubicBezTo>
                    <a:close/>
                    <a:moveTo>
                      <a:pt x="417666" y="1176814"/>
                    </a:moveTo>
                    <a:cubicBezTo>
                      <a:pt x="421218" y="1176465"/>
                      <a:pt x="425372" y="1177338"/>
                      <a:pt x="429284" y="1179515"/>
                    </a:cubicBezTo>
                    <a:cubicBezTo>
                      <a:pt x="437109" y="1183869"/>
                      <a:pt x="441007" y="1191793"/>
                      <a:pt x="437990" y="1197214"/>
                    </a:cubicBezTo>
                    <a:cubicBezTo>
                      <a:pt x="434974" y="1202636"/>
                      <a:pt x="426185" y="1203500"/>
                      <a:pt x="418360" y="1199146"/>
                    </a:cubicBezTo>
                    <a:cubicBezTo>
                      <a:pt x="410535" y="1194791"/>
                      <a:pt x="406637" y="1186867"/>
                      <a:pt x="409654" y="1181446"/>
                    </a:cubicBezTo>
                    <a:cubicBezTo>
                      <a:pt x="411162" y="1178735"/>
                      <a:pt x="414114" y="1177164"/>
                      <a:pt x="417666" y="1176814"/>
                    </a:cubicBezTo>
                    <a:close/>
                    <a:moveTo>
                      <a:pt x="569185" y="1171846"/>
                    </a:moveTo>
                    <a:cubicBezTo>
                      <a:pt x="572696" y="1171210"/>
                      <a:pt x="575965" y="1171912"/>
                      <a:pt x="578159" y="1174105"/>
                    </a:cubicBezTo>
                    <a:cubicBezTo>
                      <a:pt x="582547" y="1178492"/>
                      <a:pt x="580969" y="1187181"/>
                      <a:pt x="574637" y="1193513"/>
                    </a:cubicBezTo>
                    <a:cubicBezTo>
                      <a:pt x="568305" y="1199845"/>
                      <a:pt x="559616" y="1201423"/>
                      <a:pt x="555229" y="1197036"/>
                    </a:cubicBezTo>
                    <a:cubicBezTo>
                      <a:pt x="550842" y="1192649"/>
                      <a:pt x="552419" y="1183959"/>
                      <a:pt x="558751" y="1177627"/>
                    </a:cubicBezTo>
                    <a:cubicBezTo>
                      <a:pt x="561917" y="1174461"/>
                      <a:pt x="565672" y="1172484"/>
                      <a:pt x="569185" y="1171846"/>
                    </a:cubicBezTo>
                    <a:close/>
                    <a:moveTo>
                      <a:pt x="1174415" y="1167023"/>
                    </a:moveTo>
                    <a:cubicBezTo>
                      <a:pt x="1183342" y="1167722"/>
                      <a:pt x="1190187" y="1173303"/>
                      <a:pt x="1189702" y="1179488"/>
                    </a:cubicBezTo>
                    <a:cubicBezTo>
                      <a:pt x="1189218" y="1185673"/>
                      <a:pt x="1181588" y="1190120"/>
                      <a:pt x="1172661" y="1189421"/>
                    </a:cubicBezTo>
                    <a:cubicBezTo>
                      <a:pt x="1163734" y="1188722"/>
                      <a:pt x="1156889" y="1183141"/>
                      <a:pt x="1157373" y="1176956"/>
                    </a:cubicBezTo>
                    <a:cubicBezTo>
                      <a:pt x="1157858" y="1170771"/>
                      <a:pt x="1165487" y="1166324"/>
                      <a:pt x="1174415" y="1167023"/>
                    </a:cubicBezTo>
                    <a:close/>
                    <a:moveTo>
                      <a:pt x="1051188" y="1163498"/>
                    </a:moveTo>
                    <a:cubicBezTo>
                      <a:pt x="1060115" y="1164197"/>
                      <a:pt x="1066960" y="1169778"/>
                      <a:pt x="1066475" y="1175963"/>
                    </a:cubicBezTo>
                    <a:cubicBezTo>
                      <a:pt x="1065991" y="1182148"/>
                      <a:pt x="1058361" y="1186595"/>
                      <a:pt x="1049434" y="1185896"/>
                    </a:cubicBezTo>
                    <a:cubicBezTo>
                      <a:pt x="1040507" y="1185197"/>
                      <a:pt x="1033662" y="1179616"/>
                      <a:pt x="1034146" y="1173431"/>
                    </a:cubicBezTo>
                    <a:cubicBezTo>
                      <a:pt x="1034631" y="1167246"/>
                      <a:pt x="1042260" y="1162799"/>
                      <a:pt x="1051188" y="1163498"/>
                    </a:cubicBezTo>
                    <a:close/>
                    <a:moveTo>
                      <a:pt x="488615" y="1162622"/>
                    </a:moveTo>
                    <a:cubicBezTo>
                      <a:pt x="497542" y="1163322"/>
                      <a:pt x="504387" y="1168902"/>
                      <a:pt x="503902" y="1175087"/>
                    </a:cubicBezTo>
                    <a:cubicBezTo>
                      <a:pt x="503418" y="1181272"/>
                      <a:pt x="495788" y="1185719"/>
                      <a:pt x="486861" y="1185020"/>
                    </a:cubicBezTo>
                    <a:cubicBezTo>
                      <a:pt x="477933" y="1184321"/>
                      <a:pt x="471089" y="1178740"/>
                      <a:pt x="471573" y="1172555"/>
                    </a:cubicBezTo>
                    <a:cubicBezTo>
                      <a:pt x="472058" y="1166370"/>
                      <a:pt x="479687" y="1161923"/>
                      <a:pt x="488615" y="1162622"/>
                    </a:cubicBezTo>
                    <a:close/>
                    <a:moveTo>
                      <a:pt x="1006839" y="1160738"/>
                    </a:moveTo>
                    <a:cubicBezTo>
                      <a:pt x="1010350" y="1160101"/>
                      <a:pt x="1013619" y="1160804"/>
                      <a:pt x="1015813" y="1162997"/>
                    </a:cubicBezTo>
                    <a:cubicBezTo>
                      <a:pt x="1020200" y="1167384"/>
                      <a:pt x="1018623" y="1176073"/>
                      <a:pt x="1012291" y="1182405"/>
                    </a:cubicBezTo>
                    <a:cubicBezTo>
                      <a:pt x="1005959" y="1188737"/>
                      <a:pt x="997270" y="1190314"/>
                      <a:pt x="992883" y="1185927"/>
                    </a:cubicBezTo>
                    <a:cubicBezTo>
                      <a:pt x="988496" y="1181541"/>
                      <a:pt x="990073" y="1172851"/>
                      <a:pt x="996405" y="1166519"/>
                    </a:cubicBezTo>
                    <a:cubicBezTo>
                      <a:pt x="999571" y="1163354"/>
                      <a:pt x="1003326" y="1161376"/>
                      <a:pt x="1006839" y="1160738"/>
                    </a:cubicBezTo>
                    <a:close/>
                    <a:moveTo>
                      <a:pt x="321039" y="1156337"/>
                    </a:moveTo>
                    <a:cubicBezTo>
                      <a:pt x="324550" y="1155701"/>
                      <a:pt x="327820" y="1156403"/>
                      <a:pt x="330013" y="1158596"/>
                    </a:cubicBezTo>
                    <a:lnTo>
                      <a:pt x="328757" y="1165518"/>
                    </a:lnTo>
                    <a:lnTo>
                      <a:pt x="317949" y="1158049"/>
                    </a:lnTo>
                    <a:close/>
                    <a:moveTo>
                      <a:pt x="872767" y="1154091"/>
                    </a:moveTo>
                    <a:cubicBezTo>
                      <a:pt x="878952" y="1154575"/>
                      <a:pt x="883399" y="1162205"/>
                      <a:pt x="882699" y="1171132"/>
                    </a:cubicBezTo>
                    <a:cubicBezTo>
                      <a:pt x="882350" y="1175596"/>
                      <a:pt x="880780" y="1179539"/>
                      <a:pt x="878524" y="1182306"/>
                    </a:cubicBezTo>
                    <a:lnTo>
                      <a:pt x="874707" y="1184200"/>
                    </a:lnTo>
                    <a:lnTo>
                      <a:pt x="875644" y="1186106"/>
                    </a:lnTo>
                    <a:cubicBezTo>
                      <a:pt x="872627" y="1191527"/>
                      <a:pt x="863839" y="1192392"/>
                      <a:pt x="856014" y="1188038"/>
                    </a:cubicBezTo>
                    <a:cubicBezTo>
                      <a:pt x="848189" y="1183683"/>
                      <a:pt x="844291" y="1175759"/>
                      <a:pt x="847308" y="1170338"/>
                    </a:cubicBezTo>
                    <a:cubicBezTo>
                      <a:pt x="848817" y="1167627"/>
                      <a:pt x="851767" y="1166056"/>
                      <a:pt x="855320" y="1165706"/>
                    </a:cubicBezTo>
                    <a:lnTo>
                      <a:pt x="861167" y="1167066"/>
                    </a:lnTo>
                    <a:lnTo>
                      <a:pt x="864477" y="1158205"/>
                    </a:lnTo>
                    <a:cubicBezTo>
                      <a:pt x="866733" y="1155439"/>
                      <a:pt x="869674" y="1153849"/>
                      <a:pt x="872767" y="1154091"/>
                    </a:cubicBezTo>
                    <a:close/>
                    <a:moveTo>
                      <a:pt x="1239567" y="1151384"/>
                    </a:moveTo>
                    <a:cubicBezTo>
                      <a:pt x="1245752" y="1151869"/>
                      <a:pt x="1250199" y="1159498"/>
                      <a:pt x="1249499" y="1168426"/>
                    </a:cubicBezTo>
                    <a:cubicBezTo>
                      <a:pt x="1248800" y="1177354"/>
                      <a:pt x="1243220" y="1184198"/>
                      <a:pt x="1237035" y="1183713"/>
                    </a:cubicBezTo>
                    <a:cubicBezTo>
                      <a:pt x="1230850" y="1183229"/>
                      <a:pt x="1226403" y="1175600"/>
                      <a:pt x="1227103" y="1166672"/>
                    </a:cubicBezTo>
                    <a:cubicBezTo>
                      <a:pt x="1227801" y="1157744"/>
                      <a:pt x="1233382" y="1150900"/>
                      <a:pt x="1239567" y="1151384"/>
                    </a:cubicBezTo>
                    <a:close/>
                    <a:moveTo>
                      <a:pt x="850040" y="1142818"/>
                    </a:moveTo>
                    <a:cubicBezTo>
                      <a:pt x="858968" y="1143517"/>
                      <a:pt x="865812" y="1149099"/>
                      <a:pt x="865328" y="1155283"/>
                    </a:cubicBezTo>
                    <a:cubicBezTo>
                      <a:pt x="864843" y="1161468"/>
                      <a:pt x="857214" y="1165916"/>
                      <a:pt x="848286" y="1165216"/>
                    </a:cubicBezTo>
                    <a:cubicBezTo>
                      <a:pt x="839359" y="1164516"/>
                      <a:pt x="832514" y="1158936"/>
                      <a:pt x="832999" y="1152751"/>
                    </a:cubicBezTo>
                    <a:cubicBezTo>
                      <a:pt x="833483" y="1146566"/>
                      <a:pt x="841113" y="1142119"/>
                      <a:pt x="850040" y="1142818"/>
                    </a:cubicBezTo>
                    <a:close/>
                    <a:moveTo>
                      <a:pt x="1280535" y="1137649"/>
                    </a:moveTo>
                    <a:cubicBezTo>
                      <a:pt x="1289463" y="1138348"/>
                      <a:pt x="1296307" y="1143929"/>
                      <a:pt x="1295823" y="1150114"/>
                    </a:cubicBezTo>
                    <a:cubicBezTo>
                      <a:pt x="1295338" y="1156299"/>
                      <a:pt x="1287709" y="1160746"/>
                      <a:pt x="1278781" y="1160047"/>
                    </a:cubicBezTo>
                    <a:cubicBezTo>
                      <a:pt x="1269853" y="1159347"/>
                      <a:pt x="1263009" y="1153767"/>
                      <a:pt x="1263494" y="1147582"/>
                    </a:cubicBezTo>
                    <a:cubicBezTo>
                      <a:pt x="1263978" y="1141397"/>
                      <a:pt x="1271607" y="1136950"/>
                      <a:pt x="1280535" y="1137649"/>
                    </a:cubicBezTo>
                    <a:close/>
                    <a:moveTo>
                      <a:pt x="961440" y="1136332"/>
                    </a:moveTo>
                    <a:cubicBezTo>
                      <a:pt x="964992" y="1135983"/>
                      <a:pt x="969146" y="1136855"/>
                      <a:pt x="973059" y="1139032"/>
                    </a:cubicBezTo>
                    <a:cubicBezTo>
                      <a:pt x="980883" y="1143387"/>
                      <a:pt x="984781" y="1151311"/>
                      <a:pt x="981764" y="1156732"/>
                    </a:cubicBezTo>
                    <a:cubicBezTo>
                      <a:pt x="978748" y="1162153"/>
                      <a:pt x="969959" y="1163019"/>
                      <a:pt x="962134" y="1158663"/>
                    </a:cubicBezTo>
                    <a:cubicBezTo>
                      <a:pt x="954310" y="1154309"/>
                      <a:pt x="950411" y="1146386"/>
                      <a:pt x="953428" y="1140965"/>
                    </a:cubicBezTo>
                    <a:cubicBezTo>
                      <a:pt x="954937" y="1138253"/>
                      <a:pt x="957888" y="1136682"/>
                      <a:pt x="961440" y="1136332"/>
                    </a:cubicBezTo>
                    <a:close/>
                    <a:moveTo>
                      <a:pt x="626855" y="1135757"/>
                    </a:moveTo>
                    <a:cubicBezTo>
                      <a:pt x="632276" y="1138773"/>
                      <a:pt x="633141" y="1147563"/>
                      <a:pt x="628787" y="1155388"/>
                    </a:cubicBezTo>
                    <a:cubicBezTo>
                      <a:pt x="624432" y="1163213"/>
                      <a:pt x="616508" y="1167110"/>
                      <a:pt x="611087" y="1164093"/>
                    </a:cubicBezTo>
                    <a:cubicBezTo>
                      <a:pt x="605666" y="1161077"/>
                      <a:pt x="604801" y="1152288"/>
                      <a:pt x="609156" y="1144464"/>
                    </a:cubicBezTo>
                    <a:cubicBezTo>
                      <a:pt x="613510" y="1136639"/>
                      <a:pt x="621434" y="1132740"/>
                      <a:pt x="626855" y="1135757"/>
                    </a:cubicBezTo>
                    <a:close/>
                    <a:moveTo>
                      <a:pt x="932299" y="1133762"/>
                    </a:moveTo>
                    <a:cubicBezTo>
                      <a:pt x="938484" y="1134246"/>
                      <a:pt x="942931" y="1141876"/>
                      <a:pt x="942231" y="1150804"/>
                    </a:cubicBezTo>
                    <a:cubicBezTo>
                      <a:pt x="941532" y="1159731"/>
                      <a:pt x="935952" y="1166575"/>
                      <a:pt x="929767" y="1166091"/>
                    </a:cubicBezTo>
                    <a:cubicBezTo>
                      <a:pt x="923582" y="1165607"/>
                      <a:pt x="919135" y="1157977"/>
                      <a:pt x="919835" y="1149050"/>
                    </a:cubicBezTo>
                    <a:cubicBezTo>
                      <a:pt x="920533" y="1140122"/>
                      <a:pt x="926114" y="1133278"/>
                      <a:pt x="932299" y="1133762"/>
                    </a:cubicBezTo>
                    <a:close/>
                    <a:moveTo>
                      <a:pt x="759352" y="1132443"/>
                    </a:moveTo>
                    <a:cubicBezTo>
                      <a:pt x="762864" y="1133080"/>
                      <a:pt x="766619" y="1135057"/>
                      <a:pt x="769785" y="1138223"/>
                    </a:cubicBezTo>
                    <a:cubicBezTo>
                      <a:pt x="776117" y="1144556"/>
                      <a:pt x="777695" y="1153244"/>
                      <a:pt x="773307" y="1157631"/>
                    </a:cubicBezTo>
                    <a:cubicBezTo>
                      <a:pt x="768920" y="1162018"/>
                      <a:pt x="760231" y="1160441"/>
                      <a:pt x="753899" y="1154109"/>
                    </a:cubicBezTo>
                    <a:cubicBezTo>
                      <a:pt x="747567" y="1147777"/>
                      <a:pt x="745990" y="1139088"/>
                      <a:pt x="750377" y="1134701"/>
                    </a:cubicBezTo>
                    <a:cubicBezTo>
                      <a:pt x="752571" y="1132507"/>
                      <a:pt x="755840" y="1131806"/>
                      <a:pt x="759352" y="1132443"/>
                    </a:cubicBezTo>
                    <a:close/>
                    <a:moveTo>
                      <a:pt x="1112958" y="1131364"/>
                    </a:moveTo>
                    <a:cubicBezTo>
                      <a:pt x="1116471" y="1130727"/>
                      <a:pt x="1119740" y="1131430"/>
                      <a:pt x="1121933" y="1133624"/>
                    </a:cubicBezTo>
                    <a:cubicBezTo>
                      <a:pt x="1126320" y="1138010"/>
                      <a:pt x="1124743" y="1146699"/>
                      <a:pt x="1118411" y="1153031"/>
                    </a:cubicBezTo>
                    <a:cubicBezTo>
                      <a:pt x="1112080" y="1159363"/>
                      <a:pt x="1103390" y="1160940"/>
                      <a:pt x="1099003" y="1156553"/>
                    </a:cubicBezTo>
                    <a:cubicBezTo>
                      <a:pt x="1094616" y="1152166"/>
                      <a:pt x="1096193" y="1143477"/>
                      <a:pt x="1102525" y="1137145"/>
                    </a:cubicBezTo>
                    <a:cubicBezTo>
                      <a:pt x="1105691" y="1133980"/>
                      <a:pt x="1109446" y="1132002"/>
                      <a:pt x="1112958" y="1131364"/>
                    </a:cubicBezTo>
                    <a:close/>
                    <a:moveTo>
                      <a:pt x="665589" y="1124847"/>
                    </a:moveTo>
                    <a:lnTo>
                      <a:pt x="676913" y="1134079"/>
                    </a:lnTo>
                    <a:lnTo>
                      <a:pt x="680394" y="1132352"/>
                    </a:lnTo>
                    <a:cubicBezTo>
                      <a:pt x="686579" y="1132836"/>
                      <a:pt x="691026" y="1140466"/>
                      <a:pt x="690326" y="1149393"/>
                    </a:cubicBezTo>
                    <a:cubicBezTo>
                      <a:pt x="689627" y="1158321"/>
                      <a:pt x="684047" y="1165165"/>
                      <a:pt x="677862" y="1164681"/>
                    </a:cubicBezTo>
                    <a:cubicBezTo>
                      <a:pt x="671677" y="1164196"/>
                      <a:pt x="667230" y="1156567"/>
                      <a:pt x="667929" y="1147639"/>
                    </a:cubicBezTo>
                    <a:lnTo>
                      <a:pt x="668428" y="1146307"/>
                    </a:lnTo>
                    <a:lnTo>
                      <a:pt x="663835" y="1147244"/>
                    </a:lnTo>
                    <a:cubicBezTo>
                      <a:pt x="654908" y="1146545"/>
                      <a:pt x="648063" y="1140965"/>
                      <a:pt x="648548" y="1134780"/>
                    </a:cubicBezTo>
                    <a:cubicBezTo>
                      <a:pt x="649032" y="1128595"/>
                      <a:pt x="656662" y="1124148"/>
                      <a:pt x="665589" y="1124847"/>
                    </a:cubicBezTo>
                    <a:close/>
                    <a:moveTo>
                      <a:pt x="479245" y="1111672"/>
                    </a:moveTo>
                    <a:cubicBezTo>
                      <a:pt x="482338" y="1111915"/>
                      <a:pt x="484996" y="1113943"/>
                      <a:pt x="486793" y="1117027"/>
                    </a:cubicBezTo>
                    <a:lnTo>
                      <a:pt x="487672" y="1121334"/>
                    </a:lnTo>
                    <a:lnTo>
                      <a:pt x="488879" y="1121087"/>
                    </a:lnTo>
                    <a:cubicBezTo>
                      <a:pt x="497806" y="1121786"/>
                      <a:pt x="504651" y="1127367"/>
                      <a:pt x="504167" y="1133552"/>
                    </a:cubicBezTo>
                    <a:cubicBezTo>
                      <a:pt x="503682" y="1139737"/>
                      <a:pt x="496052" y="1144184"/>
                      <a:pt x="487125" y="1143485"/>
                    </a:cubicBezTo>
                    <a:lnTo>
                      <a:pt x="483579" y="1140594"/>
                    </a:lnTo>
                    <a:lnTo>
                      <a:pt x="476713" y="1144001"/>
                    </a:lnTo>
                    <a:cubicBezTo>
                      <a:pt x="470528" y="1143517"/>
                      <a:pt x="466081" y="1135888"/>
                      <a:pt x="466781" y="1126960"/>
                    </a:cubicBezTo>
                    <a:cubicBezTo>
                      <a:pt x="467480" y="1118032"/>
                      <a:pt x="473060" y="1111188"/>
                      <a:pt x="479245" y="1111672"/>
                    </a:cubicBezTo>
                    <a:close/>
                    <a:moveTo>
                      <a:pt x="287731" y="1100407"/>
                    </a:moveTo>
                    <a:cubicBezTo>
                      <a:pt x="296659" y="1101106"/>
                      <a:pt x="303503" y="1106688"/>
                      <a:pt x="303019" y="1112872"/>
                    </a:cubicBezTo>
                    <a:cubicBezTo>
                      <a:pt x="302534" y="1119057"/>
                      <a:pt x="294905" y="1123505"/>
                      <a:pt x="285977" y="1122805"/>
                    </a:cubicBezTo>
                    <a:cubicBezTo>
                      <a:pt x="277049" y="1122105"/>
                      <a:pt x="270205" y="1116525"/>
                      <a:pt x="270690" y="1110340"/>
                    </a:cubicBezTo>
                    <a:cubicBezTo>
                      <a:pt x="271174" y="1104155"/>
                      <a:pt x="278804" y="1099708"/>
                      <a:pt x="287731" y="1100407"/>
                    </a:cubicBezTo>
                    <a:close/>
                    <a:moveTo>
                      <a:pt x="933021" y="1087811"/>
                    </a:moveTo>
                    <a:cubicBezTo>
                      <a:pt x="936572" y="1087462"/>
                      <a:pt x="940725" y="1088334"/>
                      <a:pt x="944638" y="1090511"/>
                    </a:cubicBezTo>
                    <a:cubicBezTo>
                      <a:pt x="952463" y="1094866"/>
                      <a:pt x="956361" y="1102790"/>
                      <a:pt x="953344" y="1108211"/>
                    </a:cubicBezTo>
                    <a:cubicBezTo>
                      <a:pt x="950327" y="1113632"/>
                      <a:pt x="941539" y="1114498"/>
                      <a:pt x="933714" y="1110142"/>
                    </a:cubicBezTo>
                    <a:cubicBezTo>
                      <a:pt x="925889" y="1105788"/>
                      <a:pt x="921991" y="1097865"/>
                      <a:pt x="925008" y="1092444"/>
                    </a:cubicBezTo>
                    <a:cubicBezTo>
                      <a:pt x="926516" y="1089733"/>
                      <a:pt x="929467" y="1088162"/>
                      <a:pt x="933021" y="1087811"/>
                    </a:cubicBezTo>
                    <a:close/>
                    <a:moveTo>
                      <a:pt x="1000210" y="1087720"/>
                    </a:moveTo>
                    <a:cubicBezTo>
                      <a:pt x="1009137" y="1088419"/>
                      <a:pt x="1015982" y="1093999"/>
                      <a:pt x="1015497" y="1100184"/>
                    </a:cubicBezTo>
                    <a:cubicBezTo>
                      <a:pt x="1015013" y="1106369"/>
                      <a:pt x="1007383" y="1110816"/>
                      <a:pt x="998456" y="1110117"/>
                    </a:cubicBezTo>
                    <a:cubicBezTo>
                      <a:pt x="989529" y="1109418"/>
                      <a:pt x="982684" y="1103838"/>
                      <a:pt x="983168" y="1097652"/>
                    </a:cubicBezTo>
                    <a:cubicBezTo>
                      <a:pt x="983653" y="1091467"/>
                      <a:pt x="991282" y="1087021"/>
                      <a:pt x="1000210" y="1087720"/>
                    </a:cubicBezTo>
                    <a:close/>
                    <a:moveTo>
                      <a:pt x="1075406" y="1085370"/>
                    </a:moveTo>
                    <a:cubicBezTo>
                      <a:pt x="1084333" y="1086069"/>
                      <a:pt x="1091178" y="1091649"/>
                      <a:pt x="1090693" y="1097834"/>
                    </a:cubicBezTo>
                    <a:cubicBezTo>
                      <a:pt x="1090209" y="1104019"/>
                      <a:pt x="1082579" y="1108466"/>
                      <a:pt x="1073652" y="1107767"/>
                    </a:cubicBezTo>
                    <a:cubicBezTo>
                      <a:pt x="1064724" y="1107068"/>
                      <a:pt x="1057880" y="1101487"/>
                      <a:pt x="1058364" y="1095302"/>
                    </a:cubicBezTo>
                    <a:cubicBezTo>
                      <a:pt x="1058849" y="1089117"/>
                      <a:pt x="1066478" y="1084670"/>
                      <a:pt x="1075406" y="1085370"/>
                    </a:cubicBezTo>
                    <a:close/>
                    <a:moveTo>
                      <a:pt x="1299820" y="1085105"/>
                    </a:moveTo>
                    <a:cubicBezTo>
                      <a:pt x="1303372" y="1084756"/>
                      <a:pt x="1307525" y="1085629"/>
                      <a:pt x="1311438" y="1087806"/>
                    </a:cubicBezTo>
                    <a:cubicBezTo>
                      <a:pt x="1319263" y="1092160"/>
                      <a:pt x="1323161" y="1100085"/>
                      <a:pt x="1320144" y="1105506"/>
                    </a:cubicBezTo>
                    <a:cubicBezTo>
                      <a:pt x="1317127" y="1110927"/>
                      <a:pt x="1308339" y="1111791"/>
                      <a:pt x="1300514" y="1107437"/>
                    </a:cubicBezTo>
                    <a:cubicBezTo>
                      <a:pt x="1292689" y="1103083"/>
                      <a:pt x="1288791" y="1095158"/>
                      <a:pt x="1291808" y="1089737"/>
                    </a:cubicBezTo>
                    <a:cubicBezTo>
                      <a:pt x="1293317" y="1087027"/>
                      <a:pt x="1296267" y="1085455"/>
                      <a:pt x="1299820" y="1085105"/>
                    </a:cubicBezTo>
                    <a:close/>
                    <a:moveTo>
                      <a:pt x="1367010" y="1085012"/>
                    </a:moveTo>
                    <a:cubicBezTo>
                      <a:pt x="1375938" y="1085711"/>
                      <a:pt x="1382782" y="1091292"/>
                      <a:pt x="1382297" y="1097477"/>
                    </a:cubicBezTo>
                    <a:cubicBezTo>
                      <a:pt x="1381813" y="1103662"/>
                      <a:pt x="1374183" y="1108109"/>
                      <a:pt x="1365256" y="1107410"/>
                    </a:cubicBezTo>
                    <a:cubicBezTo>
                      <a:pt x="1356328" y="1106710"/>
                      <a:pt x="1349484" y="1101130"/>
                      <a:pt x="1349968" y="1094945"/>
                    </a:cubicBezTo>
                    <a:cubicBezTo>
                      <a:pt x="1350453" y="1088760"/>
                      <a:pt x="1358082" y="1084313"/>
                      <a:pt x="1367010" y="1085012"/>
                    </a:cubicBezTo>
                    <a:close/>
                    <a:moveTo>
                      <a:pt x="1448923" y="1081476"/>
                    </a:moveTo>
                    <a:lnTo>
                      <a:pt x="1440074" y="1090494"/>
                    </a:lnTo>
                    <a:lnTo>
                      <a:pt x="1440905" y="1085918"/>
                    </a:lnTo>
                    <a:close/>
                    <a:moveTo>
                      <a:pt x="752064" y="1072210"/>
                    </a:moveTo>
                    <a:cubicBezTo>
                      <a:pt x="760992" y="1072909"/>
                      <a:pt x="767836" y="1078489"/>
                      <a:pt x="767352" y="1084675"/>
                    </a:cubicBezTo>
                    <a:cubicBezTo>
                      <a:pt x="766867" y="1090860"/>
                      <a:pt x="759238" y="1095306"/>
                      <a:pt x="750310" y="1094607"/>
                    </a:cubicBezTo>
                    <a:cubicBezTo>
                      <a:pt x="741382" y="1093908"/>
                      <a:pt x="734538" y="1088328"/>
                      <a:pt x="735023" y="1082143"/>
                    </a:cubicBezTo>
                    <a:cubicBezTo>
                      <a:pt x="735507" y="1075958"/>
                      <a:pt x="743137" y="1071511"/>
                      <a:pt x="752064" y="1072210"/>
                    </a:cubicBezTo>
                    <a:close/>
                    <a:moveTo>
                      <a:pt x="505023" y="1068380"/>
                    </a:moveTo>
                    <a:cubicBezTo>
                      <a:pt x="510444" y="1071396"/>
                      <a:pt x="511309" y="1080186"/>
                      <a:pt x="506954" y="1088011"/>
                    </a:cubicBezTo>
                    <a:cubicBezTo>
                      <a:pt x="502600" y="1095836"/>
                      <a:pt x="494676" y="1099733"/>
                      <a:pt x="489255" y="1096716"/>
                    </a:cubicBezTo>
                    <a:cubicBezTo>
                      <a:pt x="483835" y="1093700"/>
                      <a:pt x="482969" y="1084911"/>
                      <a:pt x="487323" y="1077087"/>
                    </a:cubicBezTo>
                    <a:cubicBezTo>
                      <a:pt x="491678" y="1069262"/>
                      <a:pt x="499602" y="1065363"/>
                      <a:pt x="505023" y="1068380"/>
                    </a:cubicBezTo>
                    <a:close/>
                    <a:moveTo>
                      <a:pt x="810467" y="1066384"/>
                    </a:moveTo>
                    <a:cubicBezTo>
                      <a:pt x="816652" y="1066868"/>
                      <a:pt x="821099" y="1074498"/>
                      <a:pt x="820399" y="1083426"/>
                    </a:cubicBezTo>
                    <a:cubicBezTo>
                      <a:pt x="819701" y="1092353"/>
                      <a:pt x="814120" y="1099197"/>
                      <a:pt x="807935" y="1098713"/>
                    </a:cubicBezTo>
                    <a:cubicBezTo>
                      <a:pt x="804843" y="1098471"/>
                      <a:pt x="802184" y="1096442"/>
                      <a:pt x="800388" y="1093358"/>
                    </a:cubicBezTo>
                    <a:lnTo>
                      <a:pt x="799496" y="1088990"/>
                    </a:lnTo>
                    <a:lnTo>
                      <a:pt x="797308" y="1089437"/>
                    </a:lnTo>
                    <a:cubicBezTo>
                      <a:pt x="788381" y="1088738"/>
                      <a:pt x="781536" y="1083157"/>
                      <a:pt x="782021" y="1076972"/>
                    </a:cubicBezTo>
                    <a:cubicBezTo>
                      <a:pt x="782505" y="1070787"/>
                      <a:pt x="790135" y="1066340"/>
                      <a:pt x="799062" y="1067040"/>
                    </a:cubicBezTo>
                    <a:lnTo>
                      <a:pt x="804814" y="1069189"/>
                    </a:lnTo>
                    <a:close/>
                    <a:moveTo>
                      <a:pt x="637520" y="1065065"/>
                    </a:moveTo>
                    <a:cubicBezTo>
                      <a:pt x="641033" y="1065702"/>
                      <a:pt x="644788" y="1067679"/>
                      <a:pt x="647954" y="1070845"/>
                    </a:cubicBezTo>
                    <a:cubicBezTo>
                      <a:pt x="654286" y="1077178"/>
                      <a:pt x="655863" y="1085866"/>
                      <a:pt x="651476" y="1090253"/>
                    </a:cubicBezTo>
                    <a:cubicBezTo>
                      <a:pt x="647089" y="1094640"/>
                      <a:pt x="638400" y="1093063"/>
                      <a:pt x="632068" y="1086731"/>
                    </a:cubicBezTo>
                    <a:cubicBezTo>
                      <a:pt x="625736" y="1080399"/>
                      <a:pt x="624159" y="1071710"/>
                      <a:pt x="628546" y="1067323"/>
                    </a:cubicBezTo>
                    <a:cubicBezTo>
                      <a:pt x="630740" y="1065130"/>
                      <a:pt x="634008" y="1064428"/>
                      <a:pt x="637520" y="1065065"/>
                    </a:cubicBezTo>
                    <a:close/>
                    <a:moveTo>
                      <a:pt x="1165862" y="1064333"/>
                    </a:moveTo>
                    <a:cubicBezTo>
                      <a:pt x="1174790" y="1065033"/>
                      <a:pt x="1181634" y="1070614"/>
                      <a:pt x="1181150" y="1076799"/>
                    </a:cubicBezTo>
                    <a:cubicBezTo>
                      <a:pt x="1180665" y="1082984"/>
                      <a:pt x="1173036" y="1087431"/>
                      <a:pt x="1164108" y="1086731"/>
                    </a:cubicBezTo>
                    <a:cubicBezTo>
                      <a:pt x="1155181" y="1086031"/>
                      <a:pt x="1148336" y="1080451"/>
                      <a:pt x="1148821" y="1074266"/>
                    </a:cubicBezTo>
                    <a:cubicBezTo>
                      <a:pt x="1149305" y="1068082"/>
                      <a:pt x="1156935" y="1063634"/>
                      <a:pt x="1165862" y="1064333"/>
                    </a:cubicBezTo>
                    <a:close/>
                    <a:moveTo>
                      <a:pt x="942677" y="1057272"/>
                    </a:moveTo>
                    <a:cubicBezTo>
                      <a:pt x="948098" y="1060288"/>
                      <a:pt x="948963" y="1069078"/>
                      <a:pt x="944609" y="1076903"/>
                    </a:cubicBezTo>
                    <a:cubicBezTo>
                      <a:pt x="940254" y="1084727"/>
                      <a:pt x="932330" y="1088625"/>
                      <a:pt x="926909" y="1085608"/>
                    </a:cubicBezTo>
                    <a:cubicBezTo>
                      <a:pt x="921488" y="1082592"/>
                      <a:pt x="920623" y="1073803"/>
                      <a:pt x="924978" y="1065978"/>
                    </a:cubicBezTo>
                    <a:cubicBezTo>
                      <a:pt x="929332" y="1058154"/>
                      <a:pt x="937256" y="1054255"/>
                      <a:pt x="942677" y="1057272"/>
                    </a:cubicBezTo>
                    <a:close/>
                    <a:moveTo>
                      <a:pt x="1248121" y="1055276"/>
                    </a:moveTo>
                    <a:cubicBezTo>
                      <a:pt x="1254306" y="1055760"/>
                      <a:pt x="1258753" y="1063390"/>
                      <a:pt x="1258053" y="1072317"/>
                    </a:cubicBezTo>
                    <a:cubicBezTo>
                      <a:pt x="1257354" y="1081245"/>
                      <a:pt x="1251774" y="1088089"/>
                      <a:pt x="1245589" y="1087605"/>
                    </a:cubicBezTo>
                    <a:cubicBezTo>
                      <a:pt x="1239404" y="1087120"/>
                      <a:pt x="1234957" y="1079491"/>
                      <a:pt x="1235657" y="1070563"/>
                    </a:cubicBezTo>
                    <a:cubicBezTo>
                      <a:pt x="1236355" y="1061636"/>
                      <a:pt x="1241936" y="1054791"/>
                      <a:pt x="1248121" y="1055276"/>
                    </a:cubicBezTo>
                    <a:close/>
                    <a:moveTo>
                      <a:pt x="1075174" y="1053957"/>
                    </a:moveTo>
                    <a:cubicBezTo>
                      <a:pt x="1078686" y="1054594"/>
                      <a:pt x="1082441" y="1056571"/>
                      <a:pt x="1085607" y="1059737"/>
                    </a:cubicBezTo>
                    <a:cubicBezTo>
                      <a:pt x="1091939" y="1066070"/>
                      <a:pt x="1093516" y="1074758"/>
                      <a:pt x="1089129" y="1079145"/>
                    </a:cubicBezTo>
                    <a:cubicBezTo>
                      <a:pt x="1084742" y="1083532"/>
                      <a:pt x="1076053" y="1081955"/>
                      <a:pt x="1069721" y="1075623"/>
                    </a:cubicBezTo>
                    <a:cubicBezTo>
                      <a:pt x="1063389" y="1069291"/>
                      <a:pt x="1061812" y="1060602"/>
                      <a:pt x="1066199" y="1056215"/>
                    </a:cubicBezTo>
                    <a:cubicBezTo>
                      <a:pt x="1068393" y="1054021"/>
                      <a:pt x="1071662" y="1053319"/>
                      <a:pt x="1075174" y="1053957"/>
                    </a:cubicBezTo>
                    <a:close/>
                    <a:moveTo>
                      <a:pt x="1124893" y="1051750"/>
                    </a:moveTo>
                    <a:cubicBezTo>
                      <a:pt x="1131078" y="1052234"/>
                      <a:pt x="1135525" y="1059864"/>
                      <a:pt x="1134826" y="1068791"/>
                    </a:cubicBezTo>
                    <a:cubicBezTo>
                      <a:pt x="1134126" y="1077719"/>
                      <a:pt x="1128546" y="1084563"/>
                      <a:pt x="1122361" y="1084079"/>
                    </a:cubicBezTo>
                    <a:cubicBezTo>
                      <a:pt x="1116176" y="1083594"/>
                      <a:pt x="1111729" y="1075965"/>
                      <a:pt x="1112428" y="1067037"/>
                    </a:cubicBezTo>
                    <a:cubicBezTo>
                      <a:pt x="1113127" y="1058110"/>
                      <a:pt x="1118708" y="1051265"/>
                      <a:pt x="1124893" y="1051750"/>
                    </a:cubicBezTo>
                    <a:close/>
                    <a:moveTo>
                      <a:pt x="389374" y="1049556"/>
                    </a:moveTo>
                    <a:cubicBezTo>
                      <a:pt x="392886" y="1050193"/>
                      <a:pt x="396641" y="1052170"/>
                      <a:pt x="399807" y="1055336"/>
                    </a:cubicBezTo>
                    <a:cubicBezTo>
                      <a:pt x="406139" y="1061669"/>
                      <a:pt x="407716" y="1070357"/>
                      <a:pt x="403329" y="1074744"/>
                    </a:cubicBezTo>
                    <a:cubicBezTo>
                      <a:pt x="398942" y="1079131"/>
                      <a:pt x="390253" y="1077554"/>
                      <a:pt x="383921" y="1071222"/>
                    </a:cubicBezTo>
                    <a:cubicBezTo>
                      <a:pt x="377589" y="1064890"/>
                      <a:pt x="376012" y="1056201"/>
                      <a:pt x="380399" y="1051814"/>
                    </a:cubicBezTo>
                    <a:cubicBezTo>
                      <a:pt x="382593" y="1049621"/>
                      <a:pt x="385862" y="1048919"/>
                      <a:pt x="389374" y="1049556"/>
                    </a:cubicBezTo>
                    <a:close/>
                    <a:moveTo>
                      <a:pt x="310415" y="1049465"/>
                    </a:moveTo>
                    <a:cubicBezTo>
                      <a:pt x="316600" y="1049949"/>
                      <a:pt x="321047" y="1057579"/>
                      <a:pt x="320348" y="1066506"/>
                    </a:cubicBezTo>
                    <a:cubicBezTo>
                      <a:pt x="319648" y="1075434"/>
                      <a:pt x="314068" y="1082278"/>
                      <a:pt x="307883" y="1081794"/>
                    </a:cubicBezTo>
                    <a:cubicBezTo>
                      <a:pt x="301698" y="1081309"/>
                      <a:pt x="297251" y="1073680"/>
                      <a:pt x="297950" y="1064752"/>
                    </a:cubicBezTo>
                    <a:cubicBezTo>
                      <a:pt x="298649" y="1055825"/>
                      <a:pt x="304230" y="1048980"/>
                      <a:pt x="310415" y="1049465"/>
                    </a:cubicBezTo>
                    <a:close/>
                    <a:moveTo>
                      <a:pt x="237206" y="1047269"/>
                    </a:moveTo>
                    <a:cubicBezTo>
                      <a:pt x="241670" y="1047619"/>
                      <a:pt x="245613" y="1049189"/>
                      <a:pt x="248380" y="1051445"/>
                    </a:cubicBezTo>
                    <a:lnTo>
                      <a:pt x="249205" y="1053110"/>
                    </a:lnTo>
                    <a:lnTo>
                      <a:pt x="256876" y="1052871"/>
                    </a:lnTo>
                    <a:cubicBezTo>
                      <a:pt x="262298" y="1055887"/>
                      <a:pt x="263162" y="1064676"/>
                      <a:pt x="258808" y="1072502"/>
                    </a:cubicBezTo>
                    <a:cubicBezTo>
                      <a:pt x="254453" y="1080327"/>
                      <a:pt x="246529" y="1084224"/>
                      <a:pt x="241108" y="1081207"/>
                    </a:cubicBezTo>
                    <a:cubicBezTo>
                      <a:pt x="238397" y="1079699"/>
                      <a:pt x="236826" y="1076747"/>
                      <a:pt x="236476" y="1073195"/>
                    </a:cubicBezTo>
                    <a:lnTo>
                      <a:pt x="237388" y="1069272"/>
                    </a:lnTo>
                    <a:lnTo>
                      <a:pt x="235452" y="1069666"/>
                    </a:lnTo>
                    <a:cubicBezTo>
                      <a:pt x="226524" y="1068967"/>
                      <a:pt x="219680" y="1063387"/>
                      <a:pt x="220164" y="1057202"/>
                    </a:cubicBezTo>
                    <a:cubicBezTo>
                      <a:pt x="220649" y="1051017"/>
                      <a:pt x="228278" y="1046570"/>
                      <a:pt x="237206" y="1047269"/>
                    </a:cubicBezTo>
                    <a:close/>
                    <a:moveTo>
                      <a:pt x="858594" y="1046711"/>
                    </a:moveTo>
                    <a:cubicBezTo>
                      <a:pt x="867522" y="1047410"/>
                      <a:pt x="874366" y="1052990"/>
                      <a:pt x="873882" y="1059175"/>
                    </a:cubicBezTo>
                    <a:lnTo>
                      <a:pt x="869244" y="1065713"/>
                    </a:lnTo>
                    <a:lnTo>
                      <a:pt x="874258" y="1064689"/>
                    </a:lnTo>
                    <a:cubicBezTo>
                      <a:pt x="883185" y="1065389"/>
                      <a:pt x="890030" y="1070969"/>
                      <a:pt x="889546" y="1077154"/>
                    </a:cubicBezTo>
                    <a:cubicBezTo>
                      <a:pt x="889061" y="1083339"/>
                      <a:pt x="881432" y="1087786"/>
                      <a:pt x="872504" y="1087087"/>
                    </a:cubicBezTo>
                    <a:cubicBezTo>
                      <a:pt x="863577" y="1086388"/>
                      <a:pt x="856732" y="1080807"/>
                      <a:pt x="857217" y="1074622"/>
                    </a:cubicBezTo>
                    <a:lnTo>
                      <a:pt x="861854" y="1068084"/>
                    </a:lnTo>
                    <a:lnTo>
                      <a:pt x="856840" y="1069108"/>
                    </a:lnTo>
                    <a:cubicBezTo>
                      <a:pt x="847913" y="1068409"/>
                      <a:pt x="841068" y="1062828"/>
                      <a:pt x="841553" y="1056643"/>
                    </a:cubicBezTo>
                    <a:cubicBezTo>
                      <a:pt x="842037" y="1050458"/>
                      <a:pt x="849667" y="1046011"/>
                      <a:pt x="858594" y="1046711"/>
                    </a:cubicBezTo>
                    <a:close/>
                    <a:moveTo>
                      <a:pt x="183642" y="1046364"/>
                    </a:moveTo>
                    <a:lnTo>
                      <a:pt x="183966" y="1046485"/>
                    </a:lnTo>
                    <a:lnTo>
                      <a:pt x="184149" y="1046853"/>
                    </a:lnTo>
                    <a:close/>
                    <a:moveTo>
                      <a:pt x="539498" y="1045393"/>
                    </a:moveTo>
                    <a:cubicBezTo>
                      <a:pt x="543050" y="1045044"/>
                      <a:pt x="547204" y="1045917"/>
                      <a:pt x="551116" y="1048094"/>
                    </a:cubicBezTo>
                    <a:lnTo>
                      <a:pt x="554414" y="1054799"/>
                    </a:lnTo>
                    <a:lnTo>
                      <a:pt x="562320" y="1050875"/>
                    </a:lnTo>
                    <a:cubicBezTo>
                      <a:pt x="568505" y="1051359"/>
                      <a:pt x="572952" y="1058989"/>
                      <a:pt x="572253" y="1067917"/>
                    </a:cubicBezTo>
                    <a:cubicBezTo>
                      <a:pt x="571553" y="1076844"/>
                      <a:pt x="565973" y="1083688"/>
                      <a:pt x="559788" y="1083204"/>
                    </a:cubicBezTo>
                    <a:cubicBezTo>
                      <a:pt x="556695" y="1082962"/>
                      <a:pt x="554038" y="1080933"/>
                      <a:pt x="552240" y="1077849"/>
                    </a:cubicBezTo>
                    <a:lnTo>
                      <a:pt x="550671" y="1070160"/>
                    </a:lnTo>
                    <a:lnTo>
                      <a:pt x="540192" y="1067725"/>
                    </a:lnTo>
                    <a:cubicBezTo>
                      <a:pt x="532367" y="1063371"/>
                      <a:pt x="528470" y="1055446"/>
                      <a:pt x="531486" y="1050025"/>
                    </a:cubicBezTo>
                    <a:cubicBezTo>
                      <a:pt x="532994" y="1047315"/>
                      <a:pt x="535946" y="1045743"/>
                      <a:pt x="539498" y="1045393"/>
                    </a:cubicBezTo>
                    <a:close/>
                    <a:moveTo>
                      <a:pt x="691016" y="1040425"/>
                    </a:moveTo>
                    <a:cubicBezTo>
                      <a:pt x="694529" y="1039789"/>
                      <a:pt x="697797" y="1040491"/>
                      <a:pt x="699992" y="1042684"/>
                    </a:cubicBezTo>
                    <a:cubicBezTo>
                      <a:pt x="704378" y="1047071"/>
                      <a:pt x="702801" y="1055760"/>
                      <a:pt x="696469" y="1062092"/>
                    </a:cubicBezTo>
                    <a:cubicBezTo>
                      <a:pt x="690137" y="1068424"/>
                      <a:pt x="681448" y="1070002"/>
                      <a:pt x="677061" y="1065615"/>
                    </a:cubicBezTo>
                    <a:cubicBezTo>
                      <a:pt x="672674" y="1061228"/>
                      <a:pt x="674251" y="1052538"/>
                      <a:pt x="680583" y="1046206"/>
                    </a:cubicBezTo>
                    <a:cubicBezTo>
                      <a:pt x="683749" y="1043040"/>
                      <a:pt x="687505" y="1041063"/>
                      <a:pt x="691016" y="1040425"/>
                    </a:cubicBezTo>
                    <a:close/>
                    <a:moveTo>
                      <a:pt x="923745" y="1031071"/>
                    </a:moveTo>
                    <a:cubicBezTo>
                      <a:pt x="929930" y="1031555"/>
                      <a:pt x="934377" y="1039185"/>
                      <a:pt x="933677" y="1048112"/>
                    </a:cubicBezTo>
                    <a:cubicBezTo>
                      <a:pt x="932979" y="1057040"/>
                      <a:pt x="927399" y="1063884"/>
                      <a:pt x="921213" y="1063400"/>
                    </a:cubicBezTo>
                    <a:cubicBezTo>
                      <a:pt x="915028" y="1062915"/>
                      <a:pt x="910582" y="1055286"/>
                      <a:pt x="911281" y="1046358"/>
                    </a:cubicBezTo>
                    <a:cubicBezTo>
                      <a:pt x="911980" y="1037430"/>
                      <a:pt x="917560" y="1030586"/>
                      <a:pt x="923745" y="1031071"/>
                    </a:cubicBezTo>
                    <a:close/>
                    <a:moveTo>
                      <a:pt x="1048796" y="1027899"/>
                    </a:moveTo>
                    <a:cubicBezTo>
                      <a:pt x="1054217" y="1030915"/>
                      <a:pt x="1055082" y="1039703"/>
                      <a:pt x="1050728" y="1047528"/>
                    </a:cubicBezTo>
                    <a:cubicBezTo>
                      <a:pt x="1046373" y="1055353"/>
                      <a:pt x="1038449" y="1059251"/>
                      <a:pt x="1033028" y="1056234"/>
                    </a:cubicBezTo>
                    <a:cubicBezTo>
                      <a:pt x="1027607" y="1053218"/>
                      <a:pt x="1026742" y="1044429"/>
                      <a:pt x="1031097" y="1036604"/>
                    </a:cubicBezTo>
                    <a:cubicBezTo>
                      <a:pt x="1035451" y="1028779"/>
                      <a:pt x="1043375" y="1024881"/>
                      <a:pt x="1048796" y="1027899"/>
                    </a:cubicBezTo>
                    <a:close/>
                    <a:moveTo>
                      <a:pt x="1354240" y="1025902"/>
                    </a:moveTo>
                    <a:cubicBezTo>
                      <a:pt x="1360425" y="1026386"/>
                      <a:pt x="1364872" y="1034016"/>
                      <a:pt x="1364173" y="1042943"/>
                    </a:cubicBezTo>
                    <a:cubicBezTo>
                      <a:pt x="1363474" y="1051871"/>
                      <a:pt x="1357893" y="1058715"/>
                      <a:pt x="1351708" y="1058231"/>
                    </a:cubicBezTo>
                    <a:cubicBezTo>
                      <a:pt x="1345523" y="1057746"/>
                      <a:pt x="1341076" y="1050117"/>
                      <a:pt x="1341775" y="1041189"/>
                    </a:cubicBezTo>
                    <a:cubicBezTo>
                      <a:pt x="1342475" y="1032261"/>
                      <a:pt x="1348055" y="1025417"/>
                      <a:pt x="1354240" y="1025902"/>
                    </a:cubicBezTo>
                    <a:close/>
                    <a:moveTo>
                      <a:pt x="1181293" y="1024582"/>
                    </a:moveTo>
                    <a:cubicBezTo>
                      <a:pt x="1184806" y="1025220"/>
                      <a:pt x="1188561" y="1027197"/>
                      <a:pt x="1191727" y="1030363"/>
                    </a:cubicBezTo>
                    <a:cubicBezTo>
                      <a:pt x="1198059" y="1036695"/>
                      <a:pt x="1199636" y="1045384"/>
                      <a:pt x="1195249" y="1049771"/>
                    </a:cubicBezTo>
                    <a:cubicBezTo>
                      <a:pt x="1190862" y="1054158"/>
                      <a:pt x="1182173" y="1052582"/>
                      <a:pt x="1175841" y="1046249"/>
                    </a:cubicBezTo>
                    <a:cubicBezTo>
                      <a:pt x="1169509" y="1039917"/>
                      <a:pt x="1167933" y="1031228"/>
                      <a:pt x="1172319" y="1026842"/>
                    </a:cubicBezTo>
                    <a:cubicBezTo>
                      <a:pt x="1174512" y="1024647"/>
                      <a:pt x="1177781" y="1023945"/>
                      <a:pt x="1181293" y="1024582"/>
                    </a:cubicBezTo>
                    <a:close/>
                    <a:moveTo>
                      <a:pt x="739294" y="1013098"/>
                    </a:moveTo>
                    <a:cubicBezTo>
                      <a:pt x="745480" y="1013583"/>
                      <a:pt x="749926" y="1021212"/>
                      <a:pt x="749226" y="1030140"/>
                    </a:cubicBezTo>
                    <a:cubicBezTo>
                      <a:pt x="748528" y="1039068"/>
                      <a:pt x="742947" y="1045912"/>
                      <a:pt x="736762" y="1045427"/>
                    </a:cubicBezTo>
                    <a:cubicBezTo>
                      <a:pt x="730578" y="1044943"/>
                      <a:pt x="726130" y="1037313"/>
                      <a:pt x="726830" y="1028386"/>
                    </a:cubicBezTo>
                    <a:cubicBezTo>
                      <a:pt x="727529" y="1019458"/>
                      <a:pt x="733109" y="1012614"/>
                      <a:pt x="739294" y="1013098"/>
                    </a:cubicBezTo>
                    <a:close/>
                    <a:moveTo>
                      <a:pt x="562585" y="1009339"/>
                    </a:moveTo>
                    <a:cubicBezTo>
                      <a:pt x="568770" y="1009823"/>
                      <a:pt x="573218" y="1017453"/>
                      <a:pt x="572517" y="1026380"/>
                    </a:cubicBezTo>
                    <a:cubicBezTo>
                      <a:pt x="571818" y="1035308"/>
                      <a:pt x="566238" y="1042152"/>
                      <a:pt x="560053" y="1041668"/>
                    </a:cubicBezTo>
                    <a:cubicBezTo>
                      <a:pt x="553868" y="1041184"/>
                      <a:pt x="549421" y="1033554"/>
                      <a:pt x="550121" y="1024626"/>
                    </a:cubicBezTo>
                    <a:cubicBezTo>
                      <a:pt x="550819" y="1015699"/>
                      <a:pt x="556401" y="1008855"/>
                      <a:pt x="562585" y="1009339"/>
                    </a:cubicBezTo>
                    <a:close/>
                    <a:moveTo>
                      <a:pt x="361436" y="988660"/>
                    </a:moveTo>
                    <a:cubicBezTo>
                      <a:pt x="367621" y="989144"/>
                      <a:pt x="372068" y="996774"/>
                      <a:pt x="371369" y="1005701"/>
                    </a:cubicBezTo>
                    <a:cubicBezTo>
                      <a:pt x="370670" y="1014629"/>
                      <a:pt x="365089" y="1021473"/>
                      <a:pt x="358904" y="1020989"/>
                    </a:cubicBezTo>
                    <a:cubicBezTo>
                      <a:pt x="352719" y="1020504"/>
                      <a:pt x="348272" y="1012875"/>
                      <a:pt x="348971" y="1003947"/>
                    </a:cubicBezTo>
                    <a:cubicBezTo>
                      <a:pt x="349671" y="995019"/>
                      <a:pt x="355251" y="988175"/>
                      <a:pt x="361436" y="988660"/>
                    </a:cubicBezTo>
                    <a:close/>
                    <a:moveTo>
                      <a:pt x="1387176" y="976671"/>
                    </a:moveTo>
                    <a:cubicBezTo>
                      <a:pt x="1392597" y="979687"/>
                      <a:pt x="1393462" y="988476"/>
                      <a:pt x="1389108" y="996302"/>
                    </a:cubicBezTo>
                    <a:cubicBezTo>
                      <a:pt x="1384753" y="1004127"/>
                      <a:pt x="1376829" y="1008024"/>
                      <a:pt x="1371408" y="1005007"/>
                    </a:cubicBezTo>
                    <a:cubicBezTo>
                      <a:pt x="1365987" y="1001991"/>
                      <a:pt x="1365122" y="993203"/>
                      <a:pt x="1369477" y="985378"/>
                    </a:cubicBezTo>
                    <a:cubicBezTo>
                      <a:pt x="1373831" y="977553"/>
                      <a:pt x="1381755" y="973655"/>
                      <a:pt x="1387176" y="976671"/>
                    </a:cubicBezTo>
                    <a:close/>
                    <a:moveTo>
                      <a:pt x="1519674" y="973356"/>
                    </a:moveTo>
                    <a:cubicBezTo>
                      <a:pt x="1523186" y="973993"/>
                      <a:pt x="1526941" y="975970"/>
                      <a:pt x="1530107" y="979136"/>
                    </a:cubicBezTo>
                    <a:lnTo>
                      <a:pt x="1530194" y="979613"/>
                    </a:lnTo>
                    <a:lnTo>
                      <a:pt x="1518894" y="997611"/>
                    </a:lnTo>
                    <a:lnTo>
                      <a:pt x="1514221" y="995022"/>
                    </a:lnTo>
                    <a:cubicBezTo>
                      <a:pt x="1507890" y="988690"/>
                      <a:pt x="1506312" y="980001"/>
                      <a:pt x="1510699" y="975614"/>
                    </a:cubicBezTo>
                    <a:cubicBezTo>
                      <a:pt x="1512893" y="973421"/>
                      <a:pt x="1516162" y="972719"/>
                      <a:pt x="1519674" y="973356"/>
                    </a:cubicBezTo>
                    <a:close/>
                    <a:moveTo>
                      <a:pt x="1440715" y="973265"/>
                    </a:moveTo>
                    <a:cubicBezTo>
                      <a:pt x="1446900" y="973749"/>
                      <a:pt x="1451347" y="981379"/>
                      <a:pt x="1450648" y="990306"/>
                    </a:cubicBezTo>
                    <a:cubicBezTo>
                      <a:pt x="1449948" y="999234"/>
                      <a:pt x="1444368" y="1006078"/>
                      <a:pt x="1438183" y="1005594"/>
                    </a:cubicBezTo>
                    <a:cubicBezTo>
                      <a:pt x="1431998" y="1005109"/>
                      <a:pt x="1427551" y="997480"/>
                      <a:pt x="1428250" y="988552"/>
                    </a:cubicBezTo>
                    <a:cubicBezTo>
                      <a:pt x="1428949" y="979625"/>
                      <a:pt x="1434530" y="972780"/>
                      <a:pt x="1440715" y="973265"/>
                    </a:cubicBezTo>
                    <a:close/>
                    <a:moveTo>
                      <a:pt x="1303093" y="966110"/>
                    </a:moveTo>
                    <a:cubicBezTo>
                      <a:pt x="1312021" y="966809"/>
                      <a:pt x="1318865" y="972389"/>
                      <a:pt x="1318381" y="978574"/>
                    </a:cubicBezTo>
                    <a:cubicBezTo>
                      <a:pt x="1317896" y="984759"/>
                      <a:pt x="1310267" y="989206"/>
                      <a:pt x="1301339" y="988507"/>
                    </a:cubicBezTo>
                    <a:cubicBezTo>
                      <a:pt x="1292412" y="987808"/>
                      <a:pt x="1285567" y="982228"/>
                      <a:pt x="1286052" y="976043"/>
                    </a:cubicBezTo>
                    <a:cubicBezTo>
                      <a:pt x="1286536" y="969857"/>
                      <a:pt x="1294166" y="965411"/>
                      <a:pt x="1303093" y="966110"/>
                    </a:cubicBezTo>
                    <a:close/>
                    <a:moveTo>
                      <a:pt x="983998" y="964792"/>
                    </a:moveTo>
                    <a:cubicBezTo>
                      <a:pt x="987550" y="964442"/>
                      <a:pt x="991704" y="965315"/>
                      <a:pt x="995616" y="967492"/>
                    </a:cubicBezTo>
                    <a:cubicBezTo>
                      <a:pt x="1003441" y="971846"/>
                      <a:pt x="1007339" y="979770"/>
                      <a:pt x="1004322" y="985191"/>
                    </a:cubicBezTo>
                    <a:cubicBezTo>
                      <a:pt x="1001306" y="990613"/>
                      <a:pt x="992517" y="991477"/>
                      <a:pt x="984692" y="987123"/>
                    </a:cubicBezTo>
                    <a:cubicBezTo>
                      <a:pt x="976867" y="982769"/>
                      <a:pt x="972969" y="974844"/>
                      <a:pt x="975986" y="969423"/>
                    </a:cubicBezTo>
                    <a:cubicBezTo>
                      <a:pt x="977494" y="966713"/>
                      <a:pt x="980446" y="965141"/>
                      <a:pt x="983998" y="964792"/>
                    </a:cubicBezTo>
                    <a:close/>
                    <a:moveTo>
                      <a:pt x="1051188" y="964699"/>
                    </a:moveTo>
                    <a:cubicBezTo>
                      <a:pt x="1060115" y="965399"/>
                      <a:pt x="1066960" y="970979"/>
                      <a:pt x="1066476" y="977164"/>
                    </a:cubicBezTo>
                    <a:cubicBezTo>
                      <a:pt x="1065992" y="983349"/>
                      <a:pt x="1058362" y="987796"/>
                      <a:pt x="1049434" y="987097"/>
                    </a:cubicBezTo>
                    <a:cubicBezTo>
                      <a:pt x="1040507" y="986398"/>
                      <a:pt x="1033663" y="980817"/>
                      <a:pt x="1034147" y="974632"/>
                    </a:cubicBezTo>
                    <a:cubicBezTo>
                      <a:pt x="1034631" y="968447"/>
                      <a:pt x="1042261" y="964000"/>
                      <a:pt x="1051188" y="964699"/>
                    </a:cubicBezTo>
                    <a:close/>
                    <a:moveTo>
                      <a:pt x="488615" y="963824"/>
                    </a:moveTo>
                    <a:cubicBezTo>
                      <a:pt x="497542" y="964523"/>
                      <a:pt x="504387" y="970103"/>
                      <a:pt x="503903" y="976288"/>
                    </a:cubicBezTo>
                    <a:cubicBezTo>
                      <a:pt x="503418" y="982473"/>
                      <a:pt x="495788" y="986920"/>
                      <a:pt x="486861" y="986221"/>
                    </a:cubicBezTo>
                    <a:cubicBezTo>
                      <a:pt x="477934" y="985522"/>
                      <a:pt x="471089" y="979941"/>
                      <a:pt x="471574" y="973756"/>
                    </a:cubicBezTo>
                    <a:cubicBezTo>
                      <a:pt x="472058" y="967571"/>
                      <a:pt x="479688" y="963124"/>
                      <a:pt x="488615" y="963824"/>
                    </a:cubicBezTo>
                    <a:close/>
                    <a:moveTo>
                      <a:pt x="169520" y="962507"/>
                    </a:moveTo>
                    <a:cubicBezTo>
                      <a:pt x="173072" y="962157"/>
                      <a:pt x="177226" y="963030"/>
                      <a:pt x="181138" y="965207"/>
                    </a:cubicBezTo>
                    <a:cubicBezTo>
                      <a:pt x="188963" y="969561"/>
                      <a:pt x="192861" y="977486"/>
                      <a:pt x="189844" y="982907"/>
                    </a:cubicBezTo>
                    <a:cubicBezTo>
                      <a:pt x="186828" y="988328"/>
                      <a:pt x="178039" y="989192"/>
                      <a:pt x="170214" y="984838"/>
                    </a:cubicBezTo>
                    <a:cubicBezTo>
                      <a:pt x="162389" y="980484"/>
                      <a:pt x="158492" y="972559"/>
                      <a:pt x="161508" y="967138"/>
                    </a:cubicBezTo>
                    <a:cubicBezTo>
                      <a:pt x="163016" y="964428"/>
                      <a:pt x="165967" y="962856"/>
                      <a:pt x="169520" y="962507"/>
                    </a:cubicBezTo>
                    <a:close/>
                    <a:moveTo>
                      <a:pt x="1135516" y="959825"/>
                    </a:moveTo>
                    <a:cubicBezTo>
                      <a:pt x="1139029" y="959187"/>
                      <a:pt x="1142297" y="959889"/>
                      <a:pt x="1144491" y="962083"/>
                    </a:cubicBezTo>
                    <a:lnTo>
                      <a:pt x="1141732" y="977282"/>
                    </a:lnTo>
                    <a:lnTo>
                      <a:pt x="1149111" y="973621"/>
                    </a:lnTo>
                    <a:cubicBezTo>
                      <a:pt x="1155296" y="974106"/>
                      <a:pt x="1159743" y="981735"/>
                      <a:pt x="1159044" y="990663"/>
                    </a:cubicBezTo>
                    <a:cubicBezTo>
                      <a:pt x="1158344" y="999590"/>
                      <a:pt x="1152764" y="1006435"/>
                      <a:pt x="1146579" y="1005950"/>
                    </a:cubicBezTo>
                    <a:cubicBezTo>
                      <a:pt x="1140394" y="1005465"/>
                      <a:pt x="1135947" y="997835"/>
                      <a:pt x="1136646" y="988909"/>
                    </a:cubicBezTo>
                    <a:lnTo>
                      <a:pt x="1139013" y="982575"/>
                    </a:lnTo>
                    <a:lnTo>
                      <a:pt x="1130535" y="987272"/>
                    </a:lnTo>
                    <a:cubicBezTo>
                      <a:pt x="1127024" y="987909"/>
                      <a:pt x="1123755" y="987207"/>
                      <a:pt x="1121561" y="985013"/>
                    </a:cubicBezTo>
                    <a:cubicBezTo>
                      <a:pt x="1117174" y="980626"/>
                      <a:pt x="1118751" y="971938"/>
                      <a:pt x="1125083" y="965606"/>
                    </a:cubicBezTo>
                    <a:cubicBezTo>
                      <a:pt x="1128249" y="962439"/>
                      <a:pt x="1132005" y="960462"/>
                      <a:pt x="1135516" y="959825"/>
                    </a:cubicBezTo>
                    <a:close/>
                    <a:moveTo>
                      <a:pt x="1239567" y="952586"/>
                    </a:moveTo>
                    <a:cubicBezTo>
                      <a:pt x="1245752" y="953070"/>
                      <a:pt x="1250199" y="960699"/>
                      <a:pt x="1249499" y="969627"/>
                    </a:cubicBezTo>
                    <a:cubicBezTo>
                      <a:pt x="1248801" y="978555"/>
                      <a:pt x="1243221" y="985399"/>
                      <a:pt x="1237035" y="984915"/>
                    </a:cubicBezTo>
                    <a:cubicBezTo>
                      <a:pt x="1230850" y="984430"/>
                      <a:pt x="1226404" y="976801"/>
                      <a:pt x="1227103" y="967873"/>
                    </a:cubicBezTo>
                    <a:cubicBezTo>
                      <a:pt x="1227802" y="958945"/>
                      <a:pt x="1233382" y="952101"/>
                      <a:pt x="1239567" y="952586"/>
                    </a:cubicBezTo>
                    <a:close/>
                    <a:moveTo>
                      <a:pt x="850040" y="944020"/>
                    </a:moveTo>
                    <a:cubicBezTo>
                      <a:pt x="858968" y="944719"/>
                      <a:pt x="865812" y="950300"/>
                      <a:pt x="865327" y="956485"/>
                    </a:cubicBezTo>
                    <a:cubicBezTo>
                      <a:pt x="864843" y="962670"/>
                      <a:pt x="857214" y="967117"/>
                      <a:pt x="848286" y="966418"/>
                    </a:cubicBezTo>
                    <a:cubicBezTo>
                      <a:pt x="839358" y="965718"/>
                      <a:pt x="832514" y="960138"/>
                      <a:pt x="832998" y="953953"/>
                    </a:cubicBezTo>
                    <a:cubicBezTo>
                      <a:pt x="833483" y="947768"/>
                      <a:pt x="841112" y="943321"/>
                      <a:pt x="850040" y="944020"/>
                    </a:cubicBezTo>
                    <a:close/>
                    <a:moveTo>
                      <a:pt x="626855" y="936959"/>
                    </a:moveTo>
                    <a:cubicBezTo>
                      <a:pt x="632276" y="939975"/>
                      <a:pt x="633141" y="948764"/>
                      <a:pt x="628786" y="956589"/>
                    </a:cubicBezTo>
                    <a:cubicBezTo>
                      <a:pt x="624432" y="964415"/>
                      <a:pt x="616508" y="968312"/>
                      <a:pt x="611087" y="965295"/>
                    </a:cubicBezTo>
                    <a:cubicBezTo>
                      <a:pt x="605666" y="962279"/>
                      <a:pt x="604801" y="953491"/>
                      <a:pt x="609155" y="945666"/>
                    </a:cubicBezTo>
                    <a:cubicBezTo>
                      <a:pt x="613510" y="937840"/>
                      <a:pt x="621434" y="933943"/>
                      <a:pt x="626855" y="936959"/>
                    </a:cubicBezTo>
                    <a:close/>
                    <a:moveTo>
                      <a:pt x="310911" y="935521"/>
                    </a:moveTo>
                    <a:cubicBezTo>
                      <a:pt x="317096" y="936005"/>
                      <a:pt x="321543" y="943634"/>
                      <a:pt x="320844" y="952562"/>
                    </a:cubicBezTo>
                    <a:lnTo>
                      <a:pt x="318448" y="958975"/>
                    </a:lnTo>
                    <a:lnTo>
                      <a:pt x="321039" y="957539"/>
                    </a:lnTo>
                    <a:cubicBezTo>
                      <a:pt x="324550" y="956901"/>
                      <a:pt x="327819" y="957604"/>
                      <a:pt x="330013" y="959797"/>
                    </a:cubicBezTo>
                    <a:cubicBezTo>
                      <a:pt x="334400" y="964184"/>
                      <a:pt x="332823" y="972873"/>
                      <a:pt x="326491" y="979205"/>
                    </a:cubicBezTo>
                    <a:cubicBezTo>
                      <a:pt x="320159" y="985537"/>
                      <a:pt x="311470" y="987114"/>
                      <a:pt x="307083" y="982727"/>
                    </a:cubicBezTo>
                    <a:lnTo>
                      <a:pt x="309922" y="967084"/>
                    </a:lnTo>
                    <a:lnTo>
                      <a:pt x="308379" y="967850"/>
                    </a:lnTo>
                    <a:cubicBezTo>
                      <a:pt x="302194" y="967365"/>
                      <a:pt x="297747" y="959736"/>
                      <a:pt x="298446" y="950808"/>
                    </a:cubicBezTo>
                    <a:cubicBezTo>
                      <a:pt x="299145" y="941880"/>
                      <a:pt x="304726" y="935036"/>
                      <a:pt x="310911" y="935521"/>
                    </a:cubicBezTo>
                    <a:close/>
                    <a:moveTo>
                      <a:pt x="932299" y="934963"/>
                    </a:moveTo>
                    <a:cubicBezTo>
                      <a:pt x="938484" y="935448"/>
                      <a:pt x="942931" y="943077"/>
                      <a:pt x="942231" y="952005"/>
                    </a:cubicBezTo>
                    <a:lnTo>
                      <a:pt x="940496" y="956647"/>
                    </a:lnTo>
                    <a:lnTo>
                      <a:pt x="947963" y="952942"/>
                    </a:lnTo>
                    <a:cubicBezTo>
                      <a:pt x="954148" y="953426"/>
                      <a:pt x="958595" y="961056"/>
                      <a:pt x="957895" y="969983"/>
                    </a:cubicBezTo>
                    <a:cubicBezTo>
                      <a:pt x="957197" y="978911"/>
                      <a:pt x="951617" y="985755"/>
                      <a:pt x="945431" y="985271"/>
                    </a:cubicBezTo>
                    <a:cubicBezTo>
                      <a:pt x="939246" y="984787"/>
                      <a:pt x="934799" y="977157"/>
                      <a:pt x="935499" y="968229"/>
                    </a:cubicBezTo>
                    <a:lnTo>
                      <a:pt x="937234" y="963586"/>
                    </a:lnTo>
                    <a:lnTo>
                      <a:pt x="929767" y="967292"/>
                    </a:lnTo>
                    <a:cubicBezTo>
                      <a:pt x="923582" y="966807"/>
                      <a:pt x="919135" y="959177"/>
                      <a:pt x="919835" y="950251"/>
                    </a:cubicBezTo>
                    <a:cubicBezTo>
                      <a:pt x="920534" y="941323"/>
                      <a:pt x="926114" y="934478"/>
                      <a:pt x="932299" y="934963"/>
                    </a:cubicBezTo>
                    <a:close/>
                    <a:moveTo>
                      <a:pt x="246499" y="930561"/>
                    </a:moveTo>
                    <a:cubicBezTo>
                      <a:pt x="252684" y="931046"/>
                      <a:pt x="257131" y="938675"/>
                      <a:pt x="256431" y="947603"/>
                    </a:cubicBezTo>
                    <a:cubicBezTo>
                      <a:pt x="255733" y="956531"/>
                      <a:pt x="250153" y="963375"/>
                      <a:pt x="243968" y="962890"/>
                    </a:cubicBezTo>
                    <a:cubicBezTo>
                      <a:pt x="237782" y="962406"/>
                      <a:pt x="233335" y="954776"/>
                      <a:pt x="234035" y="945849"/>
                    </a:cubicBezTo>
                    <a:cubicBezTo>
                      <a:pt x="234734" y="936921"/>
                      <a:pt x="240314" y="930077"/>
                      <a:pt x="246499" y="930561"/>
                    </a:cubicBezTo>
                    <a:close/>
                    <a:moveTo>
                      <a:pt x="740785" y="923699"/>
                    </a:moveTo>
                    <a:lnTo>
                      <a:pt x="754485" y="934869"/>
                    </a:lnTo>
                    <a:lnTo>
                      <a:pt x="759352" y="933644"/>
                    </a:lnTo>
                    <a:cubicBezTo>
                      <a:pt x="762865" y="934281"/>
                      <a:pt x="766620" y="936258"/>
                      <a:pt x="769786" y="939424"/>
                    </a:cubicBezTo>
                    <a:cubicBezTo>
                      <a:pt x="776118" y="945757"/>
                      <a:pt x="777695" y="954446"/>
                      <a:pt x="773308" y="958832"/>
                    </a:cubicBezTo>
                    <a:cubicBezTo>
                      <a:pt x="768921" y="963219"/>
                      <a:pt x="760232" y="961642"/>
                      <a:pt x="753900" y="955310"/>
                    </a:cubicBezTo>
                    <a:lnTo>
                      <a:pt x="751576" y="942502"/>
                    </a:lnTo>
                    <a:lnTo>
                      <a:pt x="750718" y="943711"/>
                    </a:lnTo>
                    <a:cubicBezTo>
                      <a:pt x="747634" y="945509"/>
                      <a:pt x="743495" y="946446"/>
                      <a:pt x="739031" y="946096"/>
                    </a:cubicBezTo>
                    <a:cubicBezTo>
                      <a:pt x="730103" y="945397"/>
                      <a:pt x="723259" y="939817"/>
                      <a:pt x="723744" y="933632"/>
                    </a:cubicBezTo>
                    <a:cubicBezTo>
                      <a:pt x="724228" y="927447"/>
                      <a:pt x="731857" y="923000"/>
                      <a:pt x="740785" y="923699"/>
                    </a:cubicBezTo>
                    <a:close/>
                    <a:moveTo>
                      <a:pt x="421689" y="922381"/>
                    </a:moveTo>
                    <a:cubicBezTo>
                      <a:pt x="425241" y="922031"/>
                      <a:pt x="429395" y="922904"/>
                      <a:pt x="433307" y="925081"/>
                    </a:cubicBezTo>
                    <a:cubicBezTo>
                      <a:pt x="441132" y="929435"/>
                      <a:pt x="445030" y="937359"/>
                      <a:pt x="442013" y="942780"/>
                    </a:cubicBezTo>
                    <a:cubicBezTo>
                      <a:pt x="438997" y="948202"/>
                      <a:pt x="430208" y="949066"/>
                      <a:pt x="422383" y="944712"/>
                    </a:cubicBezTo>
                    <a:cubicBezTo>
                      <a:pt x="414558" y="940358"/>
                      <a:pt x="410660" y="932433"/>
                      <a:pt x="413677" y="927012"/>
                    </a:cubicBezTo>
                    <a:cubicBezTo>
                      <a:pt x="415185" y="924302"/>
                      <a:pt x="418137" y="922730"/>
                      <a:pt x="421689" y="922381"/>
                    </a:cubicBezTo>
                    <a:close/>
                    <a:moveTo>
                      <a:pt x="488880" y="922289"/>
                    </a:moveTo>
                    <a:cubicBezTo>
                      <a:pt x="497808" y="922988"/>
                      <a:pt x="504652" y="928568"/>
                      <a:pt x="504168" y="934753"/>
                    </a:cubicBezTo>
                    <a:cubicBezTo>
                      <a:pt x="503683" y="940938"/>
                      <a:pt x="496054" y="945385"/>
                      <a:pt x="487126" y="944686"/>
                    </a:cubicBezTo>
                    <a:cubicBezTo>
                      <a:pt x="478198" y="943987"/>
                      <a:pt x="471354" y="938406"/>
                      <a:pt x="471839" y="932221"/>
                    </a:cubicBezTo>
                    <a:cubicBezTo>
                      <a:pt x="472323" y="926036"/>
                      <a:pt x="479953" y="921589"/>
                      <a:pt x="488880" y="922289"/>
                    </a:cubicBezTo>
                    <a:close/>
                    <a:moveTo>
                      <a:pt x="573207" y="917414"/>
                    </a:moveTo>
                    <a:cubicBezTo>
                      <a:pt x="576720" y="916776"/>
                      <a:pt x="579989" y="917478"/>
                      <a:pt x="582182" y="919672"/>
                    </a:cubicBezTo>
                    <a:cubicBezTo>
                      <a:pt x="586569" y="924059"/>
                      <a:pt x="584992" y="932748"/>
                      <a:pt x="578660" y="939081"/>
                    </a:cubicBezTo>
                    <a:cubicBezTo>
                      <a:pt x="572329" y="945413"/>
                      <a:pt x="563639" y="946989"/>
                      <a:pt x="559252" y="942602"/>
                    </a:cubicBezTo>
                    <a:cubicBezTo>
                      <a:pt x="554865" y="938215"/>
                      <a:pt x="556442" y="929527"/>
                      <a:pt x="562774" y="923195"/>
                    </a:cubicBezTo>
                    <a:cubicBezTo>
                      <a:pt x="565940" y="920028"/>
                      <a:pt x="569696" y="918051"/>
                      <a:pt x="573207" y="917414"/>
                    </a:cubicBezTo>
                    <a:close/>
                    <a:moveTo>
                      <a:pt x="109763" y="914841"/>
                    </a:moveTo>
                    <a:cubicBezTo>
                      <a:pt x="115948" y="915326"/>
                      <a:pt x="120395" y="922955"/>
                      <a:pt x="119696" y="931883"/>
                    </a:cubicBezTo>
                    <a:cubicBezTo>
                      <a:pt x="118997" y="940811"/>
                      <a:pt x="113416" y="947655"/>
                      <a:pt x="107231" y="947170"/>
                    </a:cubicBezTo>
                    <a:cubicBezTo>
                      <a:pt x="101046" y="946686"/>
                      <a:pt x="96599" y="939057"/>
                      <a:pt x="97299" y="930129"/>
                    </a:cubicBezTo>
                    <a:cubicBezTo>
                      <a:pt x="97998" y="921201"/>
                      <a:pt x="103578" y="914357"/>
                      <a:pt x="109763" y="914841"/>
                    </a:cubicBezTo>
                    <a:close/>
                    <a:moveTo>
                      <a:pt x="1462481" y="914309"/>
                    </a:moveTo>
                    <a:cubicBezTo>
                      <a:pt x="1471409" y="915008"/>
                      <a:pt x="1478253" y="920589"/>
                      <a:pt x="1477769" y="926774"/>
                    </a:cubicBezTo>
                    <a:cubicBezTo>
                      <a:pt x="1477284" y="932959"/>
                      <a:pt x="1469655" y="937406"/>
                      <a:pt x="1460727" y="936707"/>
                    </a:cubicBezTo>
                    <a:cubicBezTo>
                      <a:pt x="1451800" y="936007"/>
                      <a:pt x="1444955" y="930427"/>
                      <a:pt x="1445440" y="924242"/>
                    </a:cubicBezTo>
                    <a:cubicBezTo>
                      <a:pt x="1445924" y="918057"/>
                      <a:pt x="1453554" y="913610"/>
                      <a:pt x="1462481" y="914309"/>
                    </a:cubicBezTo>
                    <a:close/>
                    <a:moveTo>
                      <a:pt x="287731" y="901609"/>
                    </a:moveTo>
                    <a:cubicBezTo>
                      <a:pt x="296658" y="902308"/>
                      <a:pt x="303503" y="907889"/>
                      <a:pt x="303018" y="914074"/>
                    </a:cubicBezTo>
                    <a:cubicBezTo>
                      <a:pt x="302534" y="920259"/>
                      <a:pt x="294904" y="924706"/>
                      <a:pt x="285977" y="924007"/>
                    </a:cubicBezTo>
                    <a:cubicBezTo>
                      <a:pt x="277050" y="923308"/>
                      <a:pt x="270205" y="917727"/>
                      <a:pt x="270689" y="911542"/>
                    </a:cubicBezTo>
                    <a:cubicBezTo>
                      <a:pt x="271174" y="905357"/>
                      <a:pt x="278803" y="900910"/>
                      <a:pt x="287731" y="901609"/>
                    </a:cubicBezTo>
                    <a:close/>
                    <a:moveTo>
                      <a:pt x="1008216" y="886662"/>
                    </a:moveTo>
                    <a:cubicBezTo>
                      <a:pt x="1011768" y="886313"/>
                      <a:pt x="1015922" y="887185"/>
                      <a:pt x="1019834" y="889362"/>
                    </a:cubicBezTo>
                    <a:cubicBezTo>
                      <a:pt x="1027659" y="893717"/>
                      <a:pt x="1031557" y="901641"/>
                      <a:pt x="1028540" y="907062"/>
                    </a:cubicBezTo>
                    <a:cubicBezTo>
                      <a:pt x="1025524" y="912483"/>
                      <a:pt x="1016735" y="913349"/>
                      <a:pt x="1008910" y="908993"/>
                    </a:cubicBezTo>
                    <a:cubicBezTo>
                      <a:pt x="1001085" y="904639"/>
                      <a:pt x="997187" y="896716"/>
                      <a:pt x="1000204" y="891295"/>
                    </a:cubicBezTo>
                    <a:cubicBezTo>
                      <a:pt x="1001712" y="888583"/>
                      <a:pt x="1004663" y="887012"/>
                      <a:pt x="1008216" y="886662"/>
                    </a:cubicBezTo>
                    <a:close/>
                    <a:moveTo>
                      <a:pt x="1075406" y="886571"/>
                    </a:moveTo>
                    <a:cubicBezTo>
                      <a:pt x="1084333" y="887270"/>
                      <a:pt x="1091178" y="892850"/>
                      <a:pt x="1090694" y="899035"/>
                    </a:cubicBezTo>
                    <a:cubicBezTo>
                      <a:pt x="1090210" y="905221"/>
                      <a:pt x="1082580" y="909667"/>
                      <a:pt x="1073652" y="908968"/>
                    </a:cubicBezTo>
                    <a:cubicBezTo>
                      <a:pt x="1064725" y="908269"/>
                      <a:pt x="1057881" y="902689"/>
                      <a:pt x="1058365" y="896504"/>
                    </a:cubicBezTo>
                    <a:cubicBezTo>
                      <a:pt x="1058849" y="890319"/>
                      <a:pt x="1066479" y="885872"/>
                      <a:pt x="1075406" y="886571"/>
                    </a:cubicBezTo>
                    <a:close/>
                    <a:moveTo>
                      <a:pt x="1299820" y="886307"/>
                    </a:moveTo>
                    <a:cubicBezTo>
                      <a:pt x="1303372" y="885957"/>
                      <a:pt x="1307526" y="886830"/>
                      <a:pt x="1311438" y="889007"/>
                    </a:cubicBezTo>
                    <a:lnTo>
                      <a:pt x="1314446" y="892026"/>
                    </a:lnTo>
                    <a:lnTo>
                      <a:pt x="1315625" y="890365"/>
                    </a:lnTo>
                    <a:cubicBezTo>
                      <a:pt x="1318708" y="888568"/>
                      <a:pt x="1322847" y="887631"/>
                      <a:pt x="1327311" y="887980"/>
                    </a:cubicBezTo>
                    <a:cubicBezTo>
                      <a:pt x="1336239" y="888679"/>
                      <a:pt x="1343083" y="894261"/>
                      <a:pt x="1342599" y="900445"/>
                    </a:cubicBezTo>
                    <a:cubicBezTo>
                      <a:pt x="1342114" y="906630"/>
                      <a:pt x="1334485" y="911078"/>
                      <a:pt x="1325557" y="910378"/>
                    </a:cubicBezTo>
                    <a:lnTo>
                      <a:pt x="1318412" y="907708"/>
                    </a:lnTo>
                    <a:lnTo>
                      <a:pt x="1312132" y="911338"/>
                    </a:lnTo>
                    <a:cubicBezTo>
                      <a:pt x="1308580" y="911687"/>
                      <a:pt x="1304427" y="910815"/>
                      <a:pt x="1300514" y="908638"/>
                    </a:cubicBezTo>
                    <a:cubicBezTo>
                      <a:pt x="1292689" y="904284"/>
                      <a:pt x="1288791" y="896359"/>
                      <a:pt x="1291808" y="890938"/>
                    </a:cubicBezTo>
                    <a:cubicBezTo>
                      <a:pt x="1293316" y="888228"/>
                      <a:pt x="1296268" y="886656"/>
                      <a:pt x="1299820" y="886307"/>
                    </a:cubicBezTo>
                    <a:close/>
                    <a:moveTo>
                      <a:pt x="1159734" y="881696"/>
                    </a:moveTo>
                    <a:cubicBezTo>
                      <a:pt x="1163247" y="881058"/>
                      <a:pt x="1166515" y="881761"/>
                      <a:pt x="1168709" y="883955"/>
                    </a:cubicBezTo>
                    <a:cubicBezTo>
                      <a:pt x="1173096" y="888341"/>
                      <a:pt x="1171519" y="897030"/>
                      <a:pt x="1165188" y="903362"/>
                    </a:cubicBezTo>
                    <a:cubicBezTo>
                      <a:pt x="1158855" y="909694"/>
                      <a:pt x="1150166" y="911271"/>
                      <a:pt x="1145779" y="906884"/>
                    </a:cubicBezTo>
                    <a:cubicBezTo>
                      <a:pt x="1141392" y="902497"/>
                      <a:pt x="1142969" y="893808"/>
                      <a:pt x="1149301" y="887476"/>
                    </a:cubicBezTo>
                    <a:cubicBezTo>
                      <a:pt x="1152467" y="884311"/>
                      <a:pt x="1156223" y="882333"/>
                      <a:pt x="1159734" y="881696"/>
                    </a:cubicBezTo>
                    <a:close/>
                    <a:moveTo>
                      <a:pt x="1451339" y="881339"/>
                    </a:moveTo>
                    <a:cubicBezTo>
                      <a:pt x="1454850" y="880701"/>
                      <a:pt x="1458119" y="881404"/>
                      <a:pt x="1460313" y="883597"/>
                    </a:cubicBezTo>
                    <a:cubicBezTo>
                      <a:pt x="1464700" y="887984"/>
                      <a:pt x="1463123" y="896673"/>
                      <a:pt x="1456792" y="903005"/>
                    </a:cubicBezTo>
                    <a:cubicBezTo>
                      <a:pt x="1450459" y="909337"/>
                      <a:pt x="1441770" y="910914"/>
                      <a:pt x="1437383" y="906527"/>
                    </a:cubicBezTo>
                    <a:cubicBezTo>
                      <a:pt x="1432996" y="902141"/>
                      <a:pt x="1434573" y="893452"/>
                      <a:pt x="1440905" y="887120"/>
                    </a:cubicBezTo>
                    <a:cubicBezTo>
                      <a:pt x="1444071" y="883953"/>
                      <a:pt x="1447826" y="881976"/>
                      <a:pt x="1451339" y="881339"/>
                    </a:cubicBezTo>
                    <a:close/>
                    <a:moveTo>
                      <a:pt x="827260" y="871062"/>
                    </a:moveTo>
                    <a:cubicBezTo>
                      <a:pt x="836187" y="871761"/>
                      <a:pt x="843032" y="877341"/>
                      <a:pt x="842547" y="883527"/>
                    </a:cubicBezTo>
                    <a:cubicBezTo>
                      <a:pt x="842063" y="889712"/>
                      <a:pt x="834433" y="894158"/>
                      <a:pt x="825506" y="893459"/>
                    </a:cubicBezTo>
                    <a:cubicBezTo>
                      <a:pt x="816578" y="892760"/>
                      <a:pt x="809734" y="887180"/>
                      <a:pt x="810218" y="880995"/>
                    </a:cubicBezTo>
                    <a:cubicBezTo>
                      <a:pt x="810703" y="874810"/>
                      <a:pt x="818332" y="870362"/>
                      <a:pt x="827260" y="871062"/>
                    </a:cubicBezTo>
                    <a:close/>
                    <a:moveTo>
                      <a:pt x="874258" y="865892"/>
                    </a:moveTo>
                    <a:cubicBezTo>
                      <a:pt x="883186" y="866591"/>
                      <a:pt x="890030" y="872171"/>
                      <a:pt x="889545" y="878356"/>
                    </a:cubicBezTo>
                    <a:cubicBezTo>
                      <a:pt x="889061" y="884541"/>
                      <a:pt x="881432" y="888988"/>
                      <a:pt x="872504" y="888289"/>
                    </a:cubicBezTo>
                    <a:cubicBezTo>
                      <a:pt x="863576" y="887590"/>
                      <a:pt x="856732" y="882009"/>
                      <a:pt x="857216" y="875824"/>
                    </a:cubicBezTo>
                    <a:cubicBezTo>
                      <a:pt x="857701" y="869639"/>
                      <a:pt x="865330" y="865192"/>
                      <a:pt x="874258" y="865892"/>
                    </a:cubicBezTo>
                    <a:close/>
                    <a:moveTo>
                      <a:pt x="1071355" y="856357"/>
                    </a:moveTo>
                    <a:cubicBezTo>
                      <a:pt x="1076776" y="859374"/>
                      <a:pt x="1077641" y="868162"/>
                      <a:pt x="1073286" y="875987"/>
                    </a:cubicBezTo>
                    <a:cubicBezTo>
                      <a:pt x="1068932" y="883812"/>
                      <a:pt x="1061008" y="887710"/>
                      <a:pt x="1055588" y="884694"/>
                    </a:cubicBezTo>
                    <a:cubicBezTo>
                      <a:pt x="1050166" y="881677"/>
                      <a:pt x="1049301" y="872888"/>
                      <a:pt x="1053655" y="865063"/>
                    </a:cubicBezTo>
                    <a:cubicBezTo>
                      <a:pt x="1058010" y="857238"/>
                      <a:pt x="1065934" y="853341"/>
                      <a:pt x="1071355" y="856357"/>
                    </a:cubicBezTo>
                    <a:close/>
                    <a:moveTo>
                      <a:pt x="1376799" y="854361"/>
                    </a:moveTo>
                    <a:cubicBezTo>
                      <a:pt x="1382984" y="854846"/>
                      <a:pt x="1387431" y="862475"/>
                      <a:pt x="1386731" y="871403"/>
                    </a:cubicBezTo>
                    <a:cubicBezTo>
                      <a:pt x="1386033" y="880331"/>
                      <a:pt x="1380452" y="887175"/>
                      <a:pt x="1374267" y="886690"/>
                    </a:cubicBezTo>
                    <a:cubicBezTo>
                      <a:pt x="1368082" y="886206"/>
                      <a:pt x="1363635" y="878577"/>
                      <a:pt x="1364335" y="869649"/>
                    </a:cubicBezTo>
                    <a:cubicBezTo>
                      <a:pt x="1365034" y="860721"/>
                      <a:pt x="1370614" y="853877"/>
                      <a:pt x="1376799" y="854361"/>
                    </a:cubicBezTo>
                    <a:close/>
                    <a:moveTo>
                      <a:pt x="1203851" y="853042"/>
                    </a:moveTo>
                    <a:cubicBezTo>
                      <a:pt x="1207364" y="853680"/>
                      <a:pt x="1211119" y="855658"/>
                      <a:pt x="1214285" y="858823"/>
                    </a:cubicBezTo>
                    <a:cubicBezTo>
                      <a:pt x="1220617" y="865155"/>
                      <a:pt x="1222194" y="873845"/>
                      <a:pt x="1217807" y="878232"/>
                    </a:cubicBezTo>
                    <a:cubicBezTo>
                      <a:pt x="1213420" y="882618"/>
                      <a:pt x="1204731" y="881041"/>
                      <a:pt x="1198399" y="874710"/>
                    </a:cubicBezTo>
                    <a:cubicBezTo>
                      <a:pt x="1192067" y="868377"/>
                      <a:pt x="1190490" y="859688"/>
                      <a:pt x="1194877" y="855301"/>
                    </a:cubicBezTo>
                    <a:cubicBezTo>
                      <a:pt x="1197071" y="853108"/>
                      <a:pt x="1200339" y="852405"/>
                      <a:pt x="1203851" y="853042"/>
                    </a:cubicBezTo>
                    <a:close/>
                    <a:moveTo>
                      <a:pt x="1124894" y="852952"/>
                    </a:moveTo>
                    <a:cubicBezTo>
                      <a:pt x="1131079" y="853436"/>
                      <a:pt x="1135526" y="861066"/>
                      <a:pt x="1134826" y="869994"/>
                    </a:cubicBezTo>
                    <a:cubicBezTo>
                      <a:pt x="1134128" y="878921"/>
                      <a:pt x="1128547" y="885765"/>
                      <a:pt x="1122362" y="885281"/>
                    </a:cubicBezTo>
                    <a:cubicBezTo>
                      <a:pt x="1116177" y="884797"/>
                      <a:pt x="1111730" y="877167"/>
                      <a:pt x="1112430" y="868240"/>
                    </a:cubicBezTo>
                    <a:cubicBezTo>
                      <a:pt x="1113129" y="859312"/>
                      <a:pt x="1118709" y="852468"/>
                      <a:pt x="1124894" y="852952"/>
                    </a:cubicBezTo>
                    <a:close/>
                    <a:moveTo>
                      <a:pt x="562321" y="852075"/>
                    </a:moveTo>
                    <a:cubicBezTo>
                      <a:pt x="568506" y="852561"/>
                      <a:pt x="572953" y="860190"/>
                      <a:pt x="572253" y="869117"/>
                    </a:cubicBezTo>
                    <a:cubicBezTo>
                      <a:pt x="571555" y="878045"/>
                      <a:pt x="565974" y="884890"/>
                      <a:pt x="559789" y="884404"/>
                    </a:cubicBezTo>
                    <a:cubicBezTo>
                      <a:pt x="553605" y="883920"/>
                      <a:pt x="549157" y="876290"/>
                      <a:pt x="549857" y="867364"/>
                    </a:cubicBezTo>
                    <a:cubicBezTo>
                      <a:pt x="550556" y="858435"/>
                      <a:pt x="556136" y="851591"/>
                      <a:pt x="562321" y="852075"/>
                    </a:cubicBezTo>
                    <a:close/>
                    <a:moveTo>
                      <a:pt x="389373" y="850757"/>
                    </a:moveTo>
                    <a:cubicBezTo>
                      <a:pt x="392886" y="851394"/>
                      <a:pt x="396642" y="853371"/>
                      <a:pt x="399807" y="856537"/>
                    </a:cubicBezTo>
                    <a:cubicBezTo>
                      <a:pt x="406139" y="862870"/>
                      <a:pt x="407716" y="871559"/>
                      <a:pt x="403329" y="875946"/>
                    </a:cubicBezTo>
                    <a:cubicBezTo>
                      <a:pt x="398942" y="880332"/>
                      <a:pt x="390253" y="878755"/>
                      <a:pt x="383921" y="872423"/>
                    </a:cubicBezTo>
                    <a:cubicBezTo>
                      <a:pt x="377589" y="866091"/>
                      <a:pt x="376012" y="857402"/>
                      <a:pt x="380399" y="853015"/>
                    </a:cubicBezTo>
                    <a:cubicBezTo>
                      <a:pt x="382593" y="850822"/>
                      <a:pt x="385862" y="850119"/>
                      <a:pt x="389373" y="850757"/>
                    </a:cubicBezTo>
                    <a:close/>
                    <a:moveTo>
                      <a:pt x="626111" y="850383"/>
                    </a:moveTo>
                    <a:cubicBezTo>
                      <a:pt x="635039" y="851082"/>
                      <a:pt x="641883" y="856662"/>
                      <a:pt x="641399" y="862847"/>
                    </a:cubicBezTo>
                    <a:cubicBezTo>
                      <a:pt x="640914" y="869032"/>
                      <a:pt x="633285" y="873479"/>
                      <a:pt x="624357" y="872780"/>
                    </a:cubicBezTo>
                    <a:cubicBezTo>
                      <a:pt x="615430" y="872081"/>
                      <a:pt x="608585" y="866500"/>
                      <a:pt x="609070" y="860315"/>
                    </a:cubicBezTo>
                    <a:cubicBezTo>
                      <a:pt x="609554" y="854130"/>
                      <a:pt x="617184" y="849683"/>
                      <a:pt x="626111" y="850383"/>
                    </a:cubicBezTo>
                    <a:close/>
                    <a:moveTo>
                      <a:pt x="489111" y="849881"/>
                    </a:moveTo>
                    <a:cubicBezTo>
                      <a:pt x="498039" y="850580"/>
                      <a:pt x="504883" y="856160"/>
                      <a:pt x="504399" y="862345"/>
                    </a:cubicBezTo>
                    <a:cubicBezTo>
                      <a:pt x="503914" y="868530"/>
                      <a:pt x="496285" y="872977"/>
                      <a:pt x="487357" y="872278"/>
                    </a:cubicBezTo>
                    <a:cubicBezTo>
                      <a:pt x="478430" y="871579"/>
                      <a:pt x="471585" y="865998"/>
                      <a:pt x="472070" y="859813"/>
                    </a:cubicBezTo>
                    <a:cubicBezTo>
                      <a:pt x="472554" y="853628"/>
                      <a:pt x="480184" y="849181"/>
                      <a:pt x="489111" y="849881"/>
                    </a:cubicBezTo>
                    <a:close/>
                    <a:moveTo>
                      <a:pt x="237206" y="848470"/>
                    </a:moveTo>
                    <a:cubicBezTo>
                      <a:pt x="241670" y="848820"/>
                      <a:pt x="245613" y="850390"/>
                      <a:pt x="248380" y="852645"/>
                    </a:cubicBezTo>
                    <a:lnTo>
                      <a:pt x="249205" y="854311"/>
                    </a:lnTo>
                    <a:lnTo>
                      <a:pt x="256877" y="854072"/>
                    </a:lnTo>
                    <a:cubicBezTo>
                      <a:pt x="262298" y="857089"/>
                      <a:pt x="263163" y="865877"/>
                      <a:pt x="258808" y="873702"/>
                    </a:cubicBezTo>
                    <a:cubicBezTo>
                      <a:pt x="254454" y="881527"/>
                      <a:pt x="246530" y="885425"/>
                      <a:pt x="241109" y="882408"/>
                    </a:cubicBezTo>
                    <a:cubicBezTo>
                      <a:pt x="238398" y="880900"/>
                      <a:pt x="236827" y="877949"/>
                      <a:pt x="236478" y="874396"/>
                    </a:cubicBezTo>
                    <a:lnTo>
                      <a:pt x="237389" y="870473"/>
                    </a:lnTo>
                    <a:lnTo>
                      <a:pt x="235452" y="870868"/>
                    </a:lnTo>
                    <a:cubicBezTo>
                      <a:pt x="226525" y="870168"/>
                      <a:pt x="219681" y="864588"/>
                      <a:pt x="220165" y="858403"/>
                    </a:cubicBezTo>
                    <a:cubicBezTo>
                      <a:pt x="220649" y="852218"/>
                      <a:pt x="228279" y="847771"/>
                      <a:pt x="237206" y="848470"/>
                    </a:cubicBezTo>
                    <a:close/>
                    <a:moveTo>
                      <a:pt x="321535" y="843595"/>
                    </a:moveTo>
                    <a:cubicBezTo>
                      <a:pt x="325047" y="842959"/>
                      <a:pt x="328315" y="843661"/>
                      <a:pt x="330509" y="845854"/>
                    </a:cubicBezTo>
                    <a:cubicBezTo>
                      <a:pt x="334896" y="850241"/>
                      <a:pt x="333319" y="858930"/>
                      <a:pt x="326987" y="865262"/>
                    </a:cubicBezTo>
                    <a:cubicBezTo>
                      <a:pt x="320655" y="871594"/>
                      <a:pt x="311966" y="873172"/>
                      <a:pt x="307579" y="868785"/>
                    </a:cubicBezTo>
                    <a:cubicBezTo>
                      <a:pt x="303192" y="864398"/>
                      <a:pt x="304769" y="855708"/>
                      <a:pt x="311101" y="849376"/>
                    </a:cubicBezTo>
                    <a:cubicBezTo>
                      <a:pt x="314267" y="846210"/>
                      <a:pt x="318023" y="844233"/>
                      <a:pt x="321535" y="843595"/>
                    </a:cubicBezTo>
                    <a:close/>
                    <a:moveTo>
                      <a:pt x="172794" y="843511"/>
                    </a:moveTo>
                    <a:cubicBezTo>
                      <a:pt x="181722" y="844210"/>
                      <a:pt x="188566" y="849791"/>
                      <a:pt x="188082" y="855976"/>
                    </a:cubicBezTo>
                    <a:lnTo>
                      <a:pt x="187353" y="857003"/>
                    </a:lnTo>
                    <a:lnTo>
                      <a:pt x="190053" y="859713"/>
                    </a:lnTo>
                    <a:cubicBezTo>
                      <a:pt x="191628" y="862916"/>
                      <a:pt x="191849" y="866252"/>
                      <a:pt x="190340" y="868963"/>
                    </a:cubicBezTo>
                    <a:cubicBezTo>
                      <a:pt x="187324" y="874384"/>
                      <a:pt x="178535" y="875248"/>
                      <a:pt x="170710" y="870894"/>
                    </a:cubicBezTo>
                    <a:lnTo>
                      <a:pt x="162600" y="862754"/>
                    </a:lnTo>
                    <a:lnTo>
                      <a:pt x="159867" y="861732"/>
                    </a:lnTo>
                    <a:cubicBezTo>
                      <a:pt x="157100" y="859477"/>
                      <a:pt x="155510" y="856535"/>
                      <a:pt x="155752" y="853444"/>
                    </a:cubicBezTo>
                    <a:cubicBezTo>
                      <a:pt x="156237" y="847259"/>
                      <a:pt x="163866" y="842811"/>
                      <a:pt x="172794" y="843511"/>
                    </a:cubicBezTo>
                    <a:close/>
                    <a:moveTo>
                      <a:pt x="923745" y="832273"/>
                    </a:moveTo>
                    <a:cubicBezTo>
                      <a:pt x="929930" y="832757"/>
                      <a:pt x="934377" y="840387"/>
                      <a:pt x="933678" y="849314"/>
                    </a:cubicBezTo>
                    <a:cubicBezTo>
                      <a:pt x="932978" y="858242"/>
                      <a:pt x="927398" y="865086"/>
                      <a:pt x="921213" y="864602"/>
                    </a:cubicBezTo>
                    <a:cubicBezTo>
                      <a:pt x="915028" y="864117"/>
                      <a:pt x="910581" y="856488"/>
                      <a:pt x="911280" y="847560"/>
                    </a:cubicBezTo>
                    <a:cubicBezTo>
                      <a:pt x="911979" y="838633"/>
                      <a:pt x="917560" y="831788"/>
                      <a:pt x="923745" y="832273"/>
                    </a:cubicBezTo>
                    <a:close/>
                    <a:moveTo>
                      <a:pt x="36058" y="827791"/>
                    </a:moveTo>
                    <a:cubicBezTo>
                      <a:pt x="44985" y="828491"/>
                      <a:pt x="51830" y="834072"/>
                      <a:pt x="51345" y="840257"/>
                    </a:cubicBezTo>
                    <a:cubicBezTo>
                      <a:pt x="51103" y="843349"/>
                      <a:pt x="49075" y="846007"/>
                      <a:pt x="45991" y="847805"/>
                    </a:cubicBezTo>
                    <a:lnTo>
                      <a:pt x="44521" y="848104"/>
                    </a:lnTo>
                    <a:lnTo>
                      <a:pt x="35654" y="827873"/>
                    </a:lnTo>
                    <a:close/>
                    <a:moveTo>
                      <a:pt x="509046" y="813946"/>
                    </a:moveTo>
                    <a:cubicBezTo>
                      <a:pt x="514467" y="816963"/>
                      <a:pt x="515332" y="825751"/>
                      <a:pt x="510977" y="833576"/>
                    </a:cubicBezTo>
                    <a:cubicBezTo>
                      <a:pt x="506623" y="841401"/>
                      <a:pt x="498699" y="845299"/>
                      <a:pt x="493278" y="842283"/>
                    </a:cubicBezTo>
                    <a:cubicBezTo>
                      <a:pt x="487857" y="839266"/>
                      <a:pt x="486992" y="830477"/>
                      <a:pt x="491346" y="822652"/>
                    </a:cubicBezTo>
                    <a:cubicBezTo>
                      <a:pt x="495701" y="814827"/>
                      <a:pt x="503625" y="810930"/>
                      <a:pt x="509046" y="813946"/>
                    </a:cubicBezTo>
                    <a:close/>
                    <a:moveTo>
                      <a:pt x="814490" y="811950"/>
                    </a:moveTo>
                    <a:cubicBezTo>
                      <a:pt x="820675" y="812435"/>
                      <a:pt x="825122" y="820064"/>
                      <a:pt x="824423" y="828992"/>
                    </a:cubicBezTo>
                    <a:cubicBezTo>
                      <a:pt x="823724" y="837920"/>
                      <a:pt x="818143" y="844764"/>
                      <a:pt x="811958" y="844279"/>
                    </a:cubicBezTo>
                    <a:cubicBezTo>
                      <a:pt x="805773" y="843795"/>
                      <a:pt x="801326" y="836166"/>
                      <a:pt x="802025" y="827238"/>
                    </a:cubicBezTo>
                    <a:cubicBezTo>
                      <a:pt x="802725" y="818310"/>
                      <a:pt x="808305" y="811466"/>
                      <a:pt x="814490" y="811950"/>
                    </a:cubicBezTo>
                    <a:close/>
                    <a:moveTo>
                      <a:pt x="641543" y="810632"/>
                    </a:moveTo>
                    <a:cubicBezTo>
                      <a:pt x="645056" y="811269"/>
                      <a:pt x="648811" y="813247"/>
                      <a:pt x="651977" y="816412"/>
                    </a:cubicBezTo>
                    <a:cubicBezTo>
                      <a:pt x="658309" y="822744"/>
                      <a:pt x="659886" y="831434"/>
                      <a:pt x="655499" y="835821"/>
                    </a:cubicBezTo>
                    <a:cubicBezTo>
                      <a:pt x="651112" y="840208"/>
                      <a:pt x="642423" y="838630"/>
                      <a:pt x="636091" y="832299"/>
                    </a:cubicBezTo>
                    <a:cubicBezTo>
                      <a:pt x="629759" y="825966"/>
                      <a:pt x="628182" y="817277"/>
                      <a:pt x="632569" y="812890"/>
                    </a:cubicBezTo>
                    <a:cubicBezTo>
                      <a:pt x="634762" y="810697"/>
                      <a:pt x="638031" y="809994"/>
                      <a:pt x="641543" y="810632"/>
                    </a:cubicBezTo>
                    <a:close/>
                    <a:moveTo>
                      <a:pt x="562585" y="810541"/>
                    </a:moveTo>
                    <a:cubicBezTo>
                      <a:pt x="568770" y="811025"/>
                      <a:pt x="573217" y="818655"/>
                      <a:pt x="572518" y="827583"/>
                    </a:cubicBezTo>
                    <a:cubicBezTo>
                      <a:pt x="571819" y="836510"/>
                      <a:pt x="566238" y="843354"/>
                      <a:pt x="560053" y="842870"/>
                    </a:cubicBezTo>
                    <a:cubicBezTo>
                      <a:pt x="553868" y="842386"/>
                      <a:pt x="549421" y="834756"/>
                      <a:pt x="550121" y="825829"/>
                    </a:cubicBezTo>
                    <a:cubicBezTo>
                      <a:pt x="550820" y="816901"/>
                      <a:pt x="556400" y="810057"/>
                      <a:pt x="562585" y="810541"/>
                    </a:cubicBezTo>
                    <a:close/>
                    <a:moveTo>
                      <a:pt x="1536187" y="802562"/>
                    </a:moveTo>
                    <a:cubicBezTo>
                      <a:pt x="1542372" y="803046"/>
                      <a:pt x="1546819" y="810676"/>
                      <a:pt x="1546120" y="819603"/>
                    </a:cubicBezTo>
                    <a:cubicBezTo>
                      <a:pt x="1545421" y="828531"/>
                      <a:pt x="1539840" y="835375"/>
                      <a:pt x="1533655" y="834891"/>
                    </a:cubicBezTo>
                    <a:cubicBezTo>
                      <a:pt x="1527470" y="834406"/>
                      <a:pt x="1523023" y="826777"/>
                      <a:pt x="1523723" y="817849"/>
                    </a:cubicBezTo>
                    <a:cubicBezTo>
                      <a:pt x="1524422" y="808922"/>
                      <a:pt x="1530002" y="802077"/>
                      <a:pt x="1536187" y="802562"/>
                    </a:cubicBezTo>
                    <a:close/>
                    <a:moveTo>
                      <a:pt x="361437" y="789862"/>
                    </a:moveTo>
                    <a:cubicBezTo>
                      <a:pt x="367622" y="790346"/>
                      <a:pt x="372069" y="797976"/>
                      <a:pt x="371369" y="806903"/>
                    </a:cubicBezTo>
                    <a:cubicBezTo>
                      <a:pt x="370670" y="815831"/>
                      <a:pt x="365090" y="822675"/>
                      <a:pt x="358905" y="822191"/>
                    </a:cubicBezTo>
                    <a:cubicBezTo>
                      <a:pt x="352720" y="821706"/>
                      <a:pt x="348273" y="814077"/>
                      <a:pt x="348973" y="805149"/>
                    </a:cubicBezTo>
                    <a:cubicBezTo>
                      <a:pt x="349671" y="796222"/>
                      <a:pt x="355252" y="789377"/>
                      <a:pt x="361437" y="789862"/>
                    </a:cubicBezTo>
                    <a:close/>
                    <a:moveTo>
                      <a:pt x="1095572" y="778229"/>
                    </a:moveTo>
                    <a:cubicBezTo>
                      <a:pt x="1100993" y="781245"/>
                      <a:pt x="1101858" y="790033"/>
                      <a:pt x="1097503" y="797858"/>
                    </a:cubicBezTo>
                    <a:cubicBezTo>
                      <a:pt x="1093149" y="805683"/>
                      <a:pt x="1085225" y="809581"/>
                      <a:pt x="1079804" y="806564"/>
                    </a:cubicBezTo>
                    <a:cubicBezTo>
                      <a:pt x="1074384" y="803548"/>
                      <a:pt x="1073518" y="794759"/>
                      <a:pt x="1077872" y="786934"/>
                    </a:cubicBezTo>
                    <a:cubicBezTo>
                      <a:pt x="1082227" y="779109"/>
                      <a:pt x="1090151" y="775211"/>
                      <a:pt x="1095572" y="778229"/>
                    </a:cubicBezTo>
                    <a:close/>
                    <a:moveTo>
                      <a:pt x="1401017" y="776233"/>
                    </a:moveTo>
                    <a:cubicBezTo>
                      <a:pt x="1407202" y="776717"/>
                      <a:pt x="1411649" y="784347"/>
                      <a:pt x="1410949" y="793274"/>
                    </a:cubicBezTo>
                    <a:cubicBezTo>
                      <a:pt x="1410251" y="802202"/>
                      <a:pt x="1404670" y="809046"/>
                      <a:pt x="1398485" y="808562"/>
                    </a:cubicBezTo>
                    <a:cubicBezTo>
                      <a:pt x="1395393" y="808320"/>
                      <a:pt x="1392734" y="806291"/>
                      <a:pt x="1390937" y="803207"/>
                    </a:cubicBezTo>
                    <a:lnTo>
                      <a:pt x="1389462" y="795980"/>
                    </a:lnTo>
                    <a:lnTo>
                      <a:pt x="1389108" y="797502"/>
                    </a:lnTo>
                    <a:cubicBezTo>
                      <a:pt x="1384754" y="805327"/>
                      <a:pt x="1376831" y="809225"/>
                      <a:pt x="1371410" y="806209"/>
                    </a:cubicBezTo>
                    <a:cubicBezTo>
                      <a:pt x="1365988" y="803192"/>
                      <a:pt x="1365123" y="794404"/>
                      <a:pt x="1369477" y="786578"/>
                    </a:cubicBezTo>
                    <a:cubicBezTo>
                      <a:pt x="1373833" y="778753"/>
                      <a:pt x="1381756" y="774856"/>
                      <a:pt x="1387177" y="777872"/>
                    </a:cubicBezTo>
                    <a:lnTo>
                      <a:pt x="1391110" y="784676"/>
                    </a:lnTo>
                    <a:lnTo>
                      <a:pt x="1392728" y="780347"/>
                    </a:lnTo>
                    <a:cubicBezTo>
                      <a:pt x="1394983" y="777581"/>
                      <a:pt x="1397925" y="775991"/>
                      <a:pt x="1401017" y="776233"/>
                    </a:cubicBezTo>
                    <a:close/>
                    <a:moveTo>
                      <a:pt x="1228069" y="774913"/>
                    </a:moveTo>
                    <a:cubicBezTo>
                      <a:pt x="1231582" y="775551"/>
                      <a:pt x="1235337" y="777528"/>
                      <a:pt x="1238503" y="780695"/>
                    </a:cubicBezTo>
                    <a:cubicBezTo>
                      <a:pt x="1244835" y="787026"/>
                      <a:pt x="1246412" y="795715"/>
                      <a:pt x="1242025" y="800102"/>
                    </a:cubicBezTo>
                    <a:cubicBezTo>
                      <a:pt x="1237638" y="804489"/>
                      <a:pt x="1228949" y="802913"/>
                      <a:pt x="1222617" y="796580"/>
                    </a:cubicBezTo>
                    <a:cubicBezTo>
                      <a:pt x="1216285" y="790248"/>
                      <a:pt x="1214708" y="781559"/>
                      <a:pt x="1219095" y="777173"/>
                    </a:cubicBezTo>
                    <a:cubicBezTo>
                      <a:pt x="1221289" y="774979"/>
                      <a:pt x="1224557" y="774276"/>
                      <a:pt x="1228069" y="774913"/>
                    </a:cubicBezTo>
                    <a:close/>
                    <a:moveTo>
                      <a:pt x="1519673" y="774556"/>
                    </a:moveTo>
                    <a:cubicBezTo>
                      <a:pt x="1523185" y="775194"/>
                      <a:pt x="1526941" y="777171"/>
                      <a:pt x="1530107" y="780337"/>
                    </a:cubicBezTo>
                    <a:cubicBezTo>
                      <a:pt x="1536439" y="786670"/>
                      <a:pt x="1538016" y="795359"/>
                      <a:pt x="1533629" y="799746"/>
                    </a:cubicBezTo>
                    <a:cubicBezTo>
                      <a:pt x="1529242" y="804132"/>
                      <a:pt x="1520553" y="802555"/>
                      <a:pt x="1514221" y="796223"/>
                    </a:cubicBezTo>
                    <a:cubicBezTo>
                      <a:pt x="1507889" y="789891"/>
                      <a:pt x="1506312" y="781202"/>
                      <a:pt x="1510699" y="776815"/>
                    </a:cubicBezTo>
                    <a:cubicBezTo>
                      <a:pt x="1512893" y="774622"/>
                      <a:pt x="1516161" y="773919"/>
                      <a:pt x="1519673" y="774556"/>
                    </a:cubicBezTo>
                    <a:close/>
                    <a:moveTo>
                      <a:pt x="1303094" y="767311"/>
                    </a:moveTo>
                    <a:cubicBezTo>
                      <a:pt x="1312022" y="768010"/>
                      <a:pt x="1318866" y="773591"/>
                      <a:pt x="1318381" y="779776"/>
                    </a:cubicBezTo>
                    <a:cubicBezTo>
                      <a:pt x="1317897" y="785961"/>
                      <a:pt x="1310268" y="790408"/>
                      <a:pt x="1301340" y="789708"/>
                    </a:cubicBezTo>
                    <a:cubicBezTo>
                      <a:pt x="1292412" y="789009"/>
                      <a:pt x="1285568" y="783428"/>
                      <a:pt x="1286052" y="777244"/>
                    </a:cubicBezTo>
                    <a:cubicBezTo>
                      <a:pt x="1286537" y="771059"/>
                      <a:pt x="1294166" y="766611"/>
                      <a:pt x="1303094" y="767311"/>
                    </a:cubicBezTo>
                    <a:close/>
                    <a:moveTo>
                      <a:pt x="983998" y="765994"/>
                    </a:moveTo>
                    <a:cubicBezTo>
                      <a:pt x="987550" y="765644"/>
                      <a:pt x="991703" y="766516"/>
                      <a:pt x="995616" y="768694"/>
                    </a:cubicBezTo>
                    <a:cubicBezTo>
                      <a:pt x="1003441" y="773048"/>
                      <a:pt x="1007340" y="780972"/>
                      <a:pt x="1004322" y="786393"/>
                    </a:cubicBezTo>
                    <a:cubicBezTo>
                      <a:pt x="1001306" y="791815"/>
                      <a:pt x="992517" y="792679"/>
                      <a:pt x="984692" y="788325"/>
                    </a:cubicBezTo>
                    <a:cubicBezTo>
                      <a:pt x="976867" y="783971"/>
                      <a:pt x="972969" y="776046"/>
                      <a:pt x="975986" y="770625"/>
                    </a:cubicBezTo>
                    <a:cubicBezTo>
                      <a:pt x="977494" y="767915"/>
                      <a:pt x="980446" y="766343"/>
                      <a:pt x="983998" y="765994"/>
                    </a:cubicBezTo>
                    <a:close/>
                    <a:moveTo>
                      <a:pt x="1135516" y="761026"/>
                    </a:moveTo>
                    <a:cubicBezTo>
                      <a:pt x="1139029" y="760388"/>
                      <a:pt x="1142298" y="761090"/>
                      <a:pt x="1144491" y="763284"/>
                    </a:cubicBezTo>
                    <a:lnTo>
                      <a:pt x="1141733" y="778485"/>
                    </a:lnTo>
                    <a:lnTo>
                      <a:pt x="1149112" y="774822"/>
                    </a:lnTo>
                    <a:cubicBezTo>
                      <a:pt x="1155298" y="775307"/>
                      <a:pt x="1159744" y="782936"/>
                      <a:pt x="1159044" y="791864"/>
                    </a:cubicBezTo>
                    <a:cubicBezTo>
                      <a:pt x="1158346" y="800792"/>
                      <a:pt x="1152765" y="807636"/>
                      <a:pt x="1146581" y="807151"/>
                    </a:cubicBezTo>
                    <a:cubicBezTo>
                      <a:pt x="1140395" y="806667"/>
                      <a:pt x="1135948" y="799037"/>
                      <a:pt x="1136648" y="790110"/>
                    </a:cubicBezTo>
                    <a:lnTo>
                      <a:pt x="1139015" y="783775"/>
                    </a:lnTo>
                    <a:lnTo>
                      <a:pt x="1130536" y="788473"/>
                    </a:lnTo>
                    <a:cubicBezTo>
                      <a:pt x="1127023" y="789110"/>
                      <a:pt x="1123754" y="788408"/>
                      <a:pt x="1121561" y="786214"/>
                    </a:cubicBezTo>
                    <a:cubicBezTo>
                      <a:pt x="1117174" y="781827"/>
                      <a:pt x="1118751" y="773139"/>
                      <a:pt x="1125083" y="766806"/>
                    </a:cubicBezTo>
                    <a:cubicBezTo>
                      <a:pt x="1128249" y="763640"/>
                      <a:pt x="1132005" y="761663"/>
                      <a:pt x="1135516" y="761026"/>
                    </a:cubicBezTo>
                    <a:close/>
                    <a:moveTo>
                      <a:pt x="900965" y="759313"/>
                    </a:moveTo>
                    <a:cubicBezTo>
                      <a:pt x="907150" y="759798"/>
                      <a:pt x="911597" y="767427"/>
                      <a:pt x="910898" y="776355"/>
                    </a:cubicBezTo>
                    <a:cubicBezTo>
                      <a:pt x="910198" y="785283"/>
                      <a:pt x="904618" y="792127"/>
                      <a:pt x="898433" y="791642"/>
                    </a:cubicBezTo>
                    <a:cubicBezTo>
                      <a:pt x="892248" y="791158"/>
                      <a:pt x="887801" y="783529"/>
                      <a:pt x="888500" y="774601"/>
                    </a:cubicBezTo>
                    <a:cubicBezTo>
                      <a:pt x="889199" y="765673"/>
                      <a:pt x="894780" y="758829"/>
                      <a:pt x="900965" y="759313"/>
                    </a:cubicBezTo>
                    <a:close/>
                    <a:moveTo>
                      <a:pt x="947963" y="754144"/>
                    </a:moveTo>
                    <a:cubicBezTo>
                      <a:pt x="954148" y="754629"/>
                      <a:pt x="958595" y="762258"/>
                      <a:pt x="957896" y="771186"/>
                    </a:cubicBezTo>
                    <a:cubicBezTo>
                      <a:pt x="957196" y="780113"/>
                      <a:pt x="951616" y="786958"/>
                      <a:pt x="945431" y="786473"/>
                    </a:cubicBezTo>
                    <a:cubicBezTo>
                      <a:pt x="939246" y="785988"/>
                      <a:pt x="934799" y="778358"/>
                      <a:pt x="935498" y="769432"/>
                    </a:cubicBezTo>
                    <a:cubicBezTo>
                      <a:pt x="936197" y="760504"/>
                      <a:pt x="941778" y="753659"/>
                      <a:pt x="947963" y="754144"/>
                    </a:cubicBezTo>
                    <a:close/>
                    <a:moveTo>
                      <a:pt x="511438" y="750748"/>
                    </a:moveTo>
                    <a:cubicBezTo>
                      <a:pt x="520365" y="751447"/>
                      <a:pt x="527210" y="757028"/>
                      <a:pt x="526726" y="763213"/>
                    </a:cubicBezTo>
                    <a:cubicBezTo>
                      <a:pt x="526242" y="769398"/>
                      <a:pt x="518612" y="773846"/>
                      <a:pt x="509684" y="773146"/>
                    </a:cubicBezTo>
                    <a:cubicBezTo>
                      <a:pt x="500757" y="772446"/>
                      <a:pt x="493913" y="766866"/>
                      <a:pt x="494397" y="760681"/>
                    </a:cubicBezTo>
                    <a:cubicBezTo>
                      <a:pt x="494881" y="754496"/>
                      <a:pt x="502511" y="750049"/>
                      <a:pt x="511438" y="750748"/>
                    </a:cubicBezTo>
                    <a:close/>
                    <a:moveTo>
                      <a:pt x="1485040" y="742769"/>
                    </a:moveTo>
                    <a:cubicBezTo>
                      <a:pt x="1493967" y="743468"/>
                      <a:pt x="1500812" y="749049"/>
                      <a:pt x="1500327" y="755233"/>
                    </a:cubicBezTo>
                    <a:cubicBezTo>
                      <a:pt x="1499843" y="761419"/>
                      <a:pt x="1492213" y="765865"/>
                      <a:pt x="1483286" y="765166"/>
                    </a:cubicBezTo>
                    <a:cubicBezTo>
                      <a:pt x="1474359" y="764467"/>
                      <a:pt x="1467514" y="758887"/>
                      <a:pt x="1467998" y="752702"/>
                    </a:cubicBezTo>
                    <a:cubicBezTo>
                      <a:pt x="1468483" y="746517"/>
                      <a:pt x="1476113" y="742070"/>
                      <a:pt x="1485040" y="742769"/>
                    </a:cubicBezTo>
                    <a:close/>
                    <a:moveTo>
                      <a:pt x="699817" y="738634"/>
                    </a:moveTo>
                    <a:cubicBezTo>
                      <a:pt x="706002" y="739120"/>
                      <a:pt x="710449" y="746749"/>
                      <a:pt x="709749" y="755676"/>
                    </a:cubicBezTo>
                    <a:cubicBezTo>
                      <a:pt x="709051" y="764604"/>
                      <a:pt x="703470" y="771449"/>
                      <a:pt x="697285" y="770963"/>
                    </a:cubicBezTo>
                    <a:cubicBezTo>
                      <a:pt x="691100" y="770479"/>
                      <a:pt x="686654" y="762849"/>
                      <a:pt x="687353" y="753923"/>
                    </a:cubicBezTo>
                    <a:cubicBezTo>
                      <a:pt x="688052" y="744994"/>
                      <a:pt x="693632" y="738150"/>
                      <a:pt x="699817" y="738634"/>
                    </a:cubicBezTo>
                    <a:close/>
                    <a:moveTo>
                      <a:pt x="389869" y="736814"/>
                    </a:moveTo>
                    <a:cubicBezTo>
                      <a:pt x="393382" y="737451"/>
                      <a:pt x="397137" y="739428"/>
                      <a:pt x="400303" y="742594"/>
                    </a:cubicBezTo>
                    <a:cubicBezTo>
                      <a:pt x="406635" y="748927"/>
                      <a:pt x="408212" y="757616"/>
                      <a:pt x="403825" y="762002"/>
                    </a:cubicBezTo>
                    <a:cubicBezTo>
                      <a:pt x="399438" y="766389"/>
                      <a:pt x="390749" y="764812"/>
                      <a:pt x="384417" y="758480"/>
                    </a:cubicBezTo>
                    <a:cubicBezTo>
                      <a:pt x="378085" y="752148"/>
                      <a:pt x="376508" y="743459"/>
                      <a:pt x="380895" y="739072"/>
                    </a:cubicBezTo>
                    <a:cubicBezTo>
                      <a:pt x="383089" y="736879"/>
                      <a:pt x="386357" y="736177"/>
                      <a:pt x="389869" y="736814"/>
                    </a:cubicBezTo>
                    <a:close/>
                    <a:moveTo>
                      <a:pt x="1596440" y="736283"/>
                    </a:moveTo>
                    <a:cubicBezTo>
                      <a:pt x="1599992" y="735933"/>
                      <a:pt x="1604146" y="736805"/>
                      <a:pt x="1608058" y="738983"/>
                    </a:cubicBezTo>
                    <a:lnTo>
                      <a:pt x="1611689" y="742628"/>
                    </a:lnTo>
                    <a:lnTo>
                      <a:pt x="1610731" y="760170"/>
                    </a:lnTo>
                    <a:lnTo>
                      <a:pt x="1608753" y="761314"/>
                    </a:lnTo>
                    <a:cubicBezTo>
                      <a:pt x="1605200" y="761664"/>
                      <a:pt x="1601047" y="760791"/>
                      <a:pt x="1597134" y="758614"/>
                    </a:cubicBezTo>
                    <a:cubicBezTo>
                      <a:pt x="1589309" y="754260"/>
                      <a:pt x="1585412" y="746335"/>
                      <a:pt x="1588428" y="740914"/>
                    </a:cubicBezTo>
                    <a:cubicBezTo>
                      <a:pt x="1589936" y="738204"/>
                      <a:pt x="1592888" y="736633"/>
                      <a:pt x="1596440" y="736283"/>
                    </a:cubicBezTo>
                    <a:close/>
                    <a:moveTo>
                      <a:pt x="246499" y="731762"/>
                    </a:moveTo>
                    <a:cubicBezTo>
                      <a:pt x="249592" y="732005"/>
                      <a:pt x="252249" y="734033"/>
                      <a:pt x="254047" y="737117"/>
                    </a:cubicBezTo>
                    <a:lnTo>
                      <a:pt x="254678" y="740212"/>
                    </a:lnTo>
                    <a:lnTo>
                      <a:pt x="257372" y="740128"/>
                    </a:lnTo>
                    <a:cubicBezTo>
                      <a:pt x="262793" y="743144"/>
                      <a:pt x="263658" y="751933"/>
                      <a:pt x="259303" y="759759"/>
                    </a:cubicBezTo>
                    <a:cubicBezTo>
                      <a:pt x="254949" y="767584"/>
                      <a:pt x="247025" y="771481"/>
                      <a:pt x="241605" y="768464"/>
                    </a:cubicBezTo>
                    <a:cubicBezTo>
                      <a:pt x="238894" y="766956"/>
                      <a:pt x="237322" y="764004"/>
                      <a:pt x="236973" y="760452"/>
                    </a:cubicBezTo>
                    <a:lnTo>
                      <a:pt x="237236" y="759317"/>
                    </a:lnTo>
                    <a:lnTo>
                      <a:pt x="236419" y="758737"/>
                    </a:lnTo>
                    <a:cubicBezTo>
                      <a:pt x="234621" y="755653"/>
                      <a:pt x="233685" y="751514"/>
                      <a:pt x="234034" y="747050"/>
                    </a:cubicBezTo>
                    <a:cubicBezTo>
                      <a:pt x="234734" y="738122"/>
                      <a:pt x="240314" y="731278"/>
                      <a:pt x="246499" y="731762"/>
                    </a:cubicBezTo>
                    <a:close/>
                    <a:moveTo>
                      <a:pt x="310290" y="730069"/>
                    </a:moveTo>
                    <a:cubicBezTo>
                      <a:pt x="319218" y="730768"/>
                      <a:pt x="326062" y="736349"/>
                      <a:pt x="325577" y="742534"/>
                    </a:cubicBezTo>
                    <a:cubicBezTo>
                      <a:pt x="325335" y="745626"/>
                      <a:pt x="323307" y="748284"/>
                      <a:pt x="320223" y="750082"/>
                    </a:cubicBezTo>
                    <a:lnTo>
                      <a:pt x="320098" y="750107"/>
                    </a:lnTo>
                    <a:lnTo>
                      <a:pt x="320844" y="753764"/>
                    </a:lnTo>
                    <a:cubicBezTo>
                      <a:pt x="320146" y="762692"/>
                      <a:pt x="314565" y="769536"/>
                      <a:pt x="308381" y="769052"/>
                    </a:cubicBezTo>
                    <a:cubicBezTo>
                      <a:pt x="302195" y="768567"/>
                      <a:pt x="297748" y="760938"/>
                      <a:pt x="298448" y="752010"/>
                    </a:cubicBezTo>
                    <a:lnTo>
                      <a:pt x="299534" y="749102"/>
                    </a:lnTo>
                    <a:lnTo>
                      <a:pt x="297363" y="748290"/>
                    </a:lnTo>
                    <a:cubicBezTo>
                      <a:pt x="294596" y="746035"/>
                      <a:pt x="293006" y="743093"/>
                      <a:pt x="293248" y="740002"/>
                    </a:cubicBezTo>
                    <a:cubicBezTo>
                      <a:pt x="293733" y="733817"/>
                      <a:pt x="301362" y="729369"/>
                      <a:pt x="310290" y="730069"/>
                    </a:cubicBezTo>
                    <a:close/>
                    <a:moveTo>
                      <a:pt x="740785" y="724899"/>
                    </a:moveTo>
                    <a:cubicBezTo>
                      <a:pt x="749712" y="725599"/>
                      <a:pt x="756557" y="731180"/>
                      <a:pt x="756072" y="737365"/>
                    </a:cubicBezTo>
                    <a:cubicBezTo>
                      <a:pt x="755588" y="743550"/>
                      <a:pt x="747958" y="747997"/>
                      <a:pt x="739031" y="747297"/>
                    </a:cubicBezTo>
                    <a:cubicBezTo>
                      <a:pt x="730103" y="746597"/>
                      <a:pt x="723259" y="741017"/>
                      <a:pt x="723743" y="734832"/>
                    </a:cubicBezTo>
                    <a:cubicBezTo>
                      <a:pt x="724228" y="728648"/>
                      <a:pt x="731857" y="724200"/>
                      <a:pt x="740785" y="724899"/>
                    </a:cubicBezTo>
                    <a:close/>
                    <a:moveTo>
                      <a:pt x="421690" y="723583"/>
                    </a:moveTo>
                    <a:cubicBezTo>
                      <a:pt x="425242" y="723233"/>
                      <a:pt x="429395" y="724105"/>
                      <a:pt x="433308" y="726282"/>
                    </a:cubicBezTo>
                    <a:cubicBezTo>
                      <a:pt x="441133" y="730637"/>
                      <a:pt x="445031" y="738561"/>
                      <a:pt x="442014" y="743982"/>
                    </a:cubicBezTo>
                    <a:cubicBezTo>
                      <a:pt x="438997" y="749403"/>
                      <a:pt x="430209" y="750269"/>
                      <a:pt x="422384" y="745913"/>
                    </a:cubicBezTo>
                    <a:cubicBezTo>
                      <a:pt x="414559" y="741559"/>
                      <a:pt x="410661" y="733636"/>
                      <a:pt x="413678" y="728215"/>
                    </a:cubicBezTo>
                    <a:cubicBezTo>
                      <a:pt x="415187" y="725504"/>
                      <a:pt x="418137" y="723933"/>
                      <a:pt x="421690" y="723583"/>
                    </a:cubicBezTo>
                    <a:close/>
                    <a:moveTo>
                      <a:pt x="62765" y="721214"/>
                    </a:moveTo>
                    <a:cubicBezTo>
                      <a:pt x="65857" y="721456"/>
                      <a:pt x="68515" y="723485"/>
                      <a:pt x="70313" y="726569"/>
                    </a:cubicBezTo>
                    <a:lnTo>
                      <a:pt x="71223" y="731030"/>
                    </a:lnTo>
                    <a:lnTo>
                      <a:pt x="73552" y="730443"/>
                    </a:lnTo>
                    <a:cubicBezTo>
                      <a:pt x="77065" y="731081"/>
                      <a:pt x="80820" y="733059"/>
                      <a:pt x="83985" y="736225"/>
                    </a:cubicBezTo>
                    <a:cubicBezTo>
                      <a:pt x="90318" y="742556"/>
                      <a:pt x="91895" y="751246"/>
                      <a:pt x="87508" y="755632"/>
                    </a:cubicBezTo>
                    <a:cubicBezTo>
                      <a:pt x="83121" y="760020"/>
                      <a:pt x="74433" y="758442"/>
                      <a:pt x="68100" y="752111"/>
                    </a:cubicBezTo>
                    <a:lnTo>
                      <a:pt x="67688" y="749843"/>
                    </a:lnTo>
                    <a:lnTo>
                      <a:pt x="60233" y="753543"/>
                    </a:lnTo>
                    <a:cubicBezTo>
                      <a:pt x="54048" y="753058"/>
                      <a:pt x="49601" y="745429"/>
                      <a:pt x="50300" y="736501"/>
                    </a:cubicBezTo>
                    <a:cubicBezTo>
                      <a:pt x="50999" y="727574"/>
                      <a:pt x="56580" y="720729"/>
                      <a:pt x="62765" y="721214"/>
                    </a:cubicBezTo>
                    <a:close/>
                    <a:moveTo>
                      <a:pt x="573209" y="718615"/>
                    </a:moveTo>
                    <a:cubicBezTo>
                      <a:pt x="576720" y="717977"/>
                      <a:pt x="579990" y="718680"/>
                      <a:pt x="582183" y="720874"/>
                    </a:cubicBezTo>
                    <a:cubicBezTo>
                      <a:pt x="586570" y="725260"/>
                      <a:pt x="584993" y="733949"/>
                      <a:pt x="578661" y="740281"/>
                    </a:cubicBezTo>
                    <a:lnTo>
                      <a:pt x="570621" y="744737"/>
                    </a:lnTo>
                    <a:lnTo>
                      <a:pt x="572749" y="755175"/>
                    </a:lnTo>
                    <a:cubicBezTo>
                      <a:pt x="572051" y="764102"/>
                      <a:pt x="566470" y="770947"/>
                      <a:pt x="560285" y="770462"/>
                    </a:cubicBezTo>
                    <a:cubicBezTo>
                      <a:pt x="554100" y="769977"/>
                      <a:pt x="549654" y="762347"/>
                      <a:pt x="550353" y="753421"/>
                    </a:cubicBezTo>
                    <a:cubicBezTo>
                      <a:pt x="550702" y="748956"/>
                      <a:pt x="552272" y="745013"/>
                      <a:pt x="554528" y="742247"/>
                    </a:cubicBezTo>
                    <a:lnTo>
                      <a:pt x="560031" y="739516"/>
                    </a:lnTo>
                    <a:lnTo>
                      <a:pt x="562775" y="724395"/>
                    </a:lnTo>
                    <a:cubicBezTo>
                      <a:pt x="565941" y="721229"/>
                      <a:pt x="569696" y="719252"/>
                      <a:pt x="573209" y="718615"/>
                    </a:cubicBezTo>
                    <a:close/>
                    <a:moveTo>
                      <a:pt x="109763" y="716044"/>
                    </a:moveTo>
                    <a:cubicBezTo>
                      <a:pt x="115948" y="716528"/>
                      <a:pt x="120395" y="724157"/>
                      <a:pt x="119696" y="733085"/>
                    </a:cubicBezTo>
                    <a:cubicBezTo>
                      <a:pt x="118996" y="742013"/>
                      <a:pt x="113416" y="748857"/>
                      <a:pt x="107231" y="748373"/>
                    </a:cubicBezTo>
                    <a:cubicBezTo>
                      <a:pt x="101046" y="747888"/>
                      <a:pt x="96599" y="740259"/>
                      <a:pt x="97298" y="731331"/>
                    </a:cubicBezTo>
                    <a:cubicBezTo>
                      <a:pt x="97997" y="722403"/>
                      <a:pt x="103578" y="715559"/>
                      <a:pt x="109763" y="716044"/>
                    </a:cubicBezTo>
                    <a:close/>
                    <a:moveTo>
                      <a:pt x="1327312" y="689181"/>
                    </a:moveTo>
                    <a:cubicBezTo>
                      <a:pt x="1336240" y="689881"/>
                      <a:pt x="1343084" y="695461"/>
                      <a:pt x="1342600" y="701646"/>
                    </a:cubicBezTo>
                    <a:cubicBezTo>
                      <a:pt x="1342115" y="707831"/>
                      <a:pt x="1334486" y="712278"/>
                      <a:pt x="1325558" y="711579"/>
                    </a:cubicBezTo>
                    <a:cubicBezTo>
                      <a:pt x="1316630" y="710880"/>
                      <a:pt x="1309786" y="705299"/>
                      <a:pt x="1310271" y="699114"/>
                    </a:cubicBezTo>
                    <a:cubicBezTo>
                      <a:pt x="1310755" y="692929"/>
                      <a:pt x="1318384" y="688482"/>
                      <a:pt x="1327312" y="689181"/>
                    </a:cubicBezTo>
                    <a:close/>
                    <a:moveTo>
                      <a:pt x="1008216" y="687864"/>
                    </a:moveTo>
                    <a:cubicBezTo>
                      <a:pt x="1011768" y="687515"/>
                      <a:pt x="1015921" y="688387"/>
                      <a:pt x="1019834" y="690565"/>
                    </a:cubicBezTo>
                    <a:cubicBezTo>
                      <a:pt x="1027659" y="694919"/>
                      <a:pt x="1031558" y="702843"/>
                      <a:pt x="1028540" y="708264"/>
                    </a:cubicBezTo>
                    <a:cubicBezTo>
                      <a:pt x="1025524" y="713685"/>
                      <a:pt x="1016735" y="714550"/>
                      <a:pt x="1008910" y="710196"/>
                    </a:cubicBezTo>
                    <a:cubicBezTo>
                      <a:pt x="1001085" y="705841"/>
                      <a:pt x="997187" y="697917"/>
                      <a:pt x="1000204" y="692496"/>
                    </a:cubicBezTo>
                    <a:cubicBezTo>
                      <a:pt x="1001712" y="689785"/>
                      <a:pt x="1004664" y="688214"/>
                      <a:pt x="1008216" y="687864"/>
                    </a:cubicBezTo>
                    <a:close/>
                    <a:moveTo>
                      <a:pt x="1159734" y="682897"/>
                    </a:moveTo>
                    <a:cubicBezTo>
                      <a:pt x="1163247" y="682259"/>
                      <a:pt x="1166516" y="682962"/>
                      <a:pt x="1168709" y="685155"/>
                    </a:cubicBezTo>
                    <a:cubicBezTo>
                      <a:pt x="1173096" y="689542"/>
                      <a:pt x="1171519" y="698231"/>
                      <a:pt x="1165187" y="704563"/>
                    </a:cubicBezTo>
                    <a:cubicBezTo>
                      <a:pt x="1158855" y="710895"/>
                      <a:pt x="1150166" y="712472"/>
                      <a:pt x="1145779" y="708085"/>
                    </a:cubicBezTo>
                    <a:cubicBezTo>
                      <a:pt x="1141392" y="703699"/>
                      <a:pt x="1142969" y="695009"/>
                      <a:pt x="1149301" y="688677"/>
                    </a:cubicBezTo>
                    <a:cubicBezTo>
                      <a:pt x="1152467" y="685512"/>
                      <a:pt x="1156223" y="683534"/>
                      <a:pt x="1159734" y="682897"/>
                    </a:cubicBezTo>
                    <a:close/>
                    <a:moveTo>
                      <a:pt x="760070" y="672355"/>
                    </a:moveTo>
                    <a:cubicBezTo>
                      <a:pt x="763622" y="672006"/>
                      <a:pt x="767776" y="672879"/>
                      <a:pt x="771688" y="675056"/>
                    </a:cubicBezTo>
                    <a:cubicBezTo>
                      <a:pt x="779513" y="679410"/>
                      <a:pt x="783411" y="687334"/>
                      <a:pt x="780394" y="692755"/>
                    </a:cubicBezTo>
                    <a:cubicBezTo>
                      <a:pt x="777378" y="698176"/>
                      <a:pt x="768589" y="699041"/>
                      <a:pt x="760764" y="694687"/>
                    </a:cubicBezTo>
                    <a:cubicBezTo>
                      <a:pt x="752939" y="690332"/>
                      <a:pt x="749041" y="682408"/>
                      <a:pt x="752058" y="676987"/>
                    </a:cubicBezTo>
                    <a:cubicBezTo>
                      <a:pt x="753566" y="674276"/>
                      <a:pt x="756518" y="672705"/>
                      <a:pt x="760070" y="672355"/>
                    </a:cubicBezTo>
                    <a:close/>
                    <a:moveTo>
                      <a:pt x="827261" y="672262"/>
                    </a:moveTo>
                    <a:cubicBezTo>
                      <a:pt x="836187" y="672962"/>
                      <a:pt x="843032" y="678543"/>
                      <a:pt x="842548" y="684728"/>
                    </a:cubicBezTo>
                    <a:cubicBezTo>
                      <a:pt x="842063" y="690912"/>
                      <a:pt x="834433" y="695360"/>
                      <a:pt x="825506" y="694660"/>
                    </a:cubicBezTo>
                    <a:cubicBezTo>
                      <a:pt x="816579" y="693960"/>
                      <a:pt x="809734" y="688380"/>
                      <a:pt x="810219" y="682195"/>
                    </a:cubicBezTo>
                    <a:cubicBezTo>
                      <a:pt x="810703" y="676010"/>
                      <a:pt x="818333" y="671563"/>
                      <a:pt x="827261" y="672262"/>
                    </a:cubicBezTo>
                    <a:close/>
                    <a:moveTo>
                      <a:pt x="911589" y="667387"/>
                    </a:moveTo>
                    <a:cubicBezTo>
                      <a:pt x="915100" y="666751"/>
                      <a:pt x="918369" y="667453"/>
                      <a:pt x="920563" y="669646"/>
                    </a:cubicBezTo>
                    <a:cubicBezTo>
                      <a:pt x="924951" y="674033"/>
                      <a:pt x="923373" y="682722"/>
                      <a:pt x="917041" y="689054"/>
                    </a:cubicBezTo>
                    <a:cubicBezTo>
                      <a:pt x="910709" y="695386"/>
                      <a:pt x="902020" y="696963"/>
                      <a:pt x="897633" y="692577"/>
                    </a:cubicBezTo>
                    <a:cubicBezTo>
                      <a:pt x="893246" y="688190"/>
                      <a:pt x="894823" y="679500"/>
                      <a:pt x="901155" y="673168"/>
                    </a:cubicBezTo>
                    <a:cubicBezTo>
                      <a:pt x="904321" y="670002"/>
                      <a:pt x="908076" y="668025"/>
                      <a:pt x="911589" y="667387"/>
                    </a:cubicBezTo>
                    <a:close/>
                    <a:moveTo>
                      <a:pt x="1071355" y="657559"/>
                    </a:moveTo>
                    <a:cubicBezTo>
                      <a:pt x="1074065" y="659068"/>
                      <a:pt x="1075638" y="662018"/>
                      <a:pt x="1075986" y="665571"/>
                    </a:cubicBezTo>
                    <a:lnTo>
                      <a:pt x="1073852" y="674757"/>
                    </a:lnTo>
                    <a:lnTo>
                      <a:pt x="1079165" y="673672"/>
                    </a:lnTo>
                    <a:cubicBezTo>
                      <a:pt x="1088092" y="674372"/>
                      <a:pt x="1094937" y="679952"/>
                      <a:pt x="1094453" y="686137"/>
                    </a:cubicBezTo>
                    <a:cubicBezTo>
                      <a:pt x="1093969" y="692322"/>
                      <a:pt x="1086339" y="696769"/>
                      <a:pt x="1077411" y="696070"/>
                    </a:cubicBezTo>
                    <a:cubicBezTo>
                      <a:pt x="1072948" y="695720"/>
                      <a:pt x="1069005" y="694151"/>
                      <a:pt x="1066237" y="691895"/>
                    </a:cubicBezTo>
                    <a:lnTo>
                      <a:pt x="1063144" y="685660"/>
                    </a:lnTo>
                    <a:lnTo>
                      <a:pt x="1055587" y="685895"/>
                    </a:lnTo>
                    <a:cubicBezTo>
                      <a:pt x="1050166" y="682878"/>
                      <a:pt x="1049301" y="674090"/>
                      <a:pt x="1053656" y="666265"/>
                    </a:cubicBezTo>
                    <a:cubicBezTo>
                      <a:pt x="1058010" y="658440"/>
                      <a:pt x="1065934" y="654543"/>
                      <a:pt x="1071355" y="657559"/>
                    </a:cubicBezTo>
                    <a:close/>
                    <a:moveTo>
                      <a:pt x="1376799" y="655563"/>
                    </a:moveTo>
                    <a:cubicBezTo>
                      <a:pt x="1382984" y="656047"/>
                      <a:pt x="1387431" y="663676"/>
                      <a:pt x="1386732" y="672604"/>
                    </a:cubicBezTo>
                    <a:cubicBezTo>
                      <a:pt x="1386033" y="681532"/>
                      <a:pt x="1380452" y="688376"/>
                      <a:pt x="1374267" y="687892"/>
                    </a:cubicBezTo>
                    <a:cubicBezTo>
                      <a:pt x="1368082" y="687407"/>
                      <a:pt x="1363635" y="679778"/>
                      <a:pt x="1364334" y="670850"/>
                    </a:cubicBezTo>
                    <a:cubicBezTo>
                      <a:pt x="1365034" y="661922"/>
                      <a:pt x="1370614" y="655078"/>
                      <a:pt x="1376799" y="655563"/>
                    </a:cubicBezTo>
                    <a:close/>
                    <a:moveTo>
                      <a:pt x="1203853" y="654243"/>
                    </a:moveTo>
                    <a:cubicBezTo>
                      <a:pt x="1207365" y="654881"/>
                      <a:pt x="1211120" y="656859"/>
                      <a:pt x="1214286" y="660025"/>
                    </a:cubicBezTo>
                    <a:cubicBezTo>
                      <a:pt x="1220618" y="666356"/>
                      <a:pt x="1222195" y="675046"/>
                      <a:pt x="1217808" y="679432"/>
                    </a:cubicBezTo>
                    <a:cubicBezTo>
                      <a:pt x="1213421" y="683820"/>
                      <a:pt x="1204732" y="682242"/>
                      <a:pt x="1198400" y="675911"/>
                    </a:cubicBezTo>
                    <a:cubicBezTo>
                      <a:pt x="1192068" y="669578"/>
                      <a:pt x="1190491" y="660889"/>
                      <a:pt x="1194878" y="656503"/>
                    </a:cubicBezTo>
                    <a:cubicBezTo>
                      <a:pt x="1197071" y="654309"/>
                      <a:pt x="1200340" y="653606"/>
                      <a:pt x="1203853" y="654243"/>
                    </a:cubicBezTo>
                    <a:close/>
                    <a:moveTo>
                      <a:pt x="626112" y="651584"/>
                    </a:moveTo>
                    <a:cubicBezTo>
                      <a:pt x="635040" y="652283"/>
                      <a:pt x="641884" y="657863"/>
                      <a:pt x="641399" y="664048"/>
                    </a:cubicBezTo>
                    <a:cubicBezTo>
                      <a:pt x="640915" y="670234"/>
                      <a:pt x="633286" y="674680"/>
                      <a:pt x="624358" y="673981"/>
                    </a:cubicBezTo>
                    <a:cubicBezTo>
                      <a:pt x="615430" y="673282"/>
                      <a:pt x="608586" y="667702"/>
                      <a:pt x="609070" y="661517"/>
                    </a:cubicBezTo>
                    <a:cubicBezTo>
                      <a:pt x="609555" y="655332"/>
                      <a:pt x="617184" y="650885"/>
                      <a:pt x="626112" y="651584"/>
                    </a:cubicBezTo>
                    <a:close/>
                    <a:moveTo>
                      <a:pt x="489112" y="651082"/>
                    </a:moveTo>
                    <a:cubicBezTo>
                      <a:pt x="498040" y="651781"/>
                      <a:pt x="504884" y="657361"/>
                      <a:pt x="504399" y="663546"/>
                    </a:cubicBezTo>
                    <a:cubicBezTo>
                      <a:pt x="503915" y="669731"/>
                      <a:pt x="496286" y="674178"/>
                      <a:pt x="487358" y="673479"/>
                    </a:cubicBezTo>
                    <a:cubicBezTo>
                      <a:pt x="478430" y="672780"/>
                      <a:pt x="471586" y="667200"/>
                      <a:pt x="472070" y="661015"/>
                    </a:cubicBezTo>
                    <a:cubicBezTo>
                      <a:pt x="472555" y="654829"/>
                      <a:pt x="480184" y="650383"/>
                      <a:pt x="489112" y="651082"/>
                    </a:cubicBezTo>
                    <a:close/>
                    <a:moveTo>
                      <a:pt x="170016" y="649765"/>
                    </a:moveTo>
                    <a:cubicBezTo>
                      <a:pt x="173568" y="649415"/>
                      <a:pt x="177721" y="650288"/>
                      <a:pt x="181634" y="652465"/>
                    </a:cubicBezTo>
                    <a:cubicBezTo>
                      <a:pt x="189459" y="656819"/>
                      <a:pt x="193357" y="664744"/>
                      <a:pt x="190340" y="670165"/>
                    </a:cubicBezTo>
                    <a:cubicBezTo>
                      <a:pt x="187324" y="675586"/>
                      <a:pt x="178535" y="676450"/>
                      <a:pt x="170710" y="672096"/>
                    </a:cubicBezTo>
                    <a:cubicBezTo>
                      <a:pt x="162885" y="667742"/>
                      <a:pt x="158987" y="659817"/>
                      <a:pt x="162004" y="654396"/>
                    </a:cubicBezTo>
                    <a:cubicBezTo>
                      <a:pt x="163512" y="651686"/>
                      <a:pt x="166464" y="650114"/>
                      <a:pt x="170016" y="649765"/>
                    </a:cubicBezTo>
                    <a:close/>
                    <a:moveTo>
                      <a:pt x="321534" y="644797"/>
                    </a:moveTo>
                    <a:cubicBezTo>
                      <a:pt x="325047" y="644159"/>
                      <a:pt x="328316" y="644862"/>
                      <a:pt x="330509" y="647055"/>
                    </a:cubicBezTo>
                    <a:cubicBezTo>
                      <a:pt x="334896" y="651442"/>
                      <a:pt x="333319" y="660130"/>
                      <a:pt x="326987" y="666463"/>
                    </a:cubicBezTo>
                    <a:cubicBezTo>
                      <a:pt x="320655" y="672795"/>
                      <a:pt x="311966" y="674372"/>
                      <a:pt x="307579" y="669985"/>
                    </a:cubicBezTo>
                    <a:cubicBezTo>
                      <a:pt x="303192" y="665599"/>
                      <a:pt x="304769" y="656910"/>
                      <a:pt x="311101" y="650578"/>
                    </a:cubicBezTo>
                    <a:cubicBezTo>
                      <a:pt x="314267" y="647411"/>
                      <a:pt x="318023" y="645434"/>
                      <a:pt x="321534" y="644797"/>
                    </a:cubicBezTo>
                    <a:close/>
                    <a:moveTo>
                      <a:pt x="1737" y="641367"/>
                    </a:moveTo>
                    <a:lnTo>
                      <a:pt x="4348" y="646627"/>
                    </a:lnTo>
                    <a:lnTo>
                      <a:pt x="0" y="652755"/>
                    </a:lnTo>
                    <a:close/>
                    <a:moveTo>
                      <a:pt x="585143" y="639000"/>
                    </a:moveTo>
                    <a:cubicBezTo>
                      <a:pt x="591329" y="639484"/>
                      <a:pt x="595775" y="647114"/>
                      <a:pt x="595075" y="656041"/>
                    </a:cubicBezTo>
                    <a:cubicBezTo>
                      <a:pt x="594376" y="664969"/>
                      <a:pt x="588796" y="671813"/>
                      <a:pt x="582611" y="671329"/>
                    </a:cubicBezTo>
                    <a:cubicBezTo>
                      <a:pt x="576427" y="670844"/>
                      <a:pt x="571979" y="663215"/>
                      <a:pt x="572679" y="654287"/>
                    </a:cubicBezTo>
                    <a:cubicBezTo>
                      <a:pt x="573378" y="645360"/>
                      <a:pt x="578958" y="638515"/>
                      <a:pt x="585143" y="639000"/>
                    </a:cubicBezTo>
                    <a:close/>
                    <a:moveTo>
                      <a:pt x="240965" y="635573"/>
                    </a:moveTo>
                    <a:cubicBezTo>
                      <a:pt x="249892" y="636272"/>
                      <a:pt x="256737" y="641852"/>
                      <a:pt x="256253" y="648037"/>
                    </a:cubicBezTo>
                    <a:cubicBezTo>
                      <a:pt x="255768" y="654223"/>
                      <a:pt x="248139" y="658669"/>
                      <a:pt x="239211" y="657970"/>
                    </a:cubicBezTo>
                    <a:cubicBezTo>
                      <a:pt x="230284" y="657271"/>
                      <a:pt x="223439" y="651691"/>
                      <a:pt x="223924" y="645506"/>
                    </a:cubicBezTo>
                    <a:cubicBezTo>
                      <a:pt x="224408" y="639321"/>
                      <a:pt x="232038" y="634874"/>
                      <a:pt x="240965" y="635573"/>
                    </a:cubicBezTo>
                    <a:close/>
                    <a:moveTo>
                      <a:pt x="1558745" y="631020"/>
                    </a:moveTo>
                    <a:cubicBezTo>
                      <a:pt x="1564930" y="631505"/>
                      <a:pt x="1569378" y="639134"/>
                      <a:pt x="1568677" y="648062"/>
                    </a:cubicBezTo>
                    <a:cubicBezTo>
                      <a:pt x="1567978" y="656990"/>
                      <a:pt x="1562398" y="663834"/>
                      <a:pt x="1556213" y="663349"/>
                    </a:cubicBezTo>
                    <a:cubicBezTo>
                      <a:pt x="1550028" y="662865"/>
                      <a:pt x="1545581" y="655236"/>
                      <a:pt x="1546281" y="646308"/>
                    </a:cubicBezTo>
                    <a:cubicBezTo>
                      <a:pt x="1546979" y="637380"/>
                      <a:pt x="1552561" y="630536"/>
                      <a:pt x="1558745" y="631020"/>
                    </a:cubicBezTo>
                    <a:close/>
                    <a:moveTo>
                      <a:pt x="73388" y="629288"/>
                    </a:moveTo>
                    <a:cubicBezTo>
                      <a:pt x="76901" y="628650"/>
                      <a:pt x="80170" y="629352"/>
                      <a:pt x="82362" y="631546"/>
                    </a:cubicBezTo>
                    <a:cubicBezTo>
                      <a:pt x="86750" y="635933"/>
                      <a:pt x="85173" y="644622"/>
                      <a:pt x="78841" y="650955"/>
                    </a:cubicBezTo>
                    <a:cubicBezTo>
                      <a:pt x="72509" y="657286"/>
                      <a:pt x="63820" y="658863"/>
                      <a:pt x="59433" y="654476"/>
                    </a:cubicBezTo>
                    <a:cubicBezTo>
                      <a:pt x="55046" y="650089"/>
                      <a:pt x="56622" y="641401"/>
                      <a:pt x="62955" y="635069"/>
                    </a:cubicBezTo>
                    <a:cubicBezTo>
                      <a:pt x="66121" y="631902"/>
                      <a:pt x="69876" y="629925"/>
                      <a:pt x="73388" y="629288"/>
                    </a:cubicBezTo>
                    <a:close/>
                    <a:moveTo>
                      <a:pt x="383995" y="618320"/>
                    </a:moveTo>
                    <a:cubicBezTo>
                      <a:pt x="390180" y="618805"/>
                      <a:pt x="394627" y="626434"/>
                      <a:pt x="393928" y="635362"/>
                    </a:cubicBezTo>
                    <a:cubicBezTo>
                      <a:pt x="393229" y="644290"/>
                      <a:pt x="387648" y="651134"/>
                      <a:pt x="381463" y="650649"/>
                    </a:cubicBezTo>
                    <a:cubicBezTo>
                      <a:pt x="375278" y="650165"/>
                      <a:pt x="370831" y="642536"/>
                      <a:pt x="371530" y="633608"/>
                    </a:cubicBezTo>
                    <a:cubicBezTo>
                      <a:pt x="372230" y="624680"/>
                      <a:pt x="377810" y="617836"/>
                      <a:pt x="383995" y="618320"/>
                    </a:cubicBezTo>
                    <a:close/>
                    <a:moveTo>
                      <a:pt x="509046" y="615148"/>
                    </a:moveTo>
                    <a:cubicBezTo>
                      <a:pt x="514467" y="618165"/>
                      <a:pt x="515332" y="626953"/>
                      <a:pt x="510978" y="634778"/>
                    </a:cubicBezTo>
                    <a:cubicBezTo>
                      <a:pt x="506623" y="642603"/>
                      <a:pt x="498699" y="646501"/>
                      <a:pt x="493278" y="643484"/>
                    </a:cubicBezTo>
                    <a:cubicBezTo>
                      <a:pt x="487857" y="640467"/>
                      <a:pt x="486992" y="631679"/>
                      <a:pt x="491347" y="623854"/>
                    </a:cubicBezTo>
                    <a:cubicBezTo>
                      <a:pt x="495701" y="616029"/>
                      <a:pt x="503625" y="612132"/>
                      <a:pt x="509046" y="615148"/>
                    </a:cubicBezTo>
                    <a:close/>
                    <a:moveTo>
                      <a:pt x="814490" y="613152"/>
                    </a:moveTo>
                    <a:cubicBezTo>
                      <a:pt x="820675" y="613636"/>
                      <a:pt x="825122" y="621265"/>
                      <a:pt x="824423" y="630193"/>
                    </a:cubicBezTo>
                    <a:cubicBezTo>
                      <a:pt x="823723" y="639121"/>
                      <a:pt x="818143" y="645965"/>
                      <a:pt x="811958" y="645481"/>
                    </a:cubicBezTo>
                    <a:cubicBezTo>
                      <a:pt x="805773" y="644996"/>
                      <a:pt x="801326" y="637367"/>
                      <a:pt x="802025" y="628439"/>
                    </a:cubicBezTo>
                    <a:cubicBezTo>
                      <a:pt x="802724" y="619511"/>
                      <a:pt x="808305" y="612667"/>
                      <a:pt x="814490" y="613152"/>
                    </a:cubicBezTo>
                    <a:close/>
                    <a:moveTo>
                      <a:pt x="641544" y="611832"/>
                    </a:moveTo>
                    <a:cubicBezTo>
                      <a:pt x="645056" y="612470"/>
                      <a:pt x="648811" y="614447"/>
                      <a:pt x="651977" y="617614"/>
                    </a:cubicBezTo>
                    <a:cubicBezTo>
                      <a:pt x="658309" y="623945"/>
                      <a:pt x="659886" y="632635"/>
                      <a:pt x="655499" y="637021"/>
                    </a:cubicBezTo>
                    <a:cubicBezTo>
                      <a:pt x="651112" y="641409"/>
                      <a:pt x="642423" y="639832"/>
                      <a:pt x="636092" y="633499"/>
                    </a:cubicBezTo>
                    <a:cubicBezTo>
                      <a:pt x="629759" y="627167"/>
                      <a:pt x="628182" y="618478"/>
                      <a:pt x="632569" y="614092"/>
                    </a:cubicBezTo>
                    <a:cubicBezTo>
                      <a:pt x="634763" y="611898"/>
                      <a:pt x="638032" y="611195"/>
                      <a:pt x="641544" y="611832"/>
                    </a:cubicBezTo>
                    <a:close/>
                    <a:moveTo>
                      <a:pt x="421917" y="595291"/>
                    </a:moveTo>
                    <a:cubicBezTo>
                      <a:pt x="428102" y="595775"/>
                      <a:pt x="432549" y="603405"/>
                      <a:pt x="431850" y="612333"/>
                    </a:cubicBezTo>
                    <a:cubicBezTo>
                      <a:pt x="431150" y="621260"/>
                      <a:pt x="425570" y="628104"/>
                      <a:pt x="419385" y="627620"/>
                    </a:cubicBezTo>
                    <a:cubicBezTo>
                      <a:pt x="413200" y="627136"/>
                      <a:pt x="408753" y="619506"/>
                      <a:pt x="409452" y="610578"/>
                    </a:cubicBezTo>
                    <a:cubicBezTo>
                      <a:pt x="410151" y="601651"/>
                      <a:pt x="415732" y="594807"/>
                      <a:pt x="421917" y="595291"/>
                    </a:cubicBezTo>
                    <a:close/>
                    <a:moveTo>
                      <a:pt x="1583967" y="588941"/>
                    </a:moveTo>
                    <a:cubicBezTo>
                      <a:pt x="1590152" y="589426"/>
                      <a:pt x="1594599" y="597055"/>
                      <a:pt x="1593900" y="605982"/>
                    </a:cubicBezTo>
                    <a:cubicBezTo>
                      <a:pt x="1593201" y="614910"/>
                      <a:pt x="1587620" y="621755"/>
                      <a:pt x="1581435" y="621270"/>
                    </a:cubicBezTo>
                    <a:cubicBezTo>
                      <a:pt x="1575250" y="620785"/>
                      <a:pt x="1570803" y="613155"/>
                      <a:pt x="1571502" y="604229"/>
                    </a:cubicBezTo>
                    <a:cubicBezTo>
                      <a:pt x="1572202" y="595300"/>
                      <a:pt x="1577782" y="588456"/>
                      <a:pt x="1583967" y="588941"/>
                    </a:cubicBezTo>
                    <a:close/>
                    <a:moveTo>
                      <a:pt x="1095573" y="579430"/>
                    </a:moveTo>
                    <a:cubicBezTo>
                      <a:pt x="1100994" y="582447"/>
                      <a:pt x="1101859" y="591236"/>
                      <a:pt x="1097505" y="599061"/>
                    </a:cubicBezTo>
                    <a:cubicBezTo>
                      <a:pt x="1093150" y="606885"/>
                      <a:pt x="1085226" y="610783"/>
                      <a:pt x="1079805" y="607766"/>
                    </a:cubicBezTo>
                    <a:cubicBezTo>
                      <a:pt x="1074384" y="604750"/>
                      <a:pt x="1073519" y="595961"/>
                      <a:pt x="1077874" y="588136"/>
                    </a:cubicBezTo>
                    <a:cubicBezTo>
                      <a:pt x="1082228" y="580312"/>
                      <a:pt x="1090152" y="576413"/>
                      <a:pt x="1095573" y="579430"/>
                    </a:cubicBezTo>
                    <a:close/>
                    <a:moveTo>
                      <a:pt x="1401017" y="577434"/>
                    </a:moveTo>
                    <a:cubicBezTo>
                      <a:pt x="1407202" y="577918"/>
                      <a:pt x="1411649" y="585548"/>
                      <a:pt x="1410950" y="594475"/>
                    </a:cubicBezTo>
                    <a:cubicBezTo>
                      <a:pt x="1410251" y="603403"/>
                      <a:pt x="1404670" y="610247"/>
                      <a:pt x="1398485" y="609763"/>
                    </a:cubicBezTo>
                    <a:cubicBezTo>
                      <a:pt x="1392300" y="609278"/>
                      <a:pt x="1387853" y="601649"/>
                      <a:pt x="1388552" y="592721"/>
                    </a:cubicBezTo>
                    <a:cubicBezTo>
                      <a:pt x="1389252" y="583794"/>
                      <a:pt x="1394832" y="576949"/>
                      <a:pt x="1401017" y="577434"/>
                    </a:cubicBezTo>
                    <a:close/>
                    <a:moveTo>
                      <a:pt x="1228071" y="576115"/>
                    </a:moveTo>
                    <a:cubicBezTo>
                      <a:pt x="1231583" y="576752"/>
                      <a:pt x="1235338" y="578729"/>
                      <a:pt x="1238505" y="581895"/>
                    </a:cubicBezTo>
                    <a:cubicBezTo>
                      <a:pt x="1244836" y="588228"/>
                      <a:pt x="1246413" y="596916"/>
                      <a:pt x="1242026" y="601303"/>
                    </a:cubicBezTo>
                    <a:cubicBezTo>
                      <a:pt x="1237639" y="605690"/>
                      <a:pt x="1228950" y="604113"/>
                      <a:pt x="1222618" y="597781"/>
                    </a:cubicBezTo>
                    <a:cubicBezTo>
                      <a:pt x="1216286" y="591449"/>
                      <a:pt x="1214709" y="582760"/>
                      <a:pt x="1219096" y="578373"/>
                    </a:cubicBezTo>
                    <a:cubicBezTo>
                      <a:pt x="1221289" y="576179"/>
                      <a:pt x="1224558" y="575477"/>
                      <a:pt x="1228071" y="576115"/>
                    </a:cubicBezTo>
                    <a:close/>
                    <a:moveTo>
                      <a:pt x="1616626" y="566113"/>
                    </a:moveTo>
                    <a:lnTo>
                      <a:pt x="1618512" y="585889"/>
                    </a:lnTo>
                    <a:lnTo>
                      <a:pt x="1611273" y="578623"/>
                    </a:lnTo>
                    <a:cubicBezTo>
                      <a:pt x="1609698" y="575420"/>
                      <a:pt x="1609477" y="572084"/>
                      <a:pt x="1610986" y="569373"/>
                    </a:cubicBezTo>
                    <a:close/>
                    <a:moveTo>
                      <a:pt x="214739" y="566047"/>
                    </a:moveTo>
                    <a:cubicBezTo>
                      <a:pt x="223666" y="566746"/>
                      <a:pt x="230511" y="572326"/>
                      <a:pt x="230026" y="578512"/>
                    </a:cubicBezTo>
                    <a:cubicBezTo>
                      <a:pt x="229542" y="584697"/>
                      <a:pt x="221912" y="589143"/>
                      <a:pt x="212985" y="588444"/>
                    </a:cubicBezTo>
                    <a:cubicBezTo>
                      <a:pt x="204058" y="587745"/>
                      <a:pt x="197213" y="582165"/>
                      <a:pt x="197697" y="575980"/>
                    </a:cubicBezTo>
                    <a:cubicBezTo>
                      <a:pt x="198182" y="569795"/>
                      <a:pt x="205811" y="565348"/>
                      <a:pt x="214739" y="566047"/>
                    </a:cubicBezTo>
                    <a:close/>
                    <a:moveTo>
                      <a:pt x="847426" y="563921"/>
                    </a:moveTo>
                    <a:cubicBezTo>
                      <a:pt x="852847" y="566937"/>
                      <a:pt x="853712" y="575727"/>
                      <a:pt x="849357" y="583552"/>
                    </a:cubicBezTo>
                    <a:cubicBezTo>
                      <a:pt x="845003" y="591376"/>
                      <a:pt x="837080" y="595274"/>
                      <a:pt x="831659" y="592257"/>
                    </a:cubicBezTo>
                    <a:cubicBezTo>
                      <a:pt x="826238" y="589241"/>
                      <a:pt x="825372" y="580452"/>
                      <a:pt x="829726" y="572627"/>
                    </a:cubicBezTo>
                    <a:cubicBezTo>
                      <a:pt x="834082" y="564803"/>
                      <a:pt x="842005" y="560904"/>
                      <a:pt x="847426" y="563921"/>
                    </a:cubicBezTo>
                    <a:close/>
                    <a:moveTo>
                      <a:pt x="38029" y="562287"/>
                    </a:moveTo>
                    <a:cubicBezTo>
                      <a:pt x="46956" y="562987"/>
                      <a:pt x="53801" y="568567"/>
                      <a:pt x="53316" y="574752"/>
                    </a:cubicBezTo>
                    <a:cubicBezTo>
                      <a:pt x="52832" y="580937"/>
                      <a:pt x="45202" y="585384"/>
                      <a:pt x="36275" y="584685"/>
                    </a:cubicBezTo>
                    <a:cubicBezTo>
                      <a:pt x="27347" y="583986"/>
                      <a:pt x="20503" y="578405"/>
                      <a:pt x="20987" y="572220"/>
                    </a:cubicBezTo>
                    <a:cubicBezTo>
                      <a:pt x="21472" y="566035"/>
                      <a:pt x="29101" y="561588"/>
                      <a:pt x="38029" y="562287"/>
                    </a:cubicBezTo>
                    <a:close/>
                    <a:moveTo>
                      <a:pt x="1152870" y="561925"/>
                    </a:moveTo>
                    <a:cubicBezTo>
                      <a:pt x="1159055" y="562409"/>
                      <a:pt x="1163502" y="570039"/>
                      <a:pt x="1162802" y="578966"/>
                    </a:cubicBezTo>
                    <a:cubicBezTo>
                      <a:pt x="1162104" y="587894"/>
                      <a:pt x="1156524" y="594738"/>
                      <a:pt x="1150338" y="594254"/>
                    </a:cubicBezTo>
                    <a:cubicBezTo>
                      <a:pt x="1144153" y="593770"/>
                      <a:pt x="1139707" y="586140"/>
                      <a:pt x="1140406" y="577212"/>
                    </a:cubicBezTo>
                    <a:cubicBezTo>
                      <a:pt x="1141105" y="568285"/>
                      <a:pt x="1146685" y="561441"/>
                      <a:pt x="1152870" y="561925"/>
                    </a:cubicBezTo>
                    <a:close/>
                    <a:moveTo>
                      <a:pt x="979923" y="560606"/>
                    </a:moveTo>
                    <a:cubicBezTo>
                      <a:pt x="983436" y="561243"/>
                      <a:pt x="987191" y="563220"/>
                      <a:pt x="990357" y="566386"/>
                    </a:cubicBezTo>
                    <a:cubicBezTo>
                      <a:pt x="996689" y="572719"/>
                      <a:pt x="998266" y="581407"/>
                      <a:pt x="993879" y="585794"/>
                    </a:cubicBezTo>
                    <a:cubicBezTo>
                      <a:pt x="989492" y="590181"/>
                      <a:pt x="980803" y="588604"/>
                      <a:pt x="974471" y="582272"/>
                    </a:cubicBezTo>
                    <a:cubicBezTo>
                      <a:pt x="968139" y="575940"/>
                      <a:pt x="966562" y="567251"/>
                      <a:pt x="970949" y="562864"/>
                    </a:cubicBezTo>
                    <a:cubicBezTo>
                      <a:pt x="973143" y="560670"/>
                      <a:pt x="976411" y="559969"/>
                      <a:pt x="979923" y="560606"/>
                    </a:cubicBezTo>
                    <a:close/>
                    <a:moveTo>
                      <a:pt x="900965" y="560515"/>
                    </a:moveTo>
                    <a:cubicBezTo>
                      <a:pt x="907151" y="560999"/>
                      <a:pt x="911597" y="568628"/>
                      <a:pt x="910897" y="577556"/>
                    </a:cubicBezTo>
                    <a:cubicBezTo>
                      <a:pt x="910198" y="586484"/>
                      <a:pt x="904618" y="593328"/>
                      <a:pt x="898433" y="592844"/>
                    </a:cubicBezTo>
                    <a:cubicBezTo>
                      <a:pt x="892249" y="592359"/>
                      <a:pt x="887801" y="584730"/>
                      <a:pt x="888501" y="575802"/>
                    </a:cubicBezTo>
                    <a:cubicBezTo>
                      <a:pt x="889200" y="566874"/>
                      <a:pt x="894780" y="560030"/>
                      <a:pt x="900965" y="560515"/>
                    </a:cubicBezTo>
                    <a:close/>
                    <a:moveTo>
                      <a:pt x="1376789" y="559696"/>
                    </a:moveTo>
                    <a:cubicBezTo>
                      <a:pt x="1385717" y="560395"/>
                      <a:pt x="1392561" y="565977"/>
                      <a:pt x="1392076" y="572162"/>
                    </a:cubicBezTo>
                    <a:cubicBezTo>
                      <a:pt x="1391592" y="578346"/>
                      <a:pt x="1383962" y="582794"/>
                      <a:pt x="1375035" y="582093"/>
                    </a:cubicBezTo>
                    <a:cubicBezTo>
                      <a:pt x="1366107" y="581394"/>
                      <a:pt x="1359263" y="575814"/>
                      <a:pt x="1359747" y="569629"/>
                    </a:cubicBezTo>
                    <a:cubicBezTo>
                      <a:pt x="1360232" y="563444"/>
                      <a:pt x="1367861" y="558997"/>
                      <a:pt x="1376789" y="559696"/>
                    </a:cubicBezTo>
                    <a:close/>
                    <a:moveTo>
                      <a:pt x="1200079" y="555938"/>
                    </a:moveTo>
                    <a:cubicBezTo>
                      <a:pt x="1209007" y="556637"/>
                      <a:pt x="1215851" y="562217"/>
                      <a:pt x="1215366" y="568402"/>
                    </a:cubicBezTo>
                    <a:cubicBezTo>
                      <a:pt x="1214882" y="574587"/>
                      <a:pt x="1207253" y="579034"/>
                      <a:pt x="1198325" y="578335"/>
                    </a:cubicBezTo>
                    <a:cubicBezTo>
                      <a:pt x="1189397" y="577636"/>
                      <a:pt x="1182553" y="572055"/>
                      <a:pt x="1183037" y="565870"/>
                    </a:cubicBezTo>
                    <a:cubicBezTo>
                      <a:pt x="1183522" y="559685"/>
                      <a:pt x="1191151" y="555238"/>
                      <a:pt x="1200079" y="555938"/>
                    </a:cubicBezTo>
                    <a:close/>
                    <a:moveTo>
                      <a:pt x="763343" y="553360"/>
                    </a:moveTo>
                    <a:cubicBezTo>
                      <a:pt x="772271" y="554059"/>
                      <a:pt x="779115" y="559639"/>
                      <a:pt x="778630" y="565824"/>
                    </a:cubicBezTo>
                    <a:cubicBezTo>
                      <a:pt x="778146" y="572009"/>
                      <a:pt x="770517" y="576456"/>
                      <a:pt x="761589" y="575757"/>
                    </a:cubicBezTo>
                    <a:cubicBezTo>
                      <a:pt x="752661" y="575058"/>
                      <a:pt x="745817" y="569477"/>
                      <a:pt x="746301" y="563292"/>
                    </a:cubicBezTo>
                    <a:cubicBezTo>
                      <a:pt x="746786" y="557107"/>
                      <a:pt x="754415" y="552660"/>
                      <a:pt x="763343" y="553360"/>
                    </a:cubicBezTo>
                    <a:close/>
                    <a:moveTo>
                      <a:pt x="444248" y="552042"/>
                    </a:moveTo>
                    <a:cubicBezTo>
                      <a:pt x="447800" y="551692"/>
                      <a:pt x="451953" y="552565"/>
                      <a:pt x="455866" y="554742"/>
                    </a:cubicBezTo>
                    <a:cubicBezTo>
                      <a:pt x="463691" y="559096"/>
                      <a:pt x="467589" y="567021"/>
                      <a:pt x="464572" y="572442"/>
                    </a:cubicBezTo>
                    <a:cubicBezTo>
                      <a:pt x="461556" y="577863"/>
                      <a:pt x="452767" y="578727"/>
                      <a:pt x="444942" y="574373"/>
                    </a:cubicBezTo>
                    <a:cubicBezTo>
                      <a:pt x="437117" y="570019"/>
                      <a:pt x="433219" y="562094"/>
                      <a:pt x="436236" y="556673"/>
                    </a:cubicBezTo>
                    <a:cubicBezTo>
                      <a:pt x="437745" y="553963"/>
                      <a:pt x="440696" y="552391"/>
                      <a:pt x="444248" y="552042"/>
                    </a:cubicBezTo>
                    <a:close/>
                    <a:moveTo>
                      <a:pt x="511438" y="551949"/>
                    </a:moveTo>
                    <a:cubicBezTo>
                      <a:pt x="520366" y="552648"/>
                      <a:pt x="527210" y="558229"/>
                      <a:pt x="526726" y="564414"/>
                    </a:cubicBezTo>
                    <a:cubicBezTo>
                      <a:pt x="526241" y="570599"/>
                      <a:pt x="518612" y="575046"/>
                      <a:pt x="509684" y="574347"/>
                    </a:cubicBezTo>
                    <a:cubicBezTo>
                      <a:pt x="500756" y="573648"/>
                      <a:pt x="493912" y="568067"/>
                      <a:pt x="494397" y="561882"/>
                    </a:cubicBezTo>
                    <a:cubicBezTo>
                      <a:pt x="494881" y="555697"/>
                      <a:pt x="502510" y="551250"/>
                      <a:pt x="511438" y="551949"/>
                    </a:cubicBezTo>
                    <a:close/>
                    <a:moveTo>
                      <a:pt x="595766" y="547074"/>
                    </a:moveTo>
                    <a:cubicBezTo>
                      <a:pt x="599279" y="546437"/>
                      <a:pt x="602548" y="547140"/>
                      <a:pt x="604741" y="549333"/>
                    </a:cubicBezTo>
                    <a:cubicBezTo>
                      <a:pt x="609128" y="553720"/>
                      <a:pt x="607551" y="562409"/>
                      <a:pt x="601219" y="568741"/>
                    </a:cubicBezTo>
                    <a:cubicBezTo>
                      <a:pt x="594887" y="575073"/>
                      <a:pt x="586198" y="576651"/>
                      <a:pt x="581811" y="572263"/>
                    </a:cubicBezTo>
                    <a:cubicBezTo>
                      <a:pt x="577424" y="567877"/>
                      <a:pt x="579001" y="559188"/>
                      <a:pt x="585333" y="552856"/>
                    </a:cubicBezTo>
                    <a:cubicBezTo>
                      <a:pt x="588499" y="549689"/>
                      <a:pt x="592255" y="547712"/>
                      <a:pt x="595766" y="547074"/>
                    </a:cubicBezTo>
                    <a:close/>
                    <a:moveTo>
                      <a:pt x="1485040" y="543970"/>
                    </a:moveTo>
                    <a:cubicBezTo>
                      <a:pt x="1493968" y="544670"/>
                      <a:pt x="1500812" y="550251"/>
                      <a:pt x="1500328" y="556436"/>
                    </a:cubicBezTo>
                    <a:cubicBezTo>
                      <a:pt x="1499843" y="562621"/>
                      <a:pt x="1492214" y="567068"/>
                      <a:pt x="1483286" y="566368"/>
                    </a:cubicBezTo>
                    <a:cubicBezTo>
                      <a:pt x="1474358" y="565668"/>
                      <a:pt x="1467514" y="560088"/>
                      <a:pt x="1467999" y="553903"/>
                    </a:cubicBezTo>
                    <a:cubicBezTo>
                      <a:pt x="1468483" y="547719"/>
                      <a:pt x="1476113" y="543271"/>
                      <a:pt x="1485040" y="543970"/>
                    </a:cubicBezTo>
                    <a:close/>
                    <a:moveTo>
                      <a:pt x="257373" y="541330"/>
                    </a:moveTo>
                    <a:cubicBezTo>
                      <a:pt x="262794" y="544347"/>
                      <a:pt x="263659" y="553135"/>
                      <a:pt x="259305" y="560960"/>
                    </a:cubicBezTo>
                    <a:cubicBezTo>
                      <a:pt x="254950" y="568785"/>
                      <a:pt x="247026" y="572683"/>
                      <a:pt x="241605" y="569667"/>
                    </a:cubicBezTo>
                    <a:cubicBezTo>
                      <a:pt x="236184" y="566650"/>
                      <a:pt x="235319" y="557862"/>
                      <a:pt x="239674" y="550036"/>
                    </a:cubicBezTo>
                    <a:cubicBezTo>
                      <a:pt x="244028" y="542211"/>
                      <a:pt x="251952" y="538314"/>
                      <a:pt x="257373" y="541330"/>
                    </a:cubicBezTo>
                    <a:close/>
                    <a:moveTo>
                      <a:pt x="699817" y="539835"/>
                    </a:moveTo>
                    <a:cubicBezTo>
                      <a:pt x="706002" y="540320"/>
                      <a:pt x="710449" y="547949"/>
                      <a:pt x="709750" y="556877"/>
                    </a:cubicBezTo>
                    <a:cubicBezTo>
                      <a:pt x="709051" y="565805"/>
                      <a:pt x="703470" y="572649"/>
                      <a:pt x="697285" y="572164"/>
                    </a:cubicBezTo>
                    <a:cubicBezTo>
                      <a:pt x="691100" y="571680"/>
                      <a:pt x="686653" y="564051"/>
                      <a:pt x="687352" y="555123"/>
                    </a:cubicBezTo>
                    <a:cubicBezTo>
                      <a:pt x="688052" y="546195"/>
                      <a:pt x="693632" y="539351"/>
                      <a:pt x="699817" y="539835"/>
                    </a:cubicBezTo>
                    <a:close/>
                    <a:moveTo>
                      <a:pt x="389871" y="538015"/>
                    </a:moveTo>
                    <a:cubicBezTo>
                      <a:pt x="393383" y="538652"/>
                      <a:pt x="397138" y="540629"/>
                      <a:pt x="400305" y="543795"/>
                    </a:cubicBezTo>
                    <a:cubicBezTo>
                      <a:pt x="406636" y="550127"/>
                      <a:pt x="408213" y="558817"/>
                      <a:pt x="403826" y="563204"/>
                    </a:cubicBezTo>
                    <a:cubicBezTo>
                      <a:pt x="399439" y="567590"/>
                      <a:pt x="390750" y="566013"/>
                      <a:pt x="384418" y="559681"/>
                    </a:cubicBezTo>
                    <a:cubicBezTo>
                      <a:pt x="378086" y="553349"/>
                      <a:pt x="376509" y="544660"/>
                      <a:pt x="380896" y="540273"/>
                    </a:cubicBezTo>
                    <a:cubicBezTo>
                      <a:pt x="383089" y="538080"/>
                      <a:pt x="386358" y="537377"/>
                      <a:pt x="389871" y="538015"/>
                    </a:cubicBezTo>
                    <a:close/>
                    <a:moveTo>
                      <a:pt x="998932" y="535257"/>
                    </a:moveTo>
                    <a:cubicBezTo>
                      <a:pt x="1007858" y="535957"/>
                      <a:pt x="1014703" y="541537"/>
                      <a:pt x="1014219" y="547722"/>
                    </a:cubicBezTo>
                    <a:cubicBezTo>
                      <a:pt x="1013734" y="553907"/>
                      <a:pt x="1006104" y="558354"/>
                      <a:pt x="997177" y="557655"/>
                    </a:cubicBezTo>
                    <a:cubicBezTo>
                      <a:pt x="988250" y="556956"/>
                      <a:pt x="981405" y="551375"/>
                      <a:pt x="981890" y="545190"/>
                    </a:cubicBezTo>
                    <a:cubicBezTo>
                      <a:pt x="982374" y="539005"/>
                      <a:pt x="990004" y="534558"/>
                      <a:pt x="998932" y="535257"/>
                    </a:cubicBezTo>
                    <a:close/>
                    <a:moveTo>
                      <a:pt x="482170" y="529011"/>
                    </a:moveTo>
                    <a:cubicBezTo>
                      <a:pt x="485722" y="528662"/>
                      <a:pt x="489875" y="529534"/>
                      <a:pt x="493788" y="531711"/>
                    </a:cubicBezTo>
                    <a:cubicBezTo>
                      <a:pt x="501613" y="536066"/>
                      <a:pt x="505511" y="543990"/>
                      <a:pt x="502494" y="549411"/>
                    </a:cubicBezTo>
                    <a:cubicBezTo>
                      <a:pt x="499478" y="554832"/>
                      <a:pt x="490689" y="555698"/>
                      <a:pt x="482864" y="551342"/>
                    </a:cubicBezTo>
                    <a:cubicBezTo>
                      <a:pt x="475039" y="546988"/>
                      <a:pt x="471141" y="539065"/>
                      <a:pt x="474158" y="533644"/>
                    </a:cubicBezTo>
                    <a:cubicBezTo>
                      <a:pt x="475667" y="530933"/>
                      <a:pt x="478618" y="529361"/>
                      <a:pt x="482170" y="529011"/>
                    </a:cubicBezTo>
                    <a:close/>
                    <a:moveTo>
                      <a:pt x="549360" y="528920"/>
                    </a:moveTo>
                    <a:cubicBezTo>
                      <a:pt x="553824" y="529269"/>
                      <a:pt x="557767" y="530839"/>
                      <a:pt x="560533" y="533095"/>
                    </a:cubicBezTo>
                    <a:lnTo>
                      <a:pt x="564071" y="540224"/>
                    </a:lnTo>
                    <a:lnTo>
                      <a:pt x="570365" y="544689"/>
                    </a:lnTo>
                    <a:cubicBezTo>
                      <a:pt x="572163" y="547773"/>
                      <a:pt x="573099" y="551911"/>
                      <a:pt x="572750" y="556375"/>
                    </a:cubicBezTo>
                    <a:cubicBezTo>
                      <a:pt x="572051" y="565302"/>
                      <a:pt x="566470" y="572148"/>
                      <a:pt x="560285" y="571662"/>
                    </a:cubicBezTo>
                    <a:cubicBezTo>
                      <a:pt x="554100" y="571178"/>
                      <a:pt x="549653" y="563548"/>
                      <a:pt x="550352" y="554621"/>
                    </a:cubicBezTo>
                    <a:lnTo>
                      <a:pt x="551916" y="550437"/>
                    </a:lnTo>
                    <a:lnTo>
                      <a:pt x="547606" y="551317"/>
                    </a:lnTo>
                    <a:cubicBezTo>
                      <a:pt x="538678" y="550618"/>
                      <a:pt x="531834" y="545038"/>
                      <a:pt x="532318" y="538853"/>
                    </a:cubicBezTo>
                    <a:cubicBezTo>
                      <a:pt x="532803" y="532668"/>
                      <a:pt x="540432" y="528221"/>
                      <a:pt x="549360" y="528920"/>
                    </a:cubicBezTo>
                    <a:close/>
                    <a:moveTo>
                      <a:pt x="624556" y="526570"/>
                    </a:moveTo>
                    <a:cubicBezTo>
                      <a:pt x="633484" y="527269"/>
                      <a:pt x="640328" y="532849"/>
                      <a:pt x="639843" y="539034"/>
                    </a:cubicBezTo>
                    <a:cubicBezTo>
                      <a:pt x="639359" y="545219"/>
                      <a:pt x="631730" y="549666"/>
                      <a:pt x="622802" y="548967"/>
                    </a:cubicBezTo>
                    <a:cubicBezTo>
                      <a:pt x="613874" y="548268"/>
                      <a:pt x="607030" y="542688"/>
                      <a:pt x="607514" y="536502"/>
                    </a:cubicBezTo>
                    <a:cubicBezTo>
                      <a:pt x="607999" y="530317"/>
                      <a:pt x="615628" y="525871"/>
                      <a:pt x="624556" y="526570"/>
                    </a:cubicBezTo>
                    <a:close/>
                    <a:moveTo>
                      <a:pt x="141723" y="522506"/>
                    </a:moveTo>
                    <a:cubicBezTo>
                      <a:pt x="145235" y="523143"/>
                      <a:pt x="148991" y="525121"/>
                      <a:pt x="152157" y="528286"/>
                    </a:cubicBezTo>
                    <a:cubicBezTo>
                      <a:pt x="158489" y="534618"/>
                      <a:pt x="160066" y="543308"/>
                      <a:pt x="155679" y="547695"/>
                    </a:cubicBezTo>
                    <a:cubicBezTo>
                      <a:pt x="151292" y="552082"/>
                      <a:pt x="142603" y="550504"/>
                      <a:pt x="136271" y="544173"/>
                    </a:cubicBezTo>
                    <a:cubicBezTo>
                      <a:pt x="129939" y="537840"/>
                      <a:pt x="128362" y="529151"/>
                      <a:pt x="132749" y="524764"/>
                    </a:cubicBezTo>
                    <a:cubicBezTo>
                      <a:pt x="134942" y="522571"/>
                      <a:pt x="138211" y="521868"/>
                      <a:pt x="141723" y="522506"/>
                    </a:cubicBezTo>
                    <a:close/>
                    <a:moveTo>
                      <a:pt x="62765" y="522415"/>
                    </a:moveTo>
                    <a:cubicBezTo>
                      <a:pt x="68950" y="522899"/>
                      <a:pt x="73397" y="530529"/>
                      <a:pt x="72698" y="539457"/>
                    </a:cubicBezTo>
                    <a:cubicBezTo>
                      <a:pt x="71999" y="548384"/>
                      <a:pt x="66417" y="555228"/>
                      <a:pt x="60232" y="554744"/>
                    </a:cubicBezTo>
                    <a:cubicBezTo>
                      <a:pt x="54048" y="554260"/>
                      <a:pt x="49600" y="546630"/>
                      <a:pt x="50300" y="537702"/>
                    </a:cubicBezTo>
                    <a:cubicBezTo>
                      <a:pt x="51000" y="528775"/>
                      <a:pt x="56580" y="521931"/>
                      <a:pt x="62765" y="522415"/>
                    </a:cubicBezTo>
                    <a:close/>
                    <a:moveTo>
                      <a:pt x="301214" y="513410"/>
                    </a:moveTo>
                    <a:cubicBezTo>
                      <a:pt x="305678" y="513760"/>
                      <a:pt x="309621" y="515329"/>
                      <a:pt x="312388" y="517585"/>
                    </a:cubicBezTo>
                    <a:lnTo>
                      <a:pt x="315927" y="524716"/>
                    </a:lnTo>
                    <a:lnTo>
                      <a:pt x="322218" y="529179"/>
                    </a:lnTo>
                    <a:cubicBezTo>
                      <a:pt x="324016" y="532263"/>
                      <a:pt x="324953" y="536403"/>
                      <a:pt x="324602" y="540866"/>
                    </a:cubicBezTo>
                    <a:lnTo>
                      <a:pt x="324410" y="541382"/>
                    </a:lnTo>
                    <a:lnTo>
                      <a:pt x="325577" y="543736"/>
                    </a:lnTo>
                    <a:lnTo>
                      <a:pt x="321253" y="549832"/>
                    </a:lnTo>
                    <a:lnTo>
                      <a:pt x="320428" y="552040"/>
                    </a:lnTo>
                    <a:cubicBezTo>
                      <a:pt x="318172" y="554806"/>
                      <a:pt x="315231" y="556396"/>
                      <a:pt x="312138" y="556153"/>
                    </a:cubicBezTo>
                    <a:lnTo>
                      <a:pt x="308612" y="553652"/>
                    </a:lnTo>
                    <a:lnTo>
                      <a:pt x="308536" y="553667"/>
                    </a:lnTo>
                    <a:cubicBezTo>
                      <a:pt x="299609" y="552968"/>
                      <a:pt x="292764" y="547388"/>
                      <a:pt x="293248" y="541203"/>
                    </a:cubicBezTo>
                    <a:lnTo>
                      <a:pt x="297576" y="535103"/>
                    </a:lnTo>
                    <a:lnTo>
                      <a:pt x="288287" y="531631"/>
                    </a:lnTo>
                    <a:cubicBezTo>
                      <a:pt x="285521" y="529376"/>
                      <a:pt x="283931" y="526434"/>
                      <a:pt x="284173" y="523343"/>
                    </a:cubicBezTo>
                    <a:cubicBezTo>
                      <a:pt x="284657" y="517158"/>
                      <a:pt x="292287" y="512710"/>
                      <a:pt x="301214" y="513410"/>
                    </a:cubicBezTo>
                    <a:close/>
                    <a:moveTo>
                      <a:pt x="348212" y="508240"/>
                    </a:moveTo>
                    <a:cubicBezTo>
                      <a:pt x="357139" y="508939"/>
                      <a:pt x="363984" y="514519"/>
                      <a:pt x="363499" y="520704"/>
                    </a:cubicBezTo>
                    <a:cubicBezTo>
                      <a:pt x="363015" y="526889"/>
                      <a:pt x="355385" y="531336"/>
                      <a:pt x="346459" y="530637"/>
                    </a:cubicBezTo>
                    <a:cubicBezTo>
                      <a:pt x="337531" y="529938"/>
                      <a:pt x="330686" y="524357"/>
                      <a:pt x="331170" y="518172"/>
                    </a:cubicBezTo>
                    <a:cubicBezTo>
                      <a:pt x="331655" y="511987"/>
                      <a:pt x="339285" y="507540"/>
                      <a:pt x="348212" y="508240"/>
                    </a:cubicBezTo>
                    <a:close/>
                    <a:moveTo>
                      <a:pt x="1463264" y="507059"/>
                    </a:moveTo>
                    <a:cubicBezTo>
                      <a:pt x="1472191" y="507758"/>
                      <a:pt x="1479036" y="513340"/>
                      <a:pt x="1478551" y="519524"/>
                    </a:cubicBezTo>
                    <a:cubicBezTo>
                      <a:pt x="1478067" y="525709"/>
                      <a:pt x="1470437" y="530157"/>
                      <a:pt x="1461511" y="529457"/>
                    </a:cubicBezTo>
                    <a:cubicBezTo>
                      <a:pt x="1452583" y="528757"/>
                      <a:pt x="1445738" y="523177"/>
                      <a:pt x="1446222" y="516992"/>
                    </a:cubicBezTo>
                    <a:cubicBezTo>
                      <a:pt x="1446707" y="510807"/>
                      <a:pt x="1454337" y="506360"/>
                      <a:pt x="1463264" y="507059"/>
                    </a:cubicBezTo>
                    <a:close/>
                    <a:moveTo>
                      <a:pt x="423408" y="505889"/>
                    </a:moveTo>
                    <a:cubicBezTo>
                      <a:pt x="432335" y="506589"/>
                      <a:pt x="439180" y="512169"/>
                      <a:pt x="438695" y="518354"/>
                    </a:cubicBezTo>
                    <a:cubicBezTo>
                      <a:pt x="438211" y="524539"/>
                      <a:pt x="430581" y="528986"/>
                      <a:pt x="421655" y="528287"/>
                    </a:cubicBezTo>
                    <a:cubicBezTo>
                      <a:pt x="412727" y="527588"/>
                      <a:pt x="405882" y="522007"/>
                      <a:pt x="406366" y="515822"/>
                    </a:cubicBezTo>
                    <a:cubicBezTo>
                      <a:pt x="406851" y="509637"/>
                      <a:pt x="414481" y="505190"/>
                      <a:pt x="423408" y="505889"/>
                    </a:cubicBezTo>
                    <a:close/>
                    <a:moveTo>
                      <a:pt x="1510262" y="501890"/>
                    </a:moveTo>
                    <a:cubicBezTo>
                      <a:pt x="1519189" y="502589"/>
                      <a:pt x="1526034" y="508169"/>
                      <a:pt x="1525549" y="514354"/>
                    </a:cubicBezTo>
                    <a:cubicBezTo>
                      <a:pt x="1525065" y="520539"/>
                      <a:pt x="1517435" y="524986"/>
                      <a:pt x="1508508" y="524287"/>
                    </a:cubicBezTo>
                    <a:cubicBezTo>
                      <a:pt x="1499581" y="523588"/>
                      <a:pt x="1492736" y="518008"/>
                      <a:pt x="1493220" y="511823"/>
                    </a:cubicBezTo>
                    <a:cubicBezTo>
                      <a:pt x="1493705" y="505637"/>
                      <a:pt x="1501334" y="501191"/>
                      <a:pt x="1510262" y="501890"/>
                    </a:cubicBezTo>
                    <a:close/>
                    <a:moveTo>
                      <a:pt x="1585458" y="499540"/>
                    </a:moveTo>
                    <a:cubicBezTo>
                      <a:pt x="1594385" y="500239"/>
                      <a:pt x="1601230" y="505819"/>
                      <a:pt x="1600745" y="512004"/>
                    </a:cubicBezTo>
                    <a:cubicBezTo>
                      <a:pt x="1600261" y="518189"/>
                      <a:pt x="1592631" y="522636"/>
                      <a:pt x="1583704" y="521937"/>
                    </a:cubicBezTo>
                    <a:cubicBezTo>
                      <a:pt x="1574777" y="521238"/>
                      <a:pt x="1567932" y="515658"/>
                      <a:pt x="1568416" y="509472"/>
                    </a:cubicBezTo>
                    <a:cubicBezTo>
                      <a:pt x="1568901" y="503287"/>
                      <a:pt x="1576530" y="498841"/>
                      <a:pt x="1585458" y="499540"/>
                    </a:cubicBezTo>
                    <a:close/>
                    <a:moveTo>
                      <a:pt x="1079165" y="474874"/>
                    </a:moveTo>
                    <a:cubicBezTo>
                      <a:pt x="1088093" y="475573"/>
                      <a:pt x="1094937" y="481153"/>
                      <a:pt x="1094453" y="487338"/>
                    </a:cubicBezTo>
                    <a:cubicBezTo>
                      <a:pt x="1093968" y="493523"/>
                      <a:pt x="1086339" y="497970"/>
                      <a:pt x="1077411" y="497271"/>
                    </a:cubicBezTo>
                    <a:cubicBezTo>
                      <a:pt x="1068483" y="496572"/>
                      <a:pt x="1061639" y="490991"/>
                      <a:pt x="1062124" y="484806"/>
                    </a:cubicBezTo>
                    <a:cubicBezTo>
                      <a:pt x="1062608" y="478621"/>
                      <a:pt x="1070237" y="474174"/>
                      <a:pt x="1079165" y="474874"/>
                    </a:cubicBezTo>
                    <a:close/>
                    <a:moveTo>
                      <a:pt x="760070" y="473556"/>
                    </a:moveTo>
                    <a:cubicBezTo>
                      <a:pt x="763622" y="473207"/>
                      <a:pt x="767775" y="474080"/>
                      <a:pt x="771688" y="476257"/>
                    </a:cubicBezTo>
                    <a:cubicBezTo>
                      <a:pt x="779513" y="480611"/>
                      <a:pt x="783411" y="488536"/>
                      <a:pt x="780394" y="493957"/>
                    </a:cubicBezTo>
                    <a:cubicBezTo>
                      <a:pt x="777378" y="499378"/>
                      <a:pt x="768589" y="500242"/>
                      <a:pt x="760764" y="495888"/>
                    </a:cubicBezTo>
                    <a:cubicBezTo>
                      <a:pt x="752939" y="491534"/>
                      <a:pt x="749041" y="483609"/>
                      <a:pt x="752058" y="478188"/>
                    </a:cubicBezTo>
                    <a:cubicBezTo>
                      <a:pt x="753567" y="475478"/>
                      <a:pt x="756518" y="473906"/>
                      <a:pt x="760070" y="473556"/>
                    </a:cubicBezTo>
                    <a:close/>
                    <a:moveTo>
                      <a:pt x="911588" y="468588"/>
                    </a:moveTo>
                    <a:cubicBezTo>
                      <a:pt x="915101" y="467952"/>
                      <a:pt x="918370" y="468654"/>
                      <a:pt x="920563" y="470847"/>
                    </a:cubicBezTo>
                    <a:cubicBezTo>
                      <a:pt x="924950" y="475234"/>
                      <a:pt x="923373" y="483923"/>
                      <a:pt x="917041" y="490255"/>
                    </a:cubicBezTo>
                    <a:cubicBezTo>
                      <a:pt x="910709" y="496587"/>
                      <a:pt x="902020" y="498165"/>
                      <a:pt x="897633" y="493778"/>
                    </a:cubicBezTo>
                    <a:cubicBezTo>
                      <a:pt x="893246" y="489391"/>
                      <a:pt x="894823" y="480701"/>
                      <a:pt x="901155" y="474369"/>
                    </a:cubicBezTo>
                    <a:cubicBezTo>
                      <a:pt x="904321" y="471203"/>
                      <a:pt x="908077" y="469226"/>
                      <a:pt x="911588" y="468588"/>
                    </a:cubicBezTo>
                    <a:close/>
                    <a:moveTo>
                      <a:pt x="288444" y="454298"/>
                    </a:moveTo>
                    <a:cubicBezTo>
                      <a:pt x="294629" y="454783"/>
                      <a:pt x="299076" y="462412"/>
                      <a:pt x="298376" y="471340"/>
                    </a:cubicBezTo>
                    <a:cubicBezTo>
                      <a:pt x="297677" y="480268"/>
                      <a:pt x="292097" y="487112"/>
                      <a:pt x="285912" y="486627"/>
                    </a:cubicBezTo>
                    <a:cubicBezTo>
                      <a:pt x="279727" y="486143"/>
                      <a:pt x="275280" y="478514"/>
                      <a:pt x="275980" y="469586"/>
                    </a:cubicBezTo>
                    <a:cubicBezTo>
                      <a:pt x="276678" y="460658"/>
                      <a:pt x="282259" y="453814"/>
                      <a:pt x="288444" y="454298"/>
                    </a:cubicBezTo>
                    <a:close/>
                    <a:moveTo>
                      <a:pt x="111735" y="450539"/>
                    </a:moveTo>
                    <a:cubicBezTo>
                      <a:pt x="117920" y="451023"/>
                      <a:pt x="122367" y="458653"/>
                      <a:pt x="121667" y="467581"/>
                    </a:cubicBezTo>
                    <a:cubicBezTo>
                      <a:pt x="120968" y="476508"/>
                      <a:pt x="115388" y="483352"/>
                      <a:pt x="109203" y="482868"/>
                    </a:cubicBezTo>
                    <a:cubicBezTo>
                      <a:pt x="103018" y="482384"/>
                      <a:pt x="98571" y="474754"/>
                      <a:pt x="99270" y="465826"/>
                    </a:cubicBezTo>
                    <a:cubicBezTo>
                      <a:pt x="99969" y="456899"/>
                      <a:pt x="105550" y="450055"/>
                      <a:pt x="111735" y="450539"/>
                    </a:cubicBezTo>
                    <a:close/>
                    <a:moveTo>
                      <a:pt x="1450494" y="447949"/>
                    </a:moveTo>
                    <a:cubicBezTo>
                      <a:pt x="1456679" y="448433"/>
                      <a:pt x="1461126" y="456062"/>
                      <a:pt x="1460427" y="464990"/>
                    </a:cubicBezTo>
                    <a:cubicBezTo>
                      <a:pt x="1459727" y="473918"/>
                      <a:pt x="1454147" y="480762"/>
                      <a:pt x="1447962" y="480278"/>
                    </a:cubicBezTo>
                    <a:cubicBezTo>
                      <a:pt x="1441777" y="479793"/>
                      <a:pt x="1437330" y="472164"/>
                      <a:pt x="1438029" y="463236"/>
                    </a:cubicBezTo>
                    <a:cubicBezTo>
                      <a:pt x="1438728" y="454308"/>
                      <a:pt x="1444309" y="447464"/>
                      <a:pt x="1450494" y="447949"/>
                    </a:cubicBezTo>
                    <a:close/>
                    <a:moveTo>
                      <a:pt x="1273785" y="444189"/>
                    </a:moveTo>
                    <a:cubicBezTo>
                      <a:pt x="1279970" y="444674"/>
                      <a:pt x="1284417" y="452303"/>
                      <a:pt x="1283718" y="461231"/>
                    </a:cubicBezTo>
                    <a:cubicBezTo>
                      <a:pt x="1283019" y="470158"/>
                      <a:pt x="1277438" y="477003"/>
                      <a:pt x="1271253" y="476518"/>
                    </a:cubicBezTo>
                    <a:cubicBezTo>
                      <a:pt x="1265068" y="476033"/>
                      <a:pt x="1260621" y="468403"/>
                      <a:pt x="1261320" y="459477"/>
                    </a:cubicBezTo>
                    <a:cubicBezTo>
                      <a:pt x="1262020" y="450548"/>
                      <a:pt x="1267600" y="443704"/>
                      <a:pt x="1273785" y="444189"/>
                    </a:cubicBezTo>
                    <a:close/>
                    <a:moveTo>
                      <a:pt x="531605" y="443607"/>
                    </a:moveTo>
                    <a:cubicBezTo>
                      <a:pt x="537026" y="446624"/>
                      <a:pt x="537891" y="455412"/>
                      <a:pt x="533537" y="463237"/>
                    </a:cubicBezTo>
                    <a:cubicBezTo>
                      <a:pt x="529182" y="471062"/>
                      <a:pt x="521258" y="474960"/>
                      <a:pt x="515837" y="471944"/>
                    </a:cubicBezTo>
                    <a:cubicBezTo>
                      <a:pt x="510416" y="468927"/>
                      <a:pt x="509551" y="460139"/>
                      <a:pt x="513906" y="452313"/>
                    </a:cubicBezTo>
                    <a:cubicBezTo>
                      <a:pt x="518260" y="444488"/>
                      <a:pt x="526184" y="440591"/>
                      <a:pt x="531605" y="443607"/>
                    </a:cubicBezTo>
                    <a:close/>
                    <a:moveTo>
                      <a:pt x="837049" y="441612"/>
                    </a:moveTo>
                    <a:cubicBezTo>
                      <a:pt x="843234" y="442097"/>
                      <a:pt x="847681" y="449726"/>
                      <a:pt x="846982" y="458653"/>
                    </a:cubicBezTo>
                    <a:cubicBezTo>
                      <a:pt x="846283" y="467581"/>
                      <a:pt x="840702" y="474426"/>
                      <a:pt x="834517" y="473941"/>
                    </a:cubicBezTo>
                    <a:cubicBezTo>
                      <a:pt x="828332" y="473456"/>
                      <a:pt x="823885" y="465826"/>
                      <a:pt x="824584" y="456900"/>
                    </a:cubicBezTo>
                    <a:cubicBezTo>
                      <a:pt x="825284" y="447971"/>
                      <a:pt x="830864" y="441127"/>
                      <a:pt x="837049" y="441612"/>
                    </a:cubicBezTo>
                    <a:close/>
                    <a:moveTo>
                      <a:pt x="664102" y="440293"/>
                    </a:moveTo>
                    <a:cubicBezTo>
                      <a:pt x="667614" y="440930"/>
                      <a:pt x="671369" y="442907"/>
                      <a:pt x="674536" y="446073"/>
                    </a:cubicBezTo>
                    <a:cubicBezTo>
                      <a:pt x="680867" y="452406"/>
                      <a:pt x="682444" y="461095"/>
                      <a:pt x="678057" y="465481"/>
                    </a:cubicBezTo>
                    <a:cubicBezTo>
                      <a:pt x="673670" y="469868"/>
                      <a:pt x="664981" y="468291"/>
                      <a:pt x="658649" y="461959"/>
                    </a:cubicBezTo>
                    <a:cubicBezTo>
                      <a:pt x="652317" y="455627"/>
                      <a:pt x="650740" y="446938"/>
                      <a:pt x="655127" y="442551"/>
                    </a:cubicBezTo>
                    <a:cubicBezTo>
                      <a:pt x="657320" y="440358"/>
                      <a:pt x="660589" y="439655"/>
                      <a:pt x="664102" y="440293"/>
                    </a:cubicBezTo>
                    <a:close/>
                    <a:moveTo>
                      <a:pt x="585144" y="440202"/>
                    </a:moveTo>
                    <a:cubicBezTo>
                      <a:pt x="591329" y="440686"/>
                      <a:pt x="595776" y="448316"/>
                      <a:pt x="595077" y="457243"/>
                    </a:cubicBezTo>
                    <a:cubicBezTo>
                      <a:pt x="594378" y="466171"/>
                      <a:pt x="588797" y="473015"/>
                      <a:pt x="582612" y="472531"/>
                    </a:cubicBezTo>
                    <a:cubicBezTo>
                      <a:pt x="576427" y="472047"/>
                      <a:pt x="571980" y="464417"/>
                      <a:pt x="572679" y="455489"/>
                    </a:cubicBezTo>
                    <a:cubicBezTo>
                      <a:pt x="573379" y="446562"/>
                      <a:pt x="578959" y="439718"/>
                      <a:pt x="585144" y="440202"/>
                    </a:cubicBezTo>
                    <a:close/>
                    <a:moveTo>
                      <a:pt x="240965" y="436774"/>
                    </a:moveTo>
                    <a:cubicBezTo>
                      <a:pt x="249893" y="437473"/>
                      <a:pt x="256737" y="443053"/>
                      <a:pt x="256252" y="449239"/>
                    </a:cubicBezTo>
                    <a:cubicBezTo>
                      <a:pt x="255768" y="455424"/>
                      <a:pt x="248139" y="459871"/>
                      <a:pt x="239211" y="459171"/>
                    </a:cubicBezTo>
                    <a:cubicBezTo>
                      <a:pt x="230283" y="458472"/>
                      <a:pt x="223439" y="452892"/>
                      <a:pt x="223923" y="446707"/>
                    </a:cubicBezTo>
                    <a:cubicBezTo>
                      <a:pt x="224408" y="440522"/>
                      <a:pt x="232037" y="436074"/>
                      <a:pt x="240965" y="436774"/>
                    </a:cubicBezTo>
                    <a:close/>
                    <a:moveTo>
                      <a:pt x="1558745" y="432223"/>
                    </a:moveTo>
                    <a:cubicBezTo>
                      <a:pt x="1564930" y="432707"/>
                      <a:pt x="1569377" y="440336"/>
                      <a:pt x="1568678" y="449264"/>
                    </a:cubicBezTo>
                    <a:cubicBezTo>
                      <a:pt x="1567979" y="458192"/>
                      <a:pt x="1562398" y="465036"/>
                      <a:pt x="1556213" y="464552"/>
                    </a:cubicBezTo>
                    <a:cubicBezTo>
                      <a:pt x="1550028" y="464067"/>
                      <a:pt x="1545581" y="456438"/>
                      <a:pt x="1546281" y="447510"/>
                    </a:cubicBezTo>
                    <a:cubicBezTo>
                      <a:pt x="1546980" y="438582"/>
                      <a:pt x="1552560" y="431738"/>
                      <a:pt x="1558745" y="432223"/>
                    </a:cubicBezTo>
                    <a:close/>
                    <a:moveTo>
                      <a:pt x="73388" y="430489"/>
                    </a:moveTo>
                    <a:cubicBezTo>
                      <a:pt x="76901" y="429851"/>
                      <a:pt x="80170" y="430553"/>
                      <a:pt x="82363" y="432747"/>
                    </a:cubicBezTo>
                    <a:cubicBezTo>
                      <a:pt x="86750" y="437134"/>
                      <a:pt x="85173" y="445823"/>
                      <a:pt x="78841" y="452156"/>
                    </a:cubicBezTo>
                    <a:cubicBezTo>
                      <a:pt x="72508" y="458488"/>
                      <a:pt x="63820" y="460064"/>
                      <a:pt x="59433" y="455677"/>
                    </a:cubicBezTo>
                    <a:lnTo>
                      <a:pt x="61889" y="442143"/>
                    </a:lnTo>
                    <a:lnTo>
                      <a:pt x="64925" y="435178"/>
                    </a:lnTo>
                    <a:close/>
                    <a:moveTo>
                      <a:pt x="1072636" y="423510"/>
                    </a:moveTo>
                    <a:cubicBezTo>
                      <a:pt x="1078822" y="423994"/>
                      <a:pt x="1083268" y="431624"/>
                      <a:pt x="1082568" y="440551"/>
                    </a:cubicBezTo>
                    <a:cubicBezTo>
                      <a:pt x="1081869" y="449479"/>
                      <a:pt x="1076289" y="456323"/>
                      <a:pt x="1070104" y="455839"/>
                    </a:cubicBezTo>
                    <a:cubicBezTo>
                      <a:pt x="1063919" y="455355"/>
                      <a:pt x="1059472" y="447725"/>
                      <a:pt x="1060172" y="438797"/>
                    </a:cubicBezTo>
                    <a:cubicBezTo>
                      <a:pt x="1060871" y="429870"/>
                      <a:pt x="1066451" y="423026"/>
                      <a:pt x="1072636" y="423510"/>
                    </a:cubicBezTo>
                    <a:close/>
                    <a:moveTo>
                      <a:pt x="383995" y="419523"/>
                    </a:moveTo>
                    <a:cubicBezTo>
                      <a:pt x="390180" y="420007"/>
                      <a:pt x="394628" y="427637"/>
                      <a:pt x="393927" y="436564"/>
                    </a:cubicBezTo>
                    <a:cubicBezTo>
                      <a:pt x="393228" y="445492"/>
                      <a:pt x="387648" y="452336"/>
                      <a:pt x="381463" y="451852"/>
                    </a:cubicBezTo>
                    <a:cubicBezTo>
                      <a:pt x="375278" y="451367"/>
                      <a:pt x="370831" y="443738"/>
                      <a:pt x="371531" y="434810"/>
                    </a:cubicBezTo>
                    <a:cubicBezTo>
                      <a:pt x="372229" y="425882"/>
                      <a:pt x="377811" y="419038"/>
                      <a:pt x="383995" y="419523"/>
                    </a:cubicBezTo>
                    <a:close/>
                    <a:moveTo>
                      <a:pt x="698261" y="414820"/>
                    </a:moveTo>
                    <a:cubicBezTo>
                      <a:pt x="704446" y="415306"/>
                      <a:pt x="708893" y="422935"/>
                      <a:pt x="708194" y="431862"/>
                    </a:cubicBezTo>
                    <a:cubicBezTo>
                      <a:pt x="707495" y="440790"/>
                      <a:pt x="701914" y="447635"/>
                      <a:pt x="695729" y="447149"/>
                    </a:cubicBezTo>
                    <a:cubicBezTo>
                      <a:pt x="689544" y="446665"/>
                      <a:pt x="685097" y="439035"/>
                      <a:pt x="685796" y="430108"/>
                    </a:cubicBezTo>
                    <a:cubicBezTo>
                      <a:pt x="686496" y="421180"/>
                      <a:pt x="692076" y="414336"/>
                      <a:pt x="698261" y="414820"/>
                    </a:cubicBezTo>
                    <a:close/>
                    <a:moveTo>
                      <a:pt x="497113" y="394142"/>
                    </a:moveTo>
                    <a:cubicBezTo>
                      <a:pt x="503298" y="394626"/>
                      <a:pt x="507745" y="402256"/>
                      <a:pt x="507045" y="411184"/>
                    </a:cubicBezTo>
                    <a:cubicBezTo>
                      <a:pt x="506346" y="420111"/>
                      <a:pt x="500766" y="426955"/>
                      <a:pt x="494581" y="426471"/>
                    </a:cubicBezTo>
                    <a:cubicBezTo>
                      <a:pt x="488396" y="425987"/>
                      <a:pt x="483949" y="418357"/>
                      <a:pt x="484649" y="409430"/>
                    </a:cubicBezTo>
                    <a:cubicBezTo>
                      <a:pt x="485347" y="400502"/>
                      <a:pt x="490928" y="393658"/>
                      <a:pt x="497113" y="394142"/>
                    </a:cubicBezTo>
                    <a:close/>
                    <a:moveTo>
                      <a:pt x="968017" y="392091"/>
                    </a:moveTo>
                    <a:cubicBezTo>
                      <a:pt x="974202" y="392575"/>
                      <a:pt x="978649" y="400205"/>
                      <a:pt x="977950" y="409132"/>
                    </a:cubicBezTo>
                    <a:cubicBezTo>
                      <a:pt x="977251" y="418060"/>
                      <a:pt x="971670" y="424904"/>
                      <a:pt x="965485" y="424420"/>
                    </a:cubicBezTo>
                    <a:cubicBezTo>
                      <a:pt x="959300" y="423935"/>
                      <a:pt x="954853" y="416306"/>
                      <a:pt x="955553" y="407378"/>
                    </a:cubicBezTo>
                    <a:cubicBezTo>
                      <a:pt x="956252" y="398450"/>
                      <a:pt x="961832" y="391606"/>
                      <a:pt x="968017" y="392091"/>
                    </a:cubicBezTo>
                    <a:close/>
                    <a:moveTo>
                      <a:pt x="847427" y="365122"/>
                    </a:moveTo>
                    <a:cubicBezTo>
                      <a:pt x="852848" y="368138"/>
                      <a:pt x="853713" y="376927"/>
                      <a:pt x="849359" y="384752"/>
                    </a:cubicBezTo>
                    <a:cubicBezTo>
                      <a:pt x="845004" y="392578"/>
                      <a:pt x="837080" y="396475"/>
                      <a:pt x="831659" y="393458"/>
                    </a:cubicBezTo>
                    <a:cubicBezTo>
                      <a:pt x="826238" y="390442"/>
                      <a:pt x="825373" y="381654"/>
                      <a:pt x="829728" y="373829"/>
                    </a:cubicBezTo>
                    <a:cubicBezTo>
                      <a:pt x="834082" y="366003"/>
                      <a:pt x="842006" y="362106"/>
                      <a:pt x="847427" y="365122"/>
                    </a:cubicBezTo>
                    <a:close/>
                    <a:moveTo>
                      <a:pt x="289935" y="364899"/>
                    </a:moveTo>
                    <a:cubicBezTo>
                      <a:pt x="298863" y="365598"/>
                      <a:pt x="305707" y="371179"/>
                      <a:pt x="305223" y="377364"/>
                    </a:cubicBezTo>
                    <a:cubicBezTo>
                      <a:pt x="304738" y="383549"/>
                      <a:pt x="297109" y="387996"/>
                      <a:pt x="288181" y="387296"/>
                    </a:cubicBezTo>
                    <a:cubicBezTo>
                      <a:pt x="279254" y="386597"/>
                      <a:pt x="272409" y="381016"/>
                      <a:pt x="272894" y="374832"/>
                    </a:cubicBezTo>
                    <a:cubicBezTo>
                      <a:pt x="273378" y="368647"/>
                      <a:pt x="281008" y="364199"/>
                      <a:pt x="289935" y="364899"/>
                    </a:cubicBezTo>
                    <a:close/>
                    <a:moveTo>
                      <a:pt x="979923" y="361807"/>
                    </a:moveTo>
                    <a:cubicBezTo>
                      <a:pt x="983436" y="362444"/>
                      <a:pt x="987191" y="364421"/>
                      <a:pt x="990357" y="367587"/>
                    </a:cubicBezTo>
                    <a:cubicBezTo>
                      <a:pt x="996689" y="373920"/>
                      <a:pt x="998266" y="382608"/>
                      <a:pt x="993879" y="386995"/>
                    </a:cubicBezTo>
                    <a:cubicBezTo>
                      <a:pt x="989492" y="391382"/>
                      <a:pt x="980803" y="389805"/>
                      <a:pt x="974471" y="383473"/>
                    </a:cubicBezTo>
                    <a:cubicBezTo>
                      <a:pt x="968139" y="377141"/>
                      <a:pt x="966562" y="368452"/>
                      <a:pt x="970949" y="364065"/>
                    </a:cubicBezTo>
                    <a:cubicBezTo>
                      <a:pt x="973142" y="361872"/>
                      <a:pt x="976411" y="361170"/>
                      <a:pt x="979923" y="361807"/>
                    </a:cubicBezTo>
                    <a:close/>
                    <a:moveTo>
                      <a:pt x="122357" y="358614"/>
                    </a:moveTo>
                    <a:cubicBezTo>
                      <a:pt x="125870" y="357976"/>
                      <a:pt x="129139" y="358678"/>
                      <a:pt x="131331" y="360872"/>
                    </a:cubicBezTo>
                    <a:cubicBezTo>
                      <a:pt x="135719" y="365259"/>
                      <a:pt x="134142" y="373948"/>
                      <a:pt x="127810" y="380281"/>
                    </a:cubicBezTo>
                    <a:cubicBezTo>
                      <a:pt x="121478" y="386613"/>
                      <a:pt x="112789" y="388189"/>
                      <a:pt x="108402" y="383802"/>
                    </a:cubicBezTo>
                    <a:lnTo>
                      <a:pt x="111236" y="368185"/>
                    </a:lnTo>
                    <a:lnTo>
                      <a:pt x="115267" y="362542"/>
                    </a:lnTo>
                    <a:close/>
                    <a:moveTo>
                      <a:pt x="1451986" y="358548"/>
                    </a:moveTo>
                    <a:cubicBezTo>
                      <a:pt x="1460912" y="359247"/>
                      <a:pt x="1467757" y="364829"/>
                      <a:pt x="1467273" y="371013"/>
                    </a:cubicBezTo>
                    <a:cubicBezTo>
                      <a:pt x="1466788" y="377198"/>
                      <a:pt x="1459158" y="381646"/>
                      <a:pt x="1450231" y="380946"/>
                    </a:cubicBezTo>
                    <a:cubicBezTo>
                      <a:pt x="1441304" y="380246"/>
                      <a:pt x="1434459" y="374666"/>
                      <a:pt x="1434944" y="368481"/>
                    </a:cubicBezTo>
                    <a:cubicBezTo>
                      <a:pt x="1435428" y="362296"/>
                      <a:pt x="1443058" y="357849"/>
                      <a:pt x="1451986" y="358548"/>
                    </a:cubicBezTo>
                    <a:close/>
                    <a:moveTo>
                      <a:pt x="1132889" y="357230"/>
                    </a:moveTo>
                    <a:cubicBezTo>
                      <a:pt x="1136441" y="356881"/>
                      <a:pt x="1140595" y="357753"/>
                      <a:pt x="1144507" y="359930"/>
                    </a:cubicBezTo>
                    <a:lnTo>
                      <a:pt x="1149404" y="364847"/>
                    </a:lnTo>
                    <a:lnTo>
                      <a:pt x="1152871" y="363126"/>
                    </a:lnTo>
                    <a:cubicBezTo>
                      <a:pt x="1159056" y="363611"/>
                      <a:pt x="1163503" y="371240"/>
                      <a:pt x="1162804" y="380168"/>
                    </a:cubicBezTo>
                    <a:cubicBezTo>
                      <a:pt x="1162105" y="389095"/>
                      <a:pt x="1156524" y="395940"/>
                      <a:pt x="1150339" y="395455"/>
                    </a:cubicBezTo>
                    <a:cubicBezTo>
                      <a:pt x="1147247" y="395213"/>
                      <a:pt x="1144589" y="393184"/>
                      <a:pt x="1142791" y="390100"/>
                    </a:cubicBezTo>
                    <a:lnTo>
                      <a:pt x="1140992" y="381284"/>
                    </a:lnTo>
                    <a:lnTo>
                      <a:pt x="1133583" y="379561"/>
                    </a:lnTo>
                    <a:cubicBezTo>
                      <a:pt x="1125758" y="375207"/>
                      <a:pt x="1121860" y="367284"/>
                      <a:pt x="1124877" y="361863"/>
                    </a:cubicBezTo>
                    <a:cubicBezTo>
                      <a:pt x="1126385" y="359152"/>
                      <a:pt x="1129336" y="357581"/>
                      <a:pt x="1132889" y="357230"/>
                    </a:cubicBezTo>
                    <a:close/>
                    <a:moveTo>
                      <a:pt x="1200080" y="357139"/>
                    </a:moveTo>
                    <a:cubicBezTo>
                      <a:pt x="1209007" y="357838"/>
                      <a:pt x="1215852" y="363418"/>
                      <a:pt x="1215367" y="369603"/>
                    </a:cubicBezTo>
                    <a:cubicBezTo>
                      <a:pt x="1214883" y="375788"/>
                      <a:pt x="1207253" y="380235"/>
                      <a:pt x="1198327" y="379536"/>
                    </a:cubicBezTo>
                    <a:cubicBezTo>
                      <a:pt x="1189399" y="378837"/>
                      <a:pt x="1182554" y="373257"/>
                      <a:pt x="1183038" y="367072"/>
                    </a:cubicBezTo>
                    <a:cubicBezTo>
                      <a:pt x="1183523" y="360887"/>
                      <a:pt x="1191153" y="356440"/>
                      <a:pt x="1200080" y="357139"/>
                    </a:cubicBezTo>
                    <a:close/>
                    <a:moveTo>
                      <a:pt x="763344" y="354561"/>
                    </a:moveTo>
                    <a:cubicBezTo>
                      <a:pt x="772271" y="355260"/>
                      <a:pt x="779117" y="360840"/>
                      <a:pt x="778631" y="367025"/>
                    </a:cubicBezTo>
                    <a:lnTo>
                      <a:pt x="774738" y="372514"/>
                    </a:lnTo>
                    <a:lnTo>
                      <a:pt x="776127" y="375311"/>
                    </a:lnTo>
                    <a:cubicBezTo>
                      <a:pt x="775642" y="381496"/>
                      <a:pt x="768013" y="385943"/>
                      <a:pt x="759085" y="385244"/>
                    </a:cubicBezTo>
                    <a:cubicBezTo>
                      <a:pt x="750157" y="384545"/>
                      <a:pt x="743313" y="378964"/>
                      <a:pt x="743798" y="372779"/>
                    </a:cubicBezTo>
                    <a:lnTo>
                      <a:pt x="747691" y="367291"/>
                    </a:lnTo>
                    <a:lnTo>
                      <a:pt x="746302" y="364494"/>
                    </a:lnTo>
                    <a:cubicBezTo>
                      <a:pt x="746788" y="358309"/>
                      <a:pt x="754417" y="353862"/>
                      <a:pt x="763344" y="354561"/>
                    </a:cubicBezTo>
                    <a:close/>
                    <a:moveTo>
                      <a:pt x="444248" y="353244"/>
                    </a:moveTo>
                    <a:cubicBezTo>
                      <a:pt x="447801" y="352894"/>
                      <a:pt x="451953" y="353767"/>
                      <a:pt x="455866" y="355944"/>
                    </a:cubicBezTo>
                    <a:cubicBezTo>
                      <a:pt x="463691" y="360298"/>
                      <a:pt x="467589" y="368222"/>
                      <a:pt x="464572" y="373643"/>
                    </a:cubicBezTo>
                    <a:cubicBezTo>
                      <a:pt x="461555" y="379065"/>
                      <a:pt x="452767" y="379929"/>
                      <a:pt x="444942" y="375575"/>
                    </a:cubicBezTo>
                    <a:cubicBezTo>
                      <a:pt x="437117" y="371221"/>
                      <a:pt x="433219" y="363296"/>
                      <a:pt x="436236" y="357875"/>
                    </a:cubicBezTo>
                    <a:cubicBezTo>
                      <a:pt x="437745" y="355165"/>
                      <a:pt x="440695" y="353593"/>
                      <a:pt x="444248" y="353244"/>
                    </a:cubicBezTo>
                    <a:close/>
                    <a:moveTo>
                      <a:pt x="1284408" y="352264"/>
                    </a:moveTo>
                    <a:cubicBezTo>
                      <a:pt x="1287919" y="351626"/>
                      <a:pt x="1291188" y="352329"/>
                      <a:pt x="1293382" y="354523"/>
                    </a:cubicBezTo>
                    <a:cubicBezTo>
                      <a:pt x="1297769" y="358909"/>
                      <a:pt x="1296192" y="367598"/>
                      <a:pt x="1289860" y="373930"/>
                    </a:cubicBezTo>
                    <a:cubicBezTo>
                      <a:pt x="1283528" y="380262"/>
                      <a:pt x="1274839" y="381839"/>
                      <a:pt x="1270452" y="377452"/>
                    </a:cubicBezTo>
                    <a:cubicBezTo>
                      <a:pt x="1266066" y="373065"/>
                      <a:pt x="1267642" y="364377"/>
                      <a:pt x="1273974" y="358044"/>
                    </a:cubicBezTo>
                    <a:cubicBezTo>
                      <a:pt x="1277140" y="354879"/>
                      <a:pt x="1280895" y="352901"/>
                      <a:pt x="1284408" y="352264"/>
                    </a:cubicBezTo>
                    <a:close/>
                    <a:moveTo>
                      <a:pt x="595767" y="348276"/>
                    </a:moveTo>
                    <a:cubicBezTo>
                      <a:pt x="599278" y="347638"/>
                      <a:pt x="602547" y="348340"/>
                      <a:pt x="604741" y="350534"/>
                    </a:cubicBezTo>
                    <a:cubicBezTo>
                      <a:pt x="609128" y="354921"/>
                      <a:pt x="607552" y="363610"/>
                      <a:pt x="601219" y="369942"/>
                    </a:cubicBezTo>
                    <a:lnTo>
                      <a:pt x="599178" y="371073"/>
                    </a:lnTo>
                    <a:lnTo>
                      <a:pt x="599417" y="371553"/>
                    </a:lnTo>
                    <a:cubicBezTo>
                      <a:pt x="598932" y="377737"/>
                      <a:pt x="591303" y="382185"/>
                      <a:pt x="582375" y="381485"/>
                    </a:cubicBezTo>
                    <a:cubicBezTo>
                      <a:pt x="573447" y="380785"/>
                      <a:pt x="566603" y="375205"/>
                      <a:pt x="567088" y="369020"/>
                    </a:cubicBezTo>
                    <a:cubicBezTo>
                      <a:pt x="567572" y="362835"/>
                      <a:pt x="575202" y="358388"/>
                      <a:pt x="584129" y="359087"/>
                    </a:cubicBezTo>
                    <a:lnTo>
                      <a:pt x="584402" y="359190"/>
                    </a:lnTo>
                    <a:lnTo>
                      <a:pt x="585333" y="354057"/>
                    </a:lnTo>
                    <a:cubicBezTo>
                      <a:pt x="588500" y="350890"/>
                      <a:pt x="592254" y="348913"/>
                      <a:pt x="595767" y="348276"/>
                    </a:cubicBezTo>
                    <a:close/>
                    <a:moveTo>
                      <a:pt x="382981" y="338408"/>
                    </a:moveTo>
                    <a:cubicBezTo>
                      <a:pt x="391908" y="339107"/>
                      <a:pt x="398753" y="344687"/>
                      <a:pt x="398268" y="350872"/>
                    </a:cubicBezTo>
                    <a:cubicBezTo>
                      <a:pt x="397784" y="357058"/>
                      <a:pt x="390154" y="361504"/>
                      <a:pt x="381227" y="360805"/>
                    </a:cubicBezTo>
                    <a:cubicBezTo>
                      <a:pt x="372300" y="360106"/>
                      <a:pt x="365455" y="354526"/>
                      <a:pt x="365939" y="348341"/>
                    </a:cubicBezTo>
                    <a:cubicBezTo>
                      <a:pt x="366424" y="342156"/>
                      <a:pt x="374053" y="337709"/>
                      <a:pt x="382981" y="338408"/>
                    </a:cubicBezTo>
                    <a:close/>
                    <a:moveTo>
                      <a:pt x="998931" y="336460"/>
                    </a:moveTo>
                    <a:cubicBezTo>
                      <a:pt x="1007859" y="337159"/>
                      <a:pt x="1014703" y="342739"/>
                      <a:pt x="1014219" y="348924"/>
                    </a:cubicBezTo>
                    <a:cubicBezTo>
                      <a:pt x="1013734" y="355109"/>
                      <a:pt x="1006105" y="359556"/>
                      <a:pt x="997177" y="358857"/>
                    </a:cubicBezTo>
                    <a:cubicBezTo>
                      <a:pt x="988249" y="358158"/>
                      <a:pt x="981405" y="352577"/>
                      <a:pt x="981890" y="346392"/>
                    </a:cubicBezTo>
                    <a:cubicBezTo>
                      <a:pt x="982374" y="340207"/>
                      <a:pt x="990003" y="335760"/>
                      <a:pt x="998931" y="336460"/>
                    </a:cubicBezTo>
                    <a:close/>
                    <a:moveTo>
                      <a:pt x="876461" y="329180"/>
                    </a:moveTo>
                    <a:cubicBezTo>
                      <a:pt x="885388" y="329879"/>
                      <a:pt x="892233" y="335460"/>
                      <a:pt x="891748" y="341645"/>
                    </a:cubicBezTo>
                    <a:cubicBezTo>
                      <a:pt x="891264" y="347830"/>
                      <a:pt x="883634" y="352277"/>
                      <a:pt x="874708" y="351578"/>
                    </a:cubicBezTo>
                    <a:cubicBezTo>
                      <a:pt x="865780" y="350878"/>
                      <a:pt x="858935" y="345298"/>
                      <a:pt x="859419" y="339113"/>
                    </a:cubicBezTo>
                    <a:cubicBezTo>
                      <a:pt x="859904" y="332928"/>
                      <a:pt x="867534" y="328481"/>
                      <a:pt x="876461" y="329180"/>
                    </a:cubicBezTo>
                    <a:close/>
                    <a:moveTo>
                      <a:pt x="557366" y="327862"/>
                    </a:moveTo>
                    <a:cubicBezTo>
                      <a:pt x="560918" y="327513"/>
                      <a:pt x="565071" y="328385"/>
                      <a:pt x="568984" y="330562"/>
                    </a:cubicBezTo>
                    <a:cubicBezTo>
                      <a:pt x="576809" y="334917"/>
                      <a:pt x="580707" y="342841"/>
                      <a:pt x="577690" y="348262"/>
                    </a:cubicBezTo>
                    <a:cubicBezTo>
                      <a:pt x="574673" y="353683"/>
                      <a:pt x="565885" y="354549"/>
                      <a:pt x="558060" y="350193"/>
                    </a:cubicBezTo>
                    <a:cubicBezTo>
                      <a:pt x="550235" y="345839"/>
                      <a:pt x="546337" y="337916"/>
                      <a:pt x="549354" y="332495"/>
                    </a:cubicBezTo>
                    <a:cubicBezTo>
                      <a:pt x="550863" y="329784"/>
                      <a:pt x="553813" y="328212"/>
                      <a:pt x="557366" y="327862"/>
                    </a:cubicBezTo>
                    <a:close/>
                    <a:moveTo>
                      <a:pt x="624556" y="327771"/>
                    </a:moveTo>
                    <a:cubicBezTo>
                      <a:pt x="633483" y="328470"/>
                      <a:pt x="640329" y="334050"/>
                      <a:pt x="639843" y="340235"/>
                    </a:cubicBezTo>
                    <a:cubicBezTo>
                      <a:pt x="639359" y="346421"/>
                      <a:pt x="631729" y="350867"/>
                      <a:pt x="622802" y="350168"/>
                    </a:cubicBezTo>
                    <a:cubicBezTo>
                      <a:pt x="613875" y="349469"/>
                      <a:pt x="607030" y="343889"/>
                      <a:pt x="607514" y="337704"/>
                    </a:cubicBezTo>
                    <a:cubicBezTo>
                      <a:pt x="608000" y="331519"/>
                      <a:pt x="615629" y="327072"/>
                      <a:pt x="624556" y="327771"/>
                    </a:cubicBezTo>
                    <a:close/>
                    <a:moveTo>
                      <a:pt x="1028270" y="325812"/>
                    </a:moveTo>
                    <a:cubicBezTo>
                      <a:pt x="1031822" y="325462"/>
                      <a:pt x="1035976" y="326335"/>
                      <a:pt x="1039888" y="328512"/>
                    </a:cubicBezTo>
                    <a:cubicBezTo>
                      <a:pt x="1047713" y="332866"/>
                      <a:pt x="1051611" y="340790"/>
                      <a:pt x="1048594" y="346211"/>
                    </a:cubicBezTo>
                    <a:cubicBezTo>
                      <a:pt x="1045578" y="351633"/>
                      <a:pt x="1036790" y="352497"/>
                      <a:pt x="1028964" y="348143"/>
                    </a:cubicBezTo>
                    <a:cubicBezTo>
                      <a:pt x="1021139" y="343789"/>
                      <a:pt x="1017241" y="335864"/>
                      <a:pt x="1020258" y="330443"/>
                    </a:cubicBezTo>
                    <a:cubicBezTo>
                      <a:pt x="1021766" y="327733"/>
                      <a:pt x="1024718" y="326161"/>
                      <a:pt x="1028270" y="325812"/>
                    </a:cubicBezTo>
                    <a:close/>
                    <a:moveTo>
                      <a:pt x="1095460" y="325719"/>
                    </a:moveTo>
                    <a:cubicBezTo>
                      <a:pt x="1104388" y="326419"/>
                      <a:pt x="1111232" y="331999"/>
                      <a:pt x="1110748" y="338184"/>
                    </a:cubicBezTo>
                    <a:cubicBezTo>
                      <a:pt x="1110263" y="344369"/>
                      <a:pt x="1102634" y="348816"/>
                      <a:pt x="1093706" y="348117"/>
                    </a:cubicBezTo>
                    <a:cubicBezTo>
                      <a:pt x="1084779" y="347418"/>
                      <a:pt x="1077934" y="341837"/>
                      <a:pt x="1078419" y="335652"/>
                    </a:cubicBezTo>
                    <a:cubicBezTo>
                      <a:pt x="1078903" y="329467"/>
                      <a:pt x="1086533" y="325020"/>
                      <a:pt x="1095460" y="325719"/>
                    </a:cubicBezTo>
                    <a:close/>
                    <a:moveTo>
                      <a:pt x="314671" y="325026"/>
                    </a:moveTo>
                    <a:cubicBezTo>
                      <a:pt x="320856" y="325510"/>
                      <a:pt x="325303" y="333139"/>
                      <a:pt x="324604" y="342067"/>
                    </a:cubicBezTo>
                    <a:cubicBezTo>
                      <a:pt x="323905" y="350995"/>
                      <a:pt x="318324" y="357839"/>
                      <a:pt x="312139" y="357355"/>
                    </a:cubicBezTo>
                    <a:cubicBezTo>
                      <a:pt x="305954" y="356870"/>
                      <a:pt x="301507" y="349241"/>
                      <a:pt x="302206" y="340313"/>
                    </a:cubicBezTo>
                    <a:cubicBezTo>
                      <a:pt x="302906" y="331385"/>
                      <a:pt x="308486" y="324541"/>
                      <a:pt x="314671" y="325026"/>
                    </a:cubicBezTo>
                    <a:close/>
                    <a:moveTo>
                      <a:pt x="142644" y="324216"/>
                    </a:moveTo>
                    <a:lnTo>
                      <a:pt x="152156" y="329487"/>
                    </a:lnTo>
                    <a:cubicBezTo>
                      <a:pt x="158489" y="335819"/>
                      <a:pt x="160066" y="344509"/>
                      <a:pt x="155679" y="348895"/>
                    </a:cubicBezTo>
                    <a:cubicBezTo>
                      <a:pt x="151292" y="353283"/>
                      <a:pt x="142604" y="351705"/>
                      <a:pt x="136271" y="345374"/>
                    </a:cubicBezTo>
                    <a:lnTo>
                      <a:pt x="134500" y="335617"/>
                    </a:lnTo>
                    <a:close/>
                    <a:moveTo>
                      <a:pt x="1170656" y="323369"/>
                    </a:moveTo>
                    <a:cubicBezTo>
                      <a:pt x="1179584" y="324069"/>
                      <a:pt x="1186428" y="329649"/>
                      <a:pt x="1185944" y="335834"/>
                    </a:cubicBezTo>
                    <a:cubicBezTo>
                      <a:pt x="1185459" y="342019"/>
                      <a:pt x="1177830" y="346466"/>
                      <a:pt x="1168902" y="345767"/>
                    </a:cubicBezTo>
                    <a:cubicBezTo>
                      <a:pt x="1159975" y="345068"/>
                      <a:pt x="1153130" y="339487"/>
                      <a:pt x="1153615" y="333302"/>
                    </a:cubicBezTo>
                    <a:cubicBezTo>
                      <a:pt x="1154099" y="327117"/>
                      <a:pt x="1161729" y="322670"/>
                      <a:pt x="1170656" y="323369"/>
                    </a:cubicBezTo>
                    <a:close/>
                    <a:moveTo>
                      <a:pt x="708885" y="322895"/>
                    </a:moveTo>
                    <a:cubicBezTo>
                      <a:pt x="712396" y="322258"/>
                      <a:pt x="715665" y="322961"/>
                      <a:pt x="717859" y="325155"/>
                    </a:cubicBezTo>
                    <a:cubicBezTo>
                      <a:pt x="722246" y="329541"/>
                      <a:pt x="720669" y="338230"/>
                      <a:pt x="714337" y="344562"/>
                    </a:cubicBezTo>
                    <a:cubicBezTo>
                      <a:pt x="708005" y="350894"/>
                      <a:pt x="699316" y="352471"/>
                      <a:pt x="694929" y="348084"/>
                    </a:cubicBezTo>
                    <a:cubicBezTo>
                      <a:pt x="690542" y="343697"/>
                      <a:pt x="692119" y="335008"/>
                      <a:pt x="698451" y="328676"/>
                    </a:cubicBezTo>
                    <a:cubicBezTo>
                      <a:pt x="701617" y="325511"/>
                      <a:pt x="705372" y="323533"/>
                      <a:pt x="708885" y="322895"/>
                    </a:cubicBezTo>
                    <a:close/>
                    <a:moveTo>
                      <a:pt x="376410" y="312262"/>
                    </a:moveTo>
                    <a:cubicBezTo>
                      <a:pt x="385338" y="312961"/>
                      <a:pt x="392182" y="318542"/>
                      <a:pt x="391698" y="324727"/>
                    </a:cubicBezTo>
                    <a:cubicBezTo>
                      <a:pt x="391213" y="330912"/>
                      <a:pt x="383584" y="335359"/>
                      <a:pt x="374656" y="334659"/>
                    </a:cubicBezTo>
                    <a:cubicBezTo>
                      <a:pt x="365728" y="333960"/>
                      <a:pt x="358884" y="328379"/>
                      <a:pt x="359369" y="322194"/>
                    </a:cubicBezTo>
                    <a:cubicBezTo>
                      <a:pt x="359853" y="316010"/>
                      <a:pt x="367482" y="311562"/>
                      <a:pt x="376410" y="312262"/>
                    </a:cubicBezTo>
                    <a:close/>
                    <a:moveTo>
                      <a:pt x="847314" y="310210"/>
                    </a:moveTo>
                    <a:cubicBezTo>
                      <a:pt x="856241" y="310909"/>
                      <a:pt x="863086" y="316489"/>
                      <a:pt x="862601" y="322674"/>
                    </a:cubicBezTo>
                    <a:cubicBezTo>
                      <a:pt x="862117" y="328859"/>
                      <a:pt x="854487" y="333306"/>
                      <a:pt x="845560" y="332607"/>
                    </a:cubicBezTo>
                    <a:cubicBezTo>
                      <a:pt x="836632" y="331908"/>
                      <a:pt x="829788" y="326327"/>
                      <a:pt x="830272" y="320142"/>
                    </a:cubicBezTo>
                    <a:cubicBezTo>
                      <a:pt x="830757" y="313957"/>
                      <a:pt x="838386" y="309510"/>
                      <a:pt x="847314" y="310210"/>
                    </a:cubicBezTo>
                    <a:close/>
                    <a:moveTo>
                      <a:pt x="423408" y="307092"/>
                    </a:moveTo>
                    <a:cubicBezTo>
                      <a:pt x="432336" y="307791"/>
                      <a:pt x="439180" y="313371"/>
                      <a:pt x="438696" y="319556"/>
                    </a:cubicBezTo>
                    <a:cubicBezTo>
                      <a:pt x="438211" y="325741"/>
                      <a:pt x="430582" y="330188"/>
                      <a:pt x="421654" y="329489"/>
                    </a:cubicBezTo>
                    <a:cubicBezTo>
                      <a:pt x="412726" y="328790"/>
                      <a:pt x="405882" y="323210"/>
                      <a:pt x="406367" y="317024"/>
                    </a:cubicBezTo>
                    <a:cubicBezTo>
                      <a:pt x="406851" y="310839"/>
                      <a:pt x="414481" y="306392"/>
                      <a:pt x="423408" y="307092"/>
                    </a:cubicBezTo>
                    <a:close/>
                    <a:moveTo>
                      <a:pt x="894312" y="305039"/>
                    </a:moveTo>
                    <a:cubicBezTo>
                      <a:pt x="903240" y="305738"/>
                      <a:pt x="910084" y="311319"/>
                      <a:pt x="909599" y="317504"/>
                    </a:cubicBezTo>
                    <a:cubicBezTo>
                      <a:pt x="909115" y="323689"/>
                      <a:pt x="901486" y="328136"/>
                      <a:pt x="892558" y="327437"/>
                    </a:cubicBezTo>
                    <a:cubicBezTo>
                      <a:pt x="883630" y="326737"/>
                      <a:pt x="876786" y="321157"/>
                      <a:pt x="877270" y="314972"/>
                    </a:cubicBezTo>
                    <a:cubicBezTo>
                      <a:pt x="877755" y="308787"/>
                      <a:pt x="885384" y="304340"/>
                      <a:pt x="894312" y="305039"/>
                    </a:cubicBezTo>
                    <a:close/>
                    <a:moveTo>
                      <a:pt x="969508" y="302689"/>
                    </a:moveTo>
                    <a:cubicBezTo>
                      <a:pt x="978436" y="303388"/>
                      <a:pt x="985280" y="308969"/>
                      <a:pt x="984795" y="315154"/>
                    </a:cubicBezTo>
                    <a:cubicBezTo>
                      <a:pt x="984311" y="321339"/>
                      <a:pt x="976682" y="325786"/>
                      <a:pt x="967754" y="325087"/>
                    </a:cubicBezTo>
                    <a:cubicBezTo>
                      <a:pt x="958826" y="324387"/>
                      <a:pt x="951982" y="318807"/>
                      <a:pt x="952466" y="312622"/>
                    </a:cubicBezTo>
                    <a:cubicBezTo>
                      <a:pt x="952951" y="306437"/>
                      <a:pt x="960580" y="301990"/>
                      <a:pt x="969508" y="302689"/>
                    </a:cubicBezTo>
                    <a:close/>
                    <a:moveTo>
                      <a:pt x="175261" y="291583"/>
                    </a:moveTo>
                    <a:cubicBezTo>
                      <a:pt x="184188" y="292282"/>
                      <a:pt x="191033" y="297862"/>
                      <a:pt x="190548" y="304047"/>
                    </a:cubicBezTo>
                    <a:cubicBezTo>
                      <a:pt x="190064" y="310232"/>
                      <a:pt x="182434" y="314679"/>
                      <a:pt x="173507" y="313980"/>
                    </a:cubicBezTo>
                    <a:cubicBezTo>
                      <a:pt x="169043" y="313631"/>
                      <a:pt x="165100" y="312061"/>
                      <a:pt x="162333" y="309805"/>
                    </a:cubicBezTo>
                    <a:lnTo>
                      <a:pt x="160033" y="305171"/>
                    </a:lnTo>
                    <a:lnTo>
                      <a:pt x="173624" y="291917"/>
                    </a:lnTo>
                    <a:close/>
                    <a:moveTo>
                      <a:pt x="1337311" y="285233"/>
                    </a:moveTo>
                    <a:cubicBezTo>
                      <a:pt x="1346238" y="285932"/>
                      <a:pt x="1353083" y="291512"/>
                      <a:pt x="1352598" y="297698"/>
                    </a:cubicBezTo>
                    <a:cubicBezTo>
                      <a:pt x="1352114" y="303883"/>
                      <a:pt x="1344484" y="308329"/>
                      <a:pt x="1335557" y="307630"/>
                    </a:cubicBezTo>
                    <a:cubicBezTo>
                      <a:pt x="1326630" y="306931"/>
                      <a:pt x="1319785" y="301351"/>
                      <a:pt x="1320269" y="295166"/>
                    </a:cubicBezTo>
                    <a:cubicBezTo>
                      <a:pt x="1320754" y="288981"/>
                      <a:pt x="1328383" y="284534"/>
                      <a:pt x="1337311" y="285233"/>
                    </a:cubicBezTo>
                    <a:close/>
                    <a:moveTo>
                      <a:pt x="202280" y="263968"/>
                    </a:moveTo>
                    <a:lnTo>
                      <a:pt x="204649" y="277020"/>
                    </a:lnTo>
                    <a:cubicBezTo>
                      <a:pt x="202456" y="279214"/>
                      <a:pt x="199187" y="279916"/>
                      <a:pt x="195674" y="279279"/>
                    </a:cubicBezTo>
                    <a:lnTo>
                      <a:pt x="189875" y="276066"/>
                    </a:lnTo>
                    <a:close/>
                    <a:moveTo>
                      <a:pt x="363640" y="253151"/>
                    </a:moveTo>
                    <a:cubicBezTo>
                      <a:pt x="369825" y="253635"/>
                      <a:pt x="374272" y="261264"/>
                      <a:pt x="373572" y="270192"/>
                    </a:cubicBezTo>
                    <a:cubicBezTo>
                      <a:pt x="372874" y="279120"/>
                      <a:pt x="367293" y="285964"/>
                      <a:pt x="361108" y="285480"/>
                    </a:cubicBezTo>
                    <a:cubicBezTo>
                      <a:pt x="354923" y="284995"/>
                      <a:pt x="350476" y="277366"/>
                      <a:pt x="351176" y="268438"/>
                    </a:cubicBezTo>
                    <a:cubicBezTo>
                      <a:pt x="351875" y="259510"/>
                      <a:pt x="357455" y="252666"/>
                      <a:pt x="363640" y="253151"/>
                    </a:cubicBezTo>
                    <a:close/>
                    <a:moveTo>
                      <a:pt x="1220246" y="248797"/>
                    </a:moveTo>
                    <a:cubicBezTo>
                      <a:pt x="1225667" y="251813"/>
                      <a:pt x="1226532" y="260601"/>
                      <a:pt x="1222177" y="268426"/>
                    </a:cubicBezTo>
                    <a:cubicBezTo>
                      <a:pt x="1217823" y="276251"/>
                      <a:pt x="1209899" y="280149"/>
                      <a:pt x="1204478" y="277132"/>
                    </a:cubicBezTo>
                    <a:cubicBezTo>
                      <a:pt x="1199057" y="274115"/>
                      <a:pt x="1198192" y="265327"/>
                      <a:pt x="1202546" y="257502"/>
                    </a:cubicBezTo>
                    <a:cubicBezTo>
                      <a:pt x="1206901" y="249677"/>
                      <a:pt x="1214825" y="245779"/>
                      <a:pt x="1220246" y="248797"/>
                    </a:cubicBezTo>
                    <a:close/>
                    <a:moveTo>
                      <a:pt x="1352744" y="245481"/>
                    </a:moveTo>
                    <a:cubicBezTo>
                      <a:pt x="1356255" y="246119"/>
                      <a:pt x="1360011" y="248096"/>
                      <a:pt x="1363177" y="251262"/>
                    </a:cubicBezTo>
                    <a:cubicBezTo>
                      <a:pt x="1369509" y="257594"/>
                      <a:pt x="1371086" y="266283"/>
                      <a:pt x="1366699" y="270670"/>
                    </a:cubicBezTo>
                    <a:cubicBezTo>
                      <a:pt x="1362313" y="275057"/>
                      <a:pt x="1353623" y="273481"/>
                      <a:pt x="1347291" y="267148"/>
                    </a:cubicBezTo>
                    <a:cubicBezTo>
                      <a:pt x="1340959" y="260816"/>
                      <a:pt x="1339382" y="252127"/>
                      <a:pt x="1343769" y="247741"/>
                    </a:cubicBezTo>
                    <a:cubicBezTo>
                      <a:pt x="1345963" y="245547"/>
                      <a:pt x="1349232" y="244844"/>
                      <a:pt x="1352744" y="245481"/>
                    </a:cubicBezTo>
                    <a:close/>
                    <a:moveTo>
                      <a:pt x="1273785" y="245390"/>
                    </a:moveTo>
                    <a:cubicBezTo>
                      <a:pt x="1279970" y="245876"/>
                      <a:pt x="1284417" y="253505"/>
                      <a:pt x="1283717" y="262432"/>
                    </a:cubicBezTo>
                    <a:cubicBezTo>
                      <a:pt x="1283018" y="271360"/>
                      <a:pt x="1277438" y="278205"/>
                      <a:pt x="1271253" y="277719"/>
                    </a:cubicBezTo>
                    <a:cubicBezTo>
                      <a:pt x="1265068" y="277235"/>
                      <a:pt x="1260621" y="269605"/>
                      <a:pt x="1261321" y="260678"/>
                    </a:cubicBezTo>
                    <a:cubicBezTo>
                      <a:pt x="1262019" y="251750"/>
                      <a:pt x="1267601" y="244906"/>
                      <a:pt x="1273785" y="245390"/>
                    </a:cubicBezTo>
                    <a:close/>
                    <a:moveTo>
                      <a:pt x="531605" y="244809"/>
                    </a:moveTo>
                    <a:cubicBezTo>
                      <a:pt x="537026" y="247826"/>
                      <a:pt x="537891" y="256614"/>
                      <a:pt x="533537" y="264439"/>
                    </a:cubicBezTo>
                    <a:cubicBezTo>
                      <a:pt x="529182" y="272264"/>
                      <a:pt x="521258" y="276162"/>
                      <a:pt x="515837" y="273146"/>
                    </a:cubicBezTo>
                    <a:cubicBezTo>
                      <a:pt x="510416" y="270129"/>
                      <a:pt x="509551" y="261340"/>
                      <a:pt x="513906" y="253515"/>
                    </a:cubicBezTo>
                    <a:cubicBezTo>
                      <a:pt x="518260" y="245690"/>
                      <a:pt x="526184" y="241793"/>
                      <a:pt x="531605" y="244809"/>
                    </a:cubicBezTo>
                    <a:close/>
                    <a:moveTo>
                      <a:pt x="837049" y="242812"/>
                    </a:moveTo>
                    <a:cubicBezTo>
                      <a:pt x="843234" y="243297"/>
                      <a:pt x="847681" y="250926"/>
                      <a:pt x="846981" y="259854"/>
                    </a:cubicBezTo>
                    <a:lnTo>
                      <a:pt x="844268" y="267117"/>
                    </a:lnTo>
                    <a:lnTo>
                      <a:pt x="844477" y="268141"/>
                    </a:lnTo>
                    <a:cubicBezTo>
                      <a:pt x="843778" y="277068"/>
                      <a:pt x="838197" y="283912"/>
                      <a:pt x="832012" y="283428"/>
                    </a:cubicBezTo>
                    <a:cubicBezTo>
                      <a:pt x="825827" y="282944"/>
                      <a:pt x="821380" y="275314"/>
                      <a:pt x="822079" y="266387"/>
                    </a:cubicBezTo>
                    <a:lnTo>
                      <a:pt x="824794" y="259123"/>
                    </a:lnTo>
                    <a:lnTo>
                      <a:pt x="824585" y="258100"/>
                    </a:lnTo>
                    <a:cubicBezTo>
                      <a:pt x="825283" y="249172"/>
                      <a:pt x="830864" y="242328"/>
                      <a:pt x="837049" y="242812"/>
                    </a:cubicBezTo>
                    <a:close/>
                    <a:moveTo>
                      <a:pt x="664103" y="241494"/>
                    </a:moveTo>
                    <a:cubicBezTo>
                      <a:pt x="667615" y="242131"/>
                      <a:pt x="671370" y="244109"/>
                      <a:pt x="674536" y="247274"/>
                    </a:cubicBezTo>
                    <a:cubicBezTo>
                      <a:pt x="680868" y="253606"/>
                      <a:pt x="682445" y="262296"/>
                      <a:pt x="678058" y="266683"/>
                    </a:cubicBezTo>
                    <a:cubicBezTo>
                      <a:pt x="675865" y="268876"/>
                      <a:pt x="672596" y="269578"/>
                      <a:pt x="669084" y="268941"/>
                    </a:cubicBezTo>
                    <a:lnTo>
                      <a:pt x="666581" y="267554"/>
                    </a:lnTo>
                    <a:lnTo>
                      <a:pt x="663593" y="275553"/>
                    </a:lnTo>
                    <a:cubicBezTo>
                      <a:pt x="661337" y="278320"/>
                      <a:pt x="658396" y="279910"/>
                      <a:pt x="655303" y="279668"/>
                    </a:cubicBezTo>
                    <a:cubicBezTo>
                      <a:pt x="649118" y="279183"/>
                      <a:pt x="644671" y="271554"/>
                      <a:pt x="645371" y="262626"/>
                    </a:cubicBezTo>
                    <a:cubicBezTo>
                      <a:pt x="645720" y="258163"/>
                      <a:pt x="647290" y="254219"/>
                      <a:pt x="649546" y="251453"/>
                    </a:cubicBezTo>
                    <a:lnTo>
                      <a:pt x="655949" y="248275"/>
                    </a:lnTo>
                    <a:lnTo>
                      <a:pt x="655128" y="243752"/>
                    </a:lnTo>
                    <a:cubicBezTo>
                      <a:pt x="657322" y="241559"/>
                      <a:pt x="660591" y="240856"/>
                      <a:pt x="664103" y="241494"/>
                    </a:cubicBezTo>
                    <a:close/>
                    <a:moveTo>
                      <a:pt x="1072637" y="224712"/>
                    </a:moveTo>
                    <a:cubicBezTo>
                      <a:pt x="1078822" y="225197"/>
                      <a:pt x="1083269" y="232826"/>
                      <a:pt x="1082570" y="241754"/>
                    </a:cubicBezTo>
                    <a:cubicBezTo>
                      <a:pt x="1081871" y="250681"/>
                      <a:pt x="1076290" y="257526"/>
                      <a:pt x="1070105" y="257041"/>
                    </a:cubicBezTo>
                    <a:cubicBezTo>
                      <a:pt x="1063920" y="256556"/>
                      <a:pt x="1059473" y="248926"/>
                      <a:pt x="1060172" y="240000"/>
                    </a:cubicBezTo>
                    <a:cubicBezTo>
                      <a:pt x="1060872" y="231072"/>
                      <a:pt x="1066452" y="224227"/>
                      <a:pt x="1072637" y="224712"/>
                    </a:cubicBezTo>
                    <a:close/>
                    <a:moveTo>
                      <a:pt x="644722" y="219429"/>
                    </a:moveTo>
                    <a:cubicBezTo>
                      <a:pt x="650143" y="222445"/>
                      <a:pt x="651008" y="231233"/>
                      <a:pt x="646654" y="239058"/>
                    </a:cubicBezTo>
                    <a:cubicBezTo>
                      <a:pt x="642299" y="246883"/>
                      <a:pt x="634375" y="250781"/>
                      <a:pt x="628954" y="247764"/>
                    </a:cubicBezTo>
                    <a:cubicBezTo>
                      <a:pt x="623533" y="244748"/>
                      <a:pt x="622668" y="235959"/>
                      <a:pt x="627023" y="228134"/>
                    </a:cubicBezTo>
                    <a:cubicBezTo>
                      <a:pt x="631377" y="220309"/>
                      <a:pt x="639301" y="216411"/>
                      <a:pt x="644722" y="219429"/>
                    </a:cubicBezTo>
                    <a:close/>
                    <a:moveTo>
                      <a:pt x="950168" y="217433"/>
                    </a:moveTo>
                    <a:cubicBezTo>
                      <a:pt x="956352" y="217917"/>
                      <a:pt x="960799" y="225547"/>
                      <a:pt x="960099" y="234474"/>
                    </a:cubicBezTo>
                    <a:cubicBezTo>
                      <a:pt x="959400" y="243402"/>
                      <a:pt x="953820" y="250246"/>
                      <a:pt x="947635" y="249762"/>
                    </a:cubicBezTo>
                    <a:cubicBezTo>
                      <a:pt x="941450" y="249277"/>
                      <a:pt x="937003" y="241648"/>
                      <a:pt x="937703" y="232720"/>
                    </a:cubicBezTo>
                    <a:cubicBezTo>
                      <a:pt x="938401" y="223793"/>
                      <a:pt x="943982" y="216948"/>
                      <a:pt x="950168" y="217433"/>
                    </a:cubicBezTo>
                    <a:close/>
                    <a:moveTo>
                      <a:pt x="777220" y="216114"/>
                    </a:moveTo>
                    <a:cubicBezTo>
                      <a:pt x="780732" y="216751"/>
                      <a:pt x="784487" y="218728"/>
                      <a:pt x="787653" y="221894"/>
                    </a:cubicBezTo>
                    <a:cubicBezTo>
                      <a:pt x="793985" y="228227"/>
                      <a:pt x="795562" y="236915"/>
                      <a:pt x="791176" y="241302"/>
                    </a:cubicBezTo>
                    <a:cubicBezTo>
                      <a:pt x="786788" y="245689"/>
                      <a:pt x="778099" y="244113"/>
                      <a:pt x="771767" y="237780"/>
                    </a:cubicBezTo>
                    <a:cubicBezTo>
                      <a:pt x="765435" y="231448"/>
                      <a:pt x="763858" y="222759"/>
                      <a:pt x="768245" y="218373"/>
                    </a:cubicBezTo>
                    <a:cubicBezTo>
                      <a:pt x="770439" y="216178"/>
                      <a:pt x="773708" y="215476"/>
                      <a:pt x="777220" y="216114"/>
                    </a:cubicBezTo>
                    <a:close/>
                    <a:moveTo>
                      <a:pt x="698262" y="216022"/>
                    </a:moveTo>
                    <a:cubicBezTo>
                      <a:pt x="704447" y="216507"/>
                      <a:pt x="708894" y="224136"/>
                      <a:pt x="708194" y="233064"/>
                    </a:cubicBezTo>
                    <a:cubicBezTo>
                      <a:pt x="707495" y="241992"/>
                      <a:pt x="701915" y="248836"/>
                      <a:pt x="695730" y="248351"/>
                    </a:cubicBezTo>
                    <a:cubicBezTo>
                      <a:pt x="689545" y="247867"/>
                      <a:pt x="685098" y="240238"/>
                      <a:pt x="685798" y="231310"/>
                    </a:cubicBezTo>
                    <a:cubicBezTo>
                      <a:pt x="686496" y="222382"/>
                      <a:pt x="692077" y="215538"/>
                      <a:pt x="698262" y="216022"/>
                    </a:cubicBezTo>
                    <a:close/>
                    <a:moveTo>
                      <a:pt x="1244361" y="211621"/>
                    </a:moveTo>
                    <a:cubicBezTo>
                      <a:pt x="1250546" y="212105"/>
                      <a:pt x="1254993" y="219735"/>
                      <a:pt x="1254293" y="228662"/>
                    </a:cubicBezTo>
                    <a:cubicBezTo>
                      <a:pt x="1253595" y="237590"/>
                      <a:pt x="1248014" y="244434"/>
                      <a:pt x="1241830" y="243950"/>
                    </a:cubicBezTo>
                    <a:cubicBezTo>
                      <a:pt x="1235644" y="243466"/>
                      <a:pt x="1231197" y="235836"/>
                      <a:pt x="1231897" y="226908"/>
                    </a:cubicBezTo>
                    <a:cubicBezTo>
                      <a:pt x="1232596" y="217981"/>
                      <a:pt x="1238176" y="211137"/>
                      <a:pt x="1244361" y="211621"/>
                    </a:cubicBezTo>
                    <a:close/>
                    <a:moveTo>
                      <a:pt x="450115" y="200514"/>
                    </a:moveTo>
                    <a:cubicBezTo>
                      <a:pt x="456300" y="200998"/>
                      <a:pt x="460747" y="208627"/>
                      <a:pt x="460048" y="217555"/>
                    </a:cubicBezTo>
                    <a:lnTo>
                      <a:pt x="456637" y="226685"/>
                    </a:lnTo>
                    <a:lnTo>
                      <a:pt x="456686" y="226659"/>
                    </a:lnTo>
                    <a:cubicBezTo>
                      <a:pt x="462871" y="227144"/>
                      <a:pt x="467318" y="234773"/>
                      <a:pt x="466618" y="243701"/>
                    </a:cubicBezTo>
                    <a:cubicBezTo>
                      <a:pt x="465919" y="252629"/>
                      <a:pt x="460339" y="259473"/>
                      <a:pt x="454154" y="258988"/>
                    </a:cubicBezTo>
                    <a:cubicBezTo>
                      <a:pt x="447969" y="258504"/>
                      <a:pt x="443522" y="250874"/>
                      <a:pt x="444222" y="241947"/>
                    </a:cubicBezTo>
                    <a:lnTo>
                      <a:pt x="447632" y="232818"/>
                    </a:lnTo>
                    <a:lnTo>
                      <a:pt x="447583" y="232843"/>
                    </a:lnTo>
                    <a:cubicBezTo>
                      <a:pt x="441398" y="232358"/>
                      <a:pt x="436951" y="224729"/>
                      <a:pt x="437650" y="215801"/>
                    </a:cubicBezTo>
                    <a:cubicBezTo>
                      <a:pt x="438350" y="206873"/>
                      <a:pt x="443930" y="200029"/>
                      <a:pt x="450115" y="200514"/>
                    </a:cubicBezTo>
                    <a:close/>
                    <a:moveTo>
                      <a:pt x="497113" y="195344"/>
                    </a:moveTo>
                    <a:cubicBezTo>
                      <a:pt x="503298" y="195829"/>
                      <a:pt x="507745" y="203458"/>
                      <a:pt x="507046" y="212386"/>
                    </a:cubicBezTo>
                    <a:cubicBezTo>
                      <a:pt x="506347" y="221313"/>
                      <a:pt x="500766" y="228158"/>
                      <a:pt x="494581" y="227673"/>
                    </a:cubicBezTo>
                    <a:cubicBezTo>
                      <a:pt x="488396" y="227188"/>
                      <a:pt x="483949" y="219558"/>
                      <a:pt x="484648" y="210632"/>
                    </a:cubicBezTo>
                    <a:cubicBezTo>
                      <a:pt x="485348" y="201703"/>
                      <a:pt x="490928" y="194859"/>
                      <a:pt x="497113" y="195344"/>
                    </a:cubicBezTo>
                    <a:close/>
                    <a:moveTo>
                      <a:pt x="1399292" y="192399"/>
                    </a:moveTo>
                    <a:lnTo>
                      <a:pt x="1406354" y="197237"/>
                    </a:lnTo>
                    <a:lnTo>
                      <a:pt x="1412732" y="203705"/>
                    </a:lnTo>
                    <a:lnTo>
                      <a:pt x="1408485" y="205814"/>
                    </a:lnTo>
                    <a:cubicBezTo>
                      <a:pt x="1405392" y="205571"/>
                      <a:pt x="1402734" y="203543"/>
                      <a:pt x="1400937" y="200459"/>
                    </a:cubicBezTo>
                    <a:close/>
                    <a:moveTo>
                      <a:pt x="1043213" y="190942"/>
                    </a:moveTo>
                    <a:cubicBezTo>
                      <a:pt x="1049398" y="191426"/>
                      <a:pt x="1053845" y="199056"/>
                      <a:pt x="1053146" y="207983"/>
                    </a:cubicBezTo>
                    <a:cubicBezTo>
                      <a:pt x="1052447" y="216911"/>
                      <a:pt x="1046866" y="223755"/>
                      <a:pt x="1040681" y="223271"/>
                    </a:cubicBezTo>
                    <a:cubicBezTo>
                      <a:pt x="1034496" y="222786"/>
                      <a:pt x="1030049" y="215157"/>
                      <a:pt x="1030748" y="206229"/>
                    </a:cubicBezTo>
                    <a:cubicBezTo>
                      <a:pt x="1031447" y="197302"/>
                      <a:pt x="1037028" y="190457"/>
                      <a:pt x="1043213" y="190942"/>
                    </a:cubicBezTo>
                    <a:close/>
                    <a:moveTo>
                      <a:pt x="1222638" y="185598"/>
                    </a:moveTo>
                    <a:cubicBezTo>
                      <a:pt x="1231566" y="186298"/>
                      <a:pt x="1238410" y="191878"/>
                      <a:pt x="1237925" y="198063"/>
                    </a:cubicBezTo>
                    <a:cubicBezTo>
                      <a:pt x="1237441" y="204248"/>
                      <a:pt x="1229811" y="208695"/>
                      <a:pt x="1220884" y="207996"/>
                    </a:cubicBezTo>
                    <a:cubicBezTo>
                      <a:pt x="1211956" y="207297"/>
                      <a:pt x="1205112" y="201716"/>
                      <a:pt x="1205596" y="195531"/>
                    </a:cubicBezTo>
                    <a:cubicBezTo>
                      <a:pt x="1206081" y="189346"/>
                      <a:pt x="1213710" y="184899"/>
                      <a:pt x="1222638" y="185598"/>
                    </a:cubicBezTo>
                    <a:close/>
                    <a:moveTo>
                      <a:pt x="305055" y="178227"/>
                    </a:moveTo>
                    <a:lnTo>
                      <a:pt x="305222" y="178565"/>
                    </a:lnTo>
                    <a:cubicBezTo>
                      <a:pt x="304980" y="181657"/>
                      <a:pt x="302952" y="184315"/>
                      <a:pt x="299868" y="186112"/>
                    </a:cubicBezTo>
                    <a:lnTo>
                      <a:pt x="291275" y="187865"/>
                    </a:lnTo>
                    <a:close/>
                    <a:moveTo>
                      <a:pt x="1021490" y="164918"/>
                    </a:moveTo>
                    <a:cubicBezTo>
                      <a:pt x="1030417" y="165617"/>
                      <a:pt x="1037262" y="171198"/>
                      <a:pt x="1036778" y="177383"/>
                    </a:cubicBezTo>
                    <a:cubicBezTo>
                      <a:pt x="1036294" y="183568"/>
                      <a:pt x="1028664" y="188015"/>
                      <a:pt x="1019736" y="187316"/>
                    </a:cubicBezTo>
                    <a:cubicBezTo>
                      <a:pt x="1010809" y="186616"/>
                      <a:pt x="1003965" y="181036"/>
                      <a:pt x="1004449" y="174851"/>
                    </a:cubicBezTo>
                    <a:cubicBezTo>
                      <a:pt x="1004933" y="168666"/>
                      <a:pt x="1012563" y="164219"/>
                      <a:pt x="1021490" y="164918"/>
                    </a:cubicBezTo>
                    <a:close/>
                    <a:moveTo>
                      <a:pt x="836035" y="161699"/>
                    </a:moveTo>
                    <a:cubicBezTo>
                      <a:pt x="844962" y="162398"/>
                      <a:pt x="851807" y="167978"/>
                      <a:pt x="851322" y="174163"/>
                    </a:cubicBezTo>
                    <a:cubicBezTo>
                      <a:pt x="850838" y="180348"/>
                      <a:pt x="843208" y="184795"/>
                      <a:pt x="834281" y="184096"/>
                    </a:cubicBezTo>
                    <a:cubicBezTo>
                      <a:pt x="825354" y="183397"/>
                      <a:pt x="818509" y="177816"/>
                      <a:pt x="818993" y="171631"/>
                    </a:cubicBezTo>
                    <a:cubicBezTo>
                      <a:pt x="819478" y="165446"/>
                      <a:pt x="827107" y="160999"/>
                      <a:pt x="836035" y="161699"/>
                    </a:cubicBezTo>
                    <a:close/>
                    <a:moveTo>
                      <a:pt x="516940" y="160380"/>
                    </a:moveTo>
                    <a:cubicBezTo>
                      <a:pt x="520491" y="160031"/>
                      <a:pt x="524644" y="160904"/>
                      <a:pt x="528557" y="163081"/>
                    </a:cubicBezTo>
                    <a:cubicBezTo>
                      <a:pt x="536382" y="167435"/>
                      <a:pt x="540280" y="175360"/>
                      <a:pt x="537263" y="180781"/>
                    </a:cubicBezTo>
                    <a:cubicBezTo>
                      <a:pt x="534246" y="186202"/>
                      <a:pt x="525458" y="187066"/>
                      <a:pt x="517633" y="182712"/>
                    </a:cubicBezTo>
                    <a:cubicBezTo>
                      <a:pt x="509808" y="178358"/>
                      <a:pt x="505910" y="170433"/>
                      <a:pt x="508927" y="165012"/>
                    </a:cubicBezTo>
                    <a:cubicBezTo>
                      <a:pt x="510436" y="162302"/>
                      <a:pt x="513386" y="160730"/>
                      <a:pt x="516940" y="160380"/>
                    </a:cubicBezTo>
                    <a:close/>
                    <a:moveTo>
                      <a:pt x="584130" y="160288"/>
                    </a:moveTo>
                    <a:cubicBezTo>
                      <a:pt x="593057" y="160987"/>
                      <a:pt x="599902" y="166568"/>
                      <a:pt x="599417" y="172753"/>
                    </a:cubicBezTo>
                    <a:cubicBezTo>
                      <a:pt x="598933" y="178938"/>
                      <a:pt x="591303" y="183385"/>
                      <a:pt x="582376" y="182686"/>
                    </a:cubicBezTo>
                    <a:cubicBezTo>
                      <a:pt x="573448" y="181986"/>
                      <a:pt x="566604" y="176406"/>
                      <a:pt x="567088" y="170221"/>
                    </a:cubicBezTo>
                    <a:cubicBezTo>
                      <a:pt x="567573" y="164036"/>
                      <a:pt x="575202" y="159589"/>
                      <a:pt x="584130" y="160288"/>
                    </a:cubicBezTo>
                    <a:close/>
                    <a:moveTo>
                      <a:pt x="1132890" y="158432"/>
                    </a:moveTo>
                    <a:cubicBezTo>
                      <a:pt x="1136442" y="158083"/>
                      <a:pt x="1140596" y="158955"/>
                      <a:pt x="1144508" y="161133"/>
                    </a:cubicBezTo>
                    <a:cubicBezTo>
                      <a:pt x="1152333" y="165487"/>
                      <a:pt x="1156231" y="173411"/>
                      <a:pt x="1153214" y="178832"/>
                    </a:cubicBezTo>
                    <a:cubicBezTo>
                      <a:pt x="1150198" y="184253"/>
                      <a:pt x="1141409" y="185118"/>
                      <a:pt x="1133584" y="180764"/>
                    </a:cubicBezTo>
                    <a:cubicBezTo>
                      <a:pt x="1125759" y="176409"/>
                      <a:pt x="1121861" y="168485"/>
                      <a:pt x="1124878" y="163064"/>
                    </a:cubicBezTo>
                    <a:cubicBezTo>
                      <a:pt x="1126386" y="160353"/>
                      <a:pt x="1129338" y="158782"/>
                      <a:pt x="1132890" y="158432"/>
                    </a:cubicBezTo>
                    <a:close/>
                    <a:moveTo>
                      <a:pt x="668458" y="155413"/>
                    </a:moveTo>
                    <a:cubicBezTo>
                      <a:pt x="671969" y="154777"/>
                      <a:pt x="675238" y="155479"/>
                      <a:pt x="677432" y="157672"/>
                    </a:cubicBezTo>
                    <a:cubicBezTo>
                      <a:pt x="681819" y="162059"/>
                      <a:pt x="680242" y="170748"/>
                      <a:pt x="673910" y="177080"/>
                    </a:cubicBezTo>
                    <a:cubicBezTo>
                      <a:pt x="667578" y="183412"/>
                      <a:pt x="658889" y="184990"/>
                      <a:pt x="654502" y="180603"/>
                    </a:cubicBezTo>
                    <a:cubicBezTo>
                      <a:pt x="650115" y="176216"/>
                      <a:pt x="651692" y="167526"/>
                      <a:pt x="658024" y="161194"/>
                    </a:cubicBezTo>
                    <a:cubicBezTo>
                      <a:pt x="661191" y="158028"/>
                      <a:pt x="664945" y="156051"/>
                      <a:pt x="668458" y="155413"/>
                    </a:cubicBezTo>
                    <a:close/>
                    <a:moveTo>
                      <a:pt x="1284408" y="153465"/>
                    </a:moveTo>
                    <a:cubicBezTo>
                      <a:pt x="1287921" y="152827"/>
                      <a:pt x="1291190" y="153530"/>
                      <a:pt x="1293383" y="155723"/>
                    </a:cubicBezTo>
                    <a:cubicBezTo>
                      <a:pt x="1297770" y="160110"/>
                      <a:pt x="1296193" y="168799"/>
                      <a:pt x="1289861" y="175131"/>
                    </a:cubicBezTo>
                    <a:cubicBezTo>
                      <a:pt x="1283529" y="181463"/>
                      <a:pt x="1274840" y="183040"/>
                      <a:pt x="1270453" y="178653"/>
                    </a:cubicBezTo>
                    <a:cubicBezTo>
                      <a:pt x="1266066" y="174267"/>
                      <a:pt x="1267643" y="165577"/>
                      <a:pt x="1273975" y="159245"/>
                    </a:cubicBezTo>
                    <a:cubicBezTo>
                      <a:pt x="1277141" y="156080"/>
                      <a:pt x="1280897" y="154102"/>
                      <a:pt x="1284408" y="153465"/>
                    </a:cubicBezTo>
                    <a:close/>
                    <a:moveTo>
                      <a:pt x="382981" y="139610"/>
                    </a:moveTo>
                    <a:cubicBezTo>
                      <a:pt x="391909" y="140309"/>
                      <a:pt x="398753" y="145890"/>
                      <a:pt x="398269" y="152075"/>
                    </a:cubicBezTo>
                    <a:cubicBezTo>
                      <a:pt x="397784" y="158260"/>
                      <a:pt x="390155" y="162707"/>
                      <a:pt x="381227" y="162007"/>
                    </a:cubicBezTo>
                    <a:cubicBezTo>
                      <a:pt x="372300" y="161308"/>
                      <a:pt x="365455" y="155727"/>
                      <a:pt x="365940" y="149542"/>
                    </a:cubicBezTo>
                    <a:cubicBezTo>
                      <a:pt x="366424" y="143358"/>
                      <a:pt x="374054" y="138910"/>
                      <a:pt x="382981" y="139610"/>
                    </a:cubicBezTo>
                    <a:close/>
                    <a:moveTo>
                      <a:pt x="876462" y="130381"/>
                    </a:moveTo>
                    <a:cubicBezTo>
                      <a:pt x="885390" y="131081"/>
                      <a:pt x="892234" y="136661"/>
                      <a:pt x="891750" y="142846"/>
                    </a:cubicBezTo>
                    <a:cubicBezTo>
                      <a:pt x="891265" y="149031"/>
                      <a:pt x="883636" y="153478"/>
                      <a:pt x="874708" y="152779"/>
                    </a:cubicBezTo>
                    <a:cubicBezTo>
                      <a:pt x="865781" y="152080"/>
                      <a:pt x="858936" y="146499"/>
                      <a:pt x="859421" y="140314"/>
                    </a:cubicBezTo>
                    <a:cubicBezTo>
                      <a:pt x="859905" y="134129"/>
                      <a:pt x="867535" y="129682"/>
                      <a:pt x="876462" y="130381"/>
                    </a:cubicBezTo>
                    <a:close/>
                    <a:moveTo>
                      <a:pt x="557366" y="129064"/>
                    </a:moveTo>
                    <a:cubicBezTo>
                      <a:pt x="560918" y="128715"/>
                      <a:pt x="565072" y="129587"/>
                      <a:pt x="568984" y="131765"/>
                    </a:cubicBezTo>
                    <a:cubicBezTo>
                      <a:pt x="576809" y="136119"/>
                      <a:pt x="580707" y="144043"/>
                      <a:pt x="577690" y="149464"/>
                    </a:cubicBezTo>
                    <a:cubicBezTo>
                      <a:pt x="574674" y="154885"/>
                      <a:pt x="565885" y="155750"/>
                      <a:pt x="558060" y="151396"/>
                    </a:cubicBezTo>
                    <a:cubicBezTo>
                      <a:pt x="550235" y="147041"/>
                      <a:pt x="546337" y="139117"/>
                      <a:pt x="549354" y="133696"/>
                    </a:cubicBezTo>
                    <a:cubicBezTo>
                      <a:pt x="550862" y="130985"/>
                      <a:pt x="553814" y="129414"/>
                      <a:pt x="557366" y="129064"/>
                    </a:cubicBezTo>
                    <a:close/>
                    <a:moveTo>
                      <a:pt x="1103466" y="124663"/>
                    </a:moveTo>
                    <a:cubicBezTo>
                      <a:pt x="1107018" y="124313"/>
                      <a:pt x="1111171" y="125185"/>
                      <a:pt x="1115084" y="127363"/>
                    </a:cubicBezTo>
                    <a:cubicBezTo>
                      <a:pt x="1122909" y="131717"/>
                      <a:pt x="1126808" y="139641"/>
                      <a:pt x="1123790" y="145062"/>
                    </a:cubicBezTo>
                    <a:cubicBezTo>
                      <a:pt x="1120774" y="150484"/>
                      <a:pt x="1111985" y="151348"/>
                      <a:pt x="1104160" y="146994"/>
                    </a:cubicBezTo>
                    <a:cubicBezTo>
                      <a:pt x="1096335" y="142640"/>
                      <a:pt x="1092437" y="134715"/>
                      <a:pt x="1095454" y="129294"/>
                    </a:cubicBezTo>
                    <a:cubicBezTo>
                      <a:pt x="1096962" y="126584"/>
                      <a:pt x="1099914" y="125012"/>
                      <a:pt x="1103466" y="124663"/>
                    </a:cubicBezTo>
                    <a:close/>
                    <a:moveTo>
                      <a:pt x="1170656" y="124570"/>
                    </a:moveTo>
                    <a:cubicBezTo>
                      <a:pt x="1179584" y="125270"/>
                      <a:pt x="1186428" y="130850"/>
                      <a:pt x="1185944" y="137035"/>
                    </a:cubicBezTo>
                    <a:cubicBezTo>
                      <a:pt x="1185459" y="143220"/>
                      <a:pt x="1177830" y="147667"/>
                      <a:pt x="1168902" y="146968"/>
                    </a:cubicBezTo>
                    <a:cubicBezTo>
                      <a:pt x="1159974" y="146269"/>
                      <a:pt x="1153130" y="140688"/>
                      <a:pt x="1153614" y="134503"/>
                    </a:cubicBezTo>
                    <a:cubicBezTo>
                      <a:pt x="1154099" y="128318"/>
                      <a:pt x="1161728" y="123871"/>
                      <a:pt x="1170656" y="124570"/>
                    </a:cubicBezTo>
                    <a:close/>
                    <a:moveTo>
                      <a:pt x="708884" y="124096"/>
                    </a:moveTo>
                    <a:cubicBezTo>
                      <a:pt x="712397" y="123460"/>
                      <a:pt x="715666" y="124162"/>
                      <a:pt x="717859" y="126355"/>
                    </a:cubicBezTo>
                    <a:cubicBezTo>
                      <a:pt x="722246" y="130742"/>
                      <a:pt x="720669" y="139431"/>
                      <a:pt x="714337" y="145763"/>
                    </a:cubicBezTo>
                    <a:cubicBezTo>
                      <a:pt x="708005" y="152095"/>
                      <a:pt x="699316" y="153672"/>
                      <a:pt x="694929" y="149286"/>
                    </a:cubicBezTo>
                    <a:cubicBezTo>
                      <a:pt x="690542" y="144899"/>
                      <a:pt x="692120" y="136209"/>
                      <a:pt x="698451" y="129877"/>
                    </a:cubicBezTo>
                    <a:cubicBezTo>
                      <a:pt x="701617" y="126711"/>
                      <a:pt x="705372" y="124734"/>
                      <a:pt x="708884" y="124096"/>
                    </a:cubicBezTo>
                    <a:close/>
                    <a:moveTo>
                      <a:pt x="389563" y="121626"/>
                    </a:moveTo>
                    <a:lnTo>
                      <a:pt x="391697" y="125927"/>
                    </a:lnTo>
                    <a:cubicBezTo>
                      <a:pt x="391213" y="132112"/>
                      <a:pt x="383583" y="136560"/>
                      <a:pt x="374656" y="135860"/>
                    </a:cubicBezTo>
                    <a:lnTo>
                      <a:pt x="368769" y="133660"/>
                    </a:lnTo>
                    <a:lnTo>
                      <a:pt x="377956" y="127234"/>
                    </a:lnTo>
                    <a:close/>
                    <a:moveTo>
                      <a:pt x="1254984" y="119696"/>
                    </a:moveTo>
                    <a:cubicBezTo>
                      <a:pt x="1258497" y="119058"/>
                      <a:pt x="1261766" y="119760"/>
                      <a:pt x="1263959" y="121954"/>
                    </a:cubicBezTo>
                    <a:cubicBezTo>
                      <a:pt x="1268346" y="126341"/>
                      <a:pt x="1266769" y="135030"/>
                      <a:pt x="1260437" y="141363"/>
                    </a:cubicBezTo>
                    <a:cubicBezTo>
                      <a:pt x="1254105" y="147695"/>
                      <a:pt x="1245416" y="149271"/>
                      <a:pt x="1241029" y="144884"/>
                    </a:cubicBezTo>
                    <a:cubicBezTo>
                      <a:pt x="1236642" y="140497"/>
                      <a:pt x="1238219" y="131809"/>
                      <a:pt x="1244551" y="125476"/>
                    </a:cubicBezTo>
                    <a:cubicBezTo>
                      <a:pt x="1247717" y="122310"/>
                      <a:pt x="1251473" y="120333"/>
                      <a:pt x="1254984" y="119696"/>
                    </a:cubicBezTo>
                    <a:close/>
                    <a:moveTo>
                      <a:pt x="628315" y="114872"/>
                    </a:moveTo>
                    <a:cubicBezTo>
                      <a:pt x="637242" y="115572"/>
                      <a:pt x="644087" y="121152"/>
                      <a:pt x="643602" y="127337"/>
                    </a:cubicBezTo>
                    <a:cubicBezTo>
                      <a:pt x="643118" y="133522"/>
                      <a:pt x="635488" y="137969"/>
                      <a:pt x="626561" y="137270"/>
                    </a:cubicBezTo>
                    <a:cubicBezTo>
                      <a:pt x="617634" y="136571"/>
                      <a:pt x="610789" y="130990"/>
                      <a:pt x="611273" y="124805"/>
                    </a:cubicBezTo>
                    <a:cubicBezTo>
                      <a:pt x="611758" y="118620"/>
                      <a:pt x="619388" y="114173"/>
                      <a:pt x="628315" y="114872"/>
                    </a:cubicBezTo>
                    <a:close/>
                    <a:moveTo>
                      <a:pt x="922510" y="109062"/>
                    </a:moveTo>
                    <a:cubicBezTo>
                      <a:pt x="931437" y="109761"/>
                      <a:pt x="938282" y="115341"/>
                      <a:pt x="937798" y="121526"/>
                    </a:cubicBezTo>
                    <a:cubicBezTo>
                      <a:pt x="937313" y="127711"/>
                      <a:pt x="929684" y="132158"/>
                      <a:pt x="920756" y="131459"/>
                    </a:cubicBezTo>
                    <a:cubicBezTo>
                      <a:pt x="911829" y="130760"/>
                      <a:pt x="904984" y="125179"/>
                      <a:pt x="905469" y="118994"/>
                    </a:cubicBezTo>
                    <a:cubicBezTo>
                      <a:pt x="905953" y="112809"/>
                      <a:pt x="913583" y="108362"/>
                      <a:pt x="922510" y="109062"/>
                    </a:cubicBezTo>
                    <a:close/>
                    <a:moveTo>
                      <a:pt x="460739" y="108587"/>
                    </a:moveTo>
                    <a:cubicBezTo>
                      <a:pt x="464250" y="107951"/>
                      <a:pt x="467519" y="108653"/>
                      <a:pt x="469713" y="110846"/>
                    </a:cubicBezTo>
                    <a:cubicBezTo>
                      <a:pt x="474100" y="115233"/>
                      <a:pt x="472523" y="123922"/>
                      <a:pt x="466191" y="130254"/>
                    </a:cubicBezTo>
                    <a:cubicBezTo>
                      <a:pt x="459859" y="136586"/>
                      <a:pt x="451170" y="138164"/>
                      <a:pt x="446783" y="133777"/>
                    </a:cubicBezTo>
                    <a:cubicBezTo>
                      <a:pt x="442396" y="129390"/>
                      <a:pt x="443973" y="120700"/>
                      <a:pt x="450305" y="114368"/>
                    </a:cubicBezTo>
                    <a:cubicBezTo>
                      <a:pt x="453471" y="111202"/>
                      <a:pt x="457226" y="109225"/>
                      <a:pt x="460739" y="108587"/>
                    </a:cubicBezTo>
                    <a:close/>
                    <a:moveTo>
                      <a:pt x="969508" y="103891"/>
                    </a:moveTo>
                    <a:cubicBezTo>
                      <a:pt x="978435" y="104590"/>
                      <a:pt x="985280" y="110171"/>
                      <a:pt x="984796" y="116356"/>
                    </a:cubicBezTo>
                    <a:cubicBezTo>
                      <a:pt x="984311" y="122541"/>
                      <a:pt x="976681" y="126988"/>
                      <a:pt x="967754" y="126289"/>
                    </a:cubicBezTo>
                    <a:cubicBezTo>
                      <a:pt x="958827" y="125590"/>
                      <a:pt x="951982" y="120009"/>
                      <a:pt x="952467" y="113824"/>
                    </a:cubicBezTo>
                    <a:cubicBezTo>
                      <a:pt x="952951" y="107639"/>
                      <a:pt x="960581" y="103192"/>
                      <a:pt x="969508" y="103891"/>
                    </a:cubicBezTo>
                    <a:close/>
                    <a:moveTo>
                      <a:pt x="721361" y="88382"/>
                    </a:moveTo>
                    <a:cubicBezTo>
                      <a:pt x="730289" y="89082"/>
                      <a:pt x="737133" y="94662"/>
                      <a:pt x="736648" y="100847"/>
                    </a:cubicBezTo>
                    <a:cubicBezTo>
                      <a:pt x="736164" y="107032"/>
                      <a:pt x="728535" y="111479"/>
                      <a:pt x="719607" y="110780"/>
                    </a:cubicBezTo>
                    <a:cubicBezTo>
                      <a:pt x="710679" y="110081"/>
                      <a:pt x="703835" y="104500"/>
                      <a:pt x="704319" y="98315"/>
                    </a:cubicBezTo>
                    <a:cubicBezTo>
                      <a:pt x="704804" y="92130"/>
                      <a:pt x="712433" y="87683"/>
                      <a:pt x="721361" y="88382"/>
                    </a:cubicBezTo>
                    <a:close/>
                    <a:moveTo>
                      <a:pt x="1204130" y="77732"/>
                    </a:moveTo>
                    <a:lnTo>
                      <a:pt x="1205396" y="78306"/>
                    </a:lnTo>
                    <a:lnTo>
                      <a:pt x="1204478" y="78334"/>
                    </a:lnTo>
                    <a:close/>
                    <a:moveTo>
                      <a:pt x="1095195" y="53171"/>
                    </a:moveTo>
                    <a:cubicBezTo>
                      <a:pt x="1101380" y="53655"/>
                      <a:pt x="1105827" y="61285"/>
                      <a:pt x="1105127" y="70212"/>
                    </a:cubicBezTo>
                    <a:cubicBezTo>
                      <a:pt x="1104429" y="79140"/>
                      <a:pt x="1098849" y="85984"/>
                      <a:pt x="1092663" y="85500"/>
                    </a:cubicBezTo>
                    <a:cubicBezTo>
                      <a:pt x="1086478" y="85015"/>
                      <a:pt x="1082031" y="77386"/>
                      <a:pt x="1082731" y="68458"/>
                    </a:cubicBezTo>
                    <a:cubicBezTo>
                      <a:pt x="1083430" y="59531"/>
                      <a:pt x="1089010" y="52686"/>
                      <a:pt x="1095195" y="53171"/>
                    </a:cubicBezTo>
                    <a:close/>
                    <a:moveTo>
                      <a:pt x="604296" y="51946"/>
                    </a:moveTo>
                    <a:cubicBezTo>
                      <a:pt x="609717" y="54963"/>
                      <a:pt x="610582" y="63751"/>
                      <a:pt x="606228" y="71576"/>
                    </a:cubicBezTo>
                    <a:cubicBezTo>
                      <a:pt x="601873" y="79402"/>
                      <a:pt x="593949" y="83299"/>
                      <a:pt x="588528" y="80282"/>
                    </a:cubicBezTo>
                    <a:cubicBezTo>
                      <a:pt x="583107" y="77266"/>
                      <a:pt x="582242" y="68478"/>
                      <a:pt x="586597" y="60653"/>
                    </a:cubicBezTo>
                    <a:cubicBezTo>
                      <a:pt x="590951" y="52827"/>
                      <a:pt x="598875" y="48930"/>
                      <a:pt x="604296" y="51946"/>
                    </a:cubicBezTo>
                    <a:close/>
                    <a:moveTo>
                      <a:pt x="909740" y="49951"/>
                    </a:moveTo>
                    <a:cubicBezTo>
                      <a:pt x="915925" y="50435"/>
                      <a:pt x="920372" y="58065"/>
                      <a:pt x="919672" y="66993"/>
                    </a:cubicBezTo>
                    <a:cubicBezTo>
                      <a:pt x="918973" y="75920"/>
                      <a:pt x="913393" y="82764"/>
                      <a:pt x="907208" y="82280"/>
                    </a:cubicBezTo>
                    <a:cubicBezTo>
                      <a:pt x="901023" y="81796"/>
                      <a:pt x="896576" y="74166"/>
                      <a:pt x="897276" y="65239"/>
                    </a:cubicBezTo>
                    <a:cubicBezTo>
                      <a:pt x="897974" y="56311"/>
                      <a:pt x="903555" y="49467"/>
                      <a:pt x="909740" y="49951"/>
                    </a:cubicBezTo>
                    <a:close/>
                    <a:moveTo>
                      <a:pt x="736794" y="48632"/>
                    </a:moveTo>
                    <a:cubicBezTo>
                      <a:pt x="740306" y="49269"/>
                      <a:pt x="744061" y="51246"/>
                      <a:pt x="747227" y="54412"/>
                    </a:cubicBezTo>
                    <a:cubicBezTo>
                      <a:pt x="753559" y="60745"/>
                      <a:pt x="755137" y="69434"/>
                      <a:pt x="750749" y="73820"/>
                    </a:cubicBezTo>
                    <a:cubicBezTo>
                      <a:pt x="746362" y="78207"/>
                      <a:pt x="737673" y="76630"/>
                      <a:pt x="731341" y="70298"/>
                    </a:cubicBezTo>
                    <a:cubicBezTo>
                      <a:pt x="725009" y="63966"/>
                      <a:pt x="723432" y="55277"/>
                      <a:pt x="727819" y="50890"/>
                    </a:cubicBezTo>
                    <a:cubicBezTo>
                      <a:pt x="730013" y="48697"/>
                      <a:pt x="733282" y="47994"/>
                      <a:pt x="736794" y="48632"/>
                    </a:cubicBezTo>
                    <a:close/>
                    <a:moveTo>
                      <a:pt x="657835" y="48541"/>
                    </a:moveTo>
                    <a:cubicBezTo>
                      <a:pt x="664020" y="49025"/>
                      <a:pt x="668467" y="56655"/>
                      <a:pt x="667768" y="65582"/>
                    </a:cubicBezTo>
                    <a:cubicBezTo>
                      <a:pt x="667068" y="74510"/>
                      <a:pt x="661488" y="81354"/>
                      <a:pt x="655303" y="80870"/>
                    </a:cubicBezTo>
                    <a:cubicBezTo>
                      <a:pt x="649118" y="80385"/>
                      <a:pt x="644671" y="72756"/>
                      <a:pt x="645370" y="63828"/>
                    </a:cubicBezTo>
                    <a:cubicBezTo>
                      <a:pt x="646069" y="54901"/>
                      <a:pt x="651650" y="48056"/>
                      <a:pt x="657835" y="48541"/>
                    </a:cubicBezTo>
                    <a:close/>
                    <a:moveTo>
                      <a:pt x="1039880" y="23905"/>
                    </a:moveTo>
                    <a:lnTo>
                      <a:pt x="1041152" y="24239"/>
                    </a:lnTo>
                    <a:lnTo>
                      <a:pt x="1040681" y="24473"/>
                    </a:lnTo>
                    <a:close/>
                    <a:moveTo>
                      <a:pt x="645680" y="22286"/>
                    </a:moveTo>
                    <a:lnTo>
                      <a:pt x="649355" y="28642"/>
                    </a:lnTo>
                    <a:cubicBezTo>
                      <a:pt x="649704" y="32195"/>
                      <a:pt x="648832" y="36348"/>
                      <a:pt x="646654" y="40261"/>
                    </a:cubicBezTo>
                    <a:cubicBezTo>
                      <a:pt x="642300" y="48085"/>
                      <a:pt x="634376" y="51983"/>
                      <a:pt x="628955" y="48966"/>
                    </a:cubicBezTo>
                    <a:cubicBezTo>
                      <a:pt x="623534" y="45950"/>
                      <a:pt x="622669" y="37161"/>
                      <a:pt x="627023" y="29336"/>
                    </a:cubicBezTo>
                    <a:lnTo>
                      <a:pt x="629356" y="27013"/>
                    </a:lnTo>
                    <a:close/>
                    <a:moveTo>
                      <a:pt x="950167" y="18634"/>
                    </a:moveTo>
                    <a:cubicBezTo>
                      <a:pt x="956352" y="19118"/>
                      <a:pt x="960799" y="26748"/>
                      <a:pt x="960100" y="35676"/>
                    </a:cubicBezTo>
                    <a:cubicBezTo>
                      <a:pt x="959401" y="44603"/>
                      <a:pt x="953820" y="51447"/>
                      <a:pt x="947635" y="50963"/>
                    </a:cubicBezTo>
                    <a:cubicBezTo>
                      <a:pt x="941450" y="50479"/>
                      <a:pt x="937003" y="42849"/>
                      <a:pt x="937703" y="33921"/>
                    </a:cubicBezTo>
                    <a:cubicBezTo>
                      <a:pt x="938402" y="24994"/>
                      <a:pt x="943982" y="18150"/>
                      <a:pt x="950167" y="18634"/>
                    </a:cubicBezTo>
                    <a:close/>
                    <a:moveTo>
                      <a:pt x="777220" y="17315"/>
                    </a:moveTo>
                    <a:cubicBezTo>
                      <a:pt x="780733" y="17952"/>
                      <a:pt x="784488" y="19929"/>
                      <a:pt x="787654" y="23095"/>
                    </a:cubicBezTo>
                    <a:cubicBezTo>
                      <a:pt x="793986" y="29428"/>
                      <a:pt x="795563" y="38116"/>
                      <a:pt x="791176" y="42503"/>
                    </a:cubicBezTo>
                    <a:cubicBezTo>
                      <a:pt x="786789" y="46890"/>
                      <a:pt x="778100" y="45313"/>
                      <a:pt x="771768" y="38981"/>
                    </a:cubicBezTo>
                    <a:cubicBezTo>
                      <a:pt x="765436" y="32649"/>
                      <a:pt x="763859" y="23960"/>
                      <a:pt x="768247" y="19573"/>
                    </a:cubicBezTo>
                    <a:cubicBezTo>
                      <a:pt x="770439" y="17379"/>
                      <a:pt x="773708" y="16678"/>
                      <a:pt x="777220" y="17315"/>
                    </a:cubicBezTo>
                    <a:close/>
                    <a:moveTo>
                      <a:pt x="984220" y="11347"/>
                    </a:moveTo>
                    <a:lnTo>
                      <a:pt x="995857" y="12357"/>
                    </a:lnTo>
                    <a:lnTo>
                      <a:pt x="1005909" y="14994"/>
                    </a:lnTo>
                    <a:lnTo>
                      <a:pt x="1001973" y="25529"/>
                    </a:lnTo>
                    <a:cubicBezTo>
                      <a:pt x="999717" y="28295"/>
                      <a:pt x="996776" y="29885"/>
                      <a:pt x="993683" y="29643"/>
                    </a:cubicBezTo>
                    <a:cubicBezTo>
                      <a:pt x="987498" y="29158"/>
                      <a:pt x="983051" y="21528"/>
                      <a:pt x="983751" y="12602"/>
                    </a:cubicBezTo>
                    <a:close/>
                    <a:moveTo>
                      <a:pt x="709657" y="8914"/>
                    </a:moveTo>
                    <a:lnTo>
                      <a:pt x="711952" y="20166"/>
                    </a:lnTo>
                    <a:cubicBezTo>
                      <a:pt x="711253" y="29094"/>
                      <a:pt x="705673" y="35938"/>
                      <a:pt x="699488" y="35454"/>
                    </a:cubicBezTo>
                    <a:cubicBezTo>
                      <a:pt x="693303" y="34970"/>
                      <a:pt x="688856" y="27340"/>
                      <a:pt x="689556" y="18412"/>
                    </a:cubicBezTo>
                    <a:lnTo>
                      <a:pt x="692139" y="11498"/>
                    </a:lnTo>
                    <a:close/>
                    <a:moveTo>
                      <a:pt x="802637" y="0"/>
                    </a:moveTo>
                    <a:lnTo>
                      <a:pt x="800825" y="4850"/>
                    </a:lnTo>
                    <a:cubicBezTo>
                      <a:pt x="798569" y="7616"/>
                      <a:pt x="795628" y="9206"/>
                      <a:pt x="792535" y="8964"/>
                    </a:cubicBezTo>
                    <a:cubicBezTo>
                      <a:pt x="789442" y="8722"/>
                      <a:pt x="786784" y="6693"/>
                      <a:pt x="784987" y="3609"/>
                    </a:cubicBezTo>
                    <a:lnTo>
                      <a:pt x="784436" y="9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E83222E-8965-4147-AFE3-9688E43F26C6}"/>
              </a:ext>
            </a:extLst>
          </p:cNvPr>
          <p:cNvGrpSpPr/>
          <p:nvPr/>
        </p:nvGrpSpPr>
        <p:grpSpPr>
          <a:xfrm>
            <a:off x="870961" y="1417640"/>
            <a:ext cx="2338396" cy="1516419"/>
            <a:chOff x="1167493" y="2073466"/>
            <a:chExt cx="2222324" cy="1549089"/>
          </a:xfrm>
        </p:grpSpPr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0E6E9A6D-D99C-4AA1-B034-7BDD0D740098}"/>
                </a:ext>
              </a:extLst>
            </p:cNvPr>
            <p:cNvSpPr/>
            <p:nvPr/>
          </p:nvSpPr>
          <p:spPr>
            <a:xfrm rot="16200000" flipV="1">
              <a:off x="3003447" y="2808243"/>
              <a:ext cx="211712" cy="561029"/>
            </a:xfrm>
            <a:prstGeom prst="moon">
              <a:avLst/>
            </a:pr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E2987B32-6844-419F-9455-ACA1D68DAF3F}"/>
                </a:ext>
              </a:extLst>
            </p:cNvPr>
            <p:cNvSpPr/>
            <p:nvPr/>
          </p:nvSpPr>
          <p:spPr>
            <a:xfrm rot="5400000">
              <a:off x="3003447" y="2336754"/>
              <a:ext cx="211712" cy="561029"/>
            </a:xfrm>
            <a:prstGeom prst="moon">
              <a:avLst/>
            </a:pr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90BD029-210D-4DD1-B90E-087DB2EB8CAD}"/>
                </a:ext>
              </a:extLst>
            </p:cNvPr>
            <p:cNvSpPr/>
            <p:nvPr/>
          </p:nvSpPr>
          <p:spPr>
            <a:xfrm>
              <a:off x="1167493" y="2738439"/>
              <a:ext cx="228059" cy="208522"/>
            </a:xfrm>
            <a:custGeom>
              <a:avLst/>
              <a:gdLst>
                <a:gd name="connsiteX0" fmla="*/ 83344 w 209550"/>
                <a:gd name="connsiteY0" fmla="*/ 0 h 312924"/>
                <a:gd name="connsiteX1" fmla="*/ 104775 w 209550"/>
                <a:gd name="connsiteY1" fmla="*/ 8123 h 312924"/>
                <a:gd name="connsiteX2" fmla="*/ 126206 w 209550"/>
                <a:gd name="connsiteY2" fmla="*/ 0 h 312924"/>
                <a:gd name="connsiteX3" fmla="*/ 209550 w 209550"/>
                <a:gd name="connsiteY3" fmla="*/ 156462 h 312924"/>
                <a:gd name="connsiteX4" fmla="*/ 126206 w 209550"/>
                <a:gd name="connsiteY4" fmla="*/ 312924 h 312924"/>
                <a:gd name="connsiteX5" fmla="*/ 104775 w 209550"/>
                <a:gd name="connsiteY5" fmla="*/ 304802 h 312924"/>
                <a:gd name="connsiteX6" fmla="*/ 83344 w 209550"/>
                <a:gd name="connsiteY6" fmla="*/ 312924 h 312924"/>
                <a:gd name="connsiteX7" fmla="*/ 0 w 209550"/>
                <a:gd name="connsiteY7" fmla="*/ 156462 h 312924"/>
                <a:gd name="connsiteX8" fmla="*/ 83344 w 209550"/>
                <a:gd name="connsiteY8" fmla="*/ 0 h 312924"/>
                <a:gd name="connsiteX0" fmla="*/ 83344 w 128885"/>
                <a:gd name="connsiteY0" fmla="*/ 0 h 312924"/>
                <a:gd name="connsiteX1" fmla="*/ 104775 w 128885"/>
                <a:gd name="connsiteY1" fmla="*/ 8123 h 312924"/>
                <a:gd name="connsiteX2" fmla="*/ 126206 w 128885"/>
                <a:gd name="connsiteY2" fmla="*/ 0 h 312924"/>
                <a:gd name="connsiteX3" fmla="*/ 126206 w 128885"/>
                <a:gd name="connsiteY3" fmla="*/ 312924 h 312924"/>
                <a:gd name="connsiteX4" fmla="*/ 104775 w 128885"/>
                <a:gd name="connsiteY4" fmla="*/ 304802 h 312924"/>
                <a:gd name="connsiteX5" fmla="*/ 83344 w 128885"/>
                <a:gd name="connsiteY5" fmla="*/ 312924 h 312924"/>
                <a:gd name="connsiteX6" fmla="*/ 0 w 128885"/>
                <a:gd name="connsiteY6" fmla="*/ 156462 h 312924"/>
                <a:gd name="connsiteX7" fmla="*/ 83344 w 128885"/>
                <a:gd name="connsiteY7" fmla="*/ 0 h 31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85" h="312924">
                  <a:moveTo>
                    <a:pt x="83344" y="0"/>
                  </a:moveTo>
                  <a:lnTo>
                    <a:pt x="104775" y="8123"/>
                  </a:lnTo>
                  <a:lnTo>
                    <a:pt x="126206" y="0"/>
                  </a:lnTo>
                  <a:cubicBezTo>
                    <a:pt x="129778" y="50800"/>
                    <a:pt x="129778" y="262124"/>
                    <a:pt x="126206" y="312924"/>
                  </a:cubicBezTo>
                  <a:lnTo>
                    <a:pt x="104775" y="304802"/>
                  </a:lnTo>
                  <a:lnTo>
                    <a:pt x="83344" y="312924"/>
                  </a:lnTo>
                  <a:cubicBezTo>
                    <a:pt x="37314" y="312924"/>
                    <a:pt x="0" y="242874"/>
                    <a:pt x="0" y="156462"/>
                  </a:cubicBezTo>
                  <a:cubicBezTo>
                    <a:pt x="0" y="70050"/>
                    <a:pt x="37314" y="0"/>
                    <a:pt x="83344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BDDCB7E-CB90-480B-A7E9-B3C8AD535EA4}"/>
                </a:ext>
              </a:extLst>
            </p:cNvPr>
            <p:cNvSpPr/>
            <p:nvPr/>
          </p:nvSpPr>
          <p:spPr>
            <a:xfrm>
              <a:off x="1277612" y="2703184"/>
              <a:ext cx="202598" cy="279032"/>
            </a:xfrm>
            <a:custGeom>
              <a:avLst/>
              <a:gdLst>
                <a:gd name="connsiteX0" fmla="*/ 83344 w 209550"/>
                <a:gd name="connsiteY0" fmla="*/ 0 h 312924"/>
                <a:gd name="connsiteX1" fmla="*/ 104775 w 209550"/>
                <a:gd name="connsiteY1" fmla="*/ 8123 h 312924"/>
                <a:gd name="connsiteX2" fmla="*/ 126206 w 209550"/>
                <a:gd name="connsiteY2" fmla="*/ 0 h 312924"/>
                <a:gd name="connsiteX3" fmla="*/ 209550 w 209550"/>
                <a:gd name="connsiteY3" fmla="*/ 156462 h 312924"/>
                <a:gd name="connsiteX4" fmla="*/ 126206 w 209550"/>
                <a:gd name="connsiteY4" fmla="*/ 312924 h 312924"/>
                <a:gd name="connsiteX5" fmla="*/ 104775 w 209550"/>
                <a:gd name="connsiteY5" fmla="*/ 304802 h 312924"/>
                <a:gd name="connsiteX6" fmla="*/ 83344 w 209550"/>
                <a:gd name="connsiteY6" fmla="*/ 312924 h 312924"/>
                <a:gd name="connsiteX7" fmla="*/ 0 w 209550"/>
                <a:gd name="connsiteY7" fmla="*/ 156462 h 312924"/>
                <a:gd name="connsiteX8" fmla="*/ 83344 w 209550"/>
                <a:gd name="connsiteY8" fmla="*/ 0 h 31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312924">
                  <a:moveTo>
                    <a:pt x="83344" y="0"/>
                  </a:moveTo>
                  <a:lnTo>
                    <a:pt x="104775" y="8123"/>
                  </a:lnTo>
                  <a:lnTo>
                    <a:pt x="126206" y="0"/>
                  </a:lnTo>
                  <a:cubicBezTo>
                    <a:pt x="172236" y="0"/>
                    <a:pt x="209550" y="70050"/>
                    <a:pt x="209550" y="156462"/>
                  </a:cubicBezTo>
                  <a:cubicBezTo>
                    <a:pt x="209550" y="242874"/>
                    <a:pt x="172236" y="312924"/>
                    <a:pt x="126206" y="312924"/>
                  </a:cubicBezTo>
                  <a:lnTo>
                    <a:pt x="104775" y="304802"/>
                  </a:lnTo>
                  <a:lnTo>
                    <a:pt x="83344" y="312924"/>
                  </a:lnTo>
                  <a:cubicBezTo>
                    <a:pt x="37314" y="312924"/>
                    <a:pt x="0" y="242874"/>
                    <a:pt x="0" y="156462"/>
                  </a:cubicBezTo>
                  <a:cubicBezTo>
                    <a:pt x="0" y="70050"/>
                    <a:pt x="37314" y="0"/>
                    <a:pt x="833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楕円 121">
              <a:extLst>
                <a:ext uri="{FF2B5EF4-FFF2-40B4-BE49-F238E27FC236}">
                  <a16:creationId xmlns:a16="http://schemas.microsoft.com/office/drawing/2014/main" id="{301FDCB2-A95F-4E99-823D-C79EC473EFBF}"/>
                </a:ext>
              </a:extLst>
            </p:cNvPr>
            <p:cNvSpPr/>
            <p:nvPr/>
          </p:nvSpPr>
          <p:spPr>
            <a:xfrm>
              <a:off x="1347746" y="2078427"/>
              <a:ext cx="1722988" cy="1544128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C0A8C9C-1381-48E2-8D73-04409909BEBA}"/>
                </a:ext>
              </a:extLst>
            </p:cNvPr>
            <p:cNvSpPr/>
            <p:nvPr/>
          </p:nvSpPr>
          <p:spPr>
            <a:xfrm rot="1271552">
              <a:off x="1652302" y="2073466"/>
              <a:ext cx="379228" cy="39350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6053510-9EB7-432F-BF9B-5035DE979F18}"/>
                </a:ext>
              </a:extLst>
            </p:cNvPr>
            <p:cNvSpPr/>
            <p:nvPr/>
          </p:nvSpPr>
          <p:spPr>
            <a:xfrm>
              <a:off x="1652301" y="2641079"/>
              <a:ext cx="379228" cy="39350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548C927-8E42-4DF4-AB13-E4712E5DA58F}"/>
                </a:ext>
              </a:extLst>
            </p:cNvPr>
            <p:cNvSpPr/>
            <p:nvPr/>
          </p:nvSpPr>
          <p:spPr>
            <a:xfrm rot="20700000">
              <a:off x="1652301" y="3195824"/>
              <a:ext cx="379226" cy="393506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C0657C6-99C7-4E93-BCA0-AF390FA5FACC}"/>
                </a:ext>
              </a:extLst>
            </p:cNvPr>
            <p:cNvSpPr/>
            <p:nvPr/>
          </p:nvSpPr>
          <p:spPr>
            <a:xfrm rot="20700000">
              <a:off x="2127261" y="3079116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D34F563-2D68-4C9D-8978-7C79B3EADF4C}"/>
                </a:ext>
              </a:extLst>
            </p:cNvPr>
            <p:cNvSpPr/>
            <p:nvPr/>
          </p:nvSpPr>
          <p:spPr>
            <a:xfrm rot="900000" flipV="1">
              <a:off x="2127261" y="2356526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3AA9881-BF38-4692-9BF4-544293FD3189}"/>
                </a:ext>
              </a:extLst>
            </p:cNvPr>
            <p:cNvSpPr/>
            <p:nvPr/>
          </p:nvSpPr>
          <p:spPr>
            <a:xfrm rot="1271552">
              <a:off x="2433672" y="2149876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66D38CA-EA2A-425A-B20E-83200FEFC41D}"/>
                </a:ext>
              </a:extLst>
            </p:cNvPr>
            <p:cNvSpPr/>
            <p:nvPr/>
          </p:nvSpPr>
          <p:spPr>
            <a:xfrm>
              <a:off x="2433672" y="2745189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DFAE6DC-22D9-4B9B-8027-64770988F939}"/>
                </a:ext>
              </a:extLst>
            </p:cNvPr>
            <p:cNvSpPr/>
            <p:nvPr/>
          </p:nvSpPr>
          <p:spPr>
            <a:xfrm rot="20700000">
              <a:off x="2433672" y="3345264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C3DAD7F-08DF-4C5A-8C13-183B4DB9165D}"/>
                </a:ext>
              </a:extLst>
            </p:cNvPr>
            <p:cNvSpPr/>
            <p:nvPr/>
          </p:nvSpPr>
          <p:spPr>
            <a:xfrm rot="20700000">
              <a:off x="2719022" y="3135410"/>
              <a:ext cx="135250" cy="193294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C1FDE49-404A-4A94-875C-D6BE446CC2F2}"/>
                </a:ext>
              </a:extLst>
            </p:cNvPr>
            <p:cNvSpPr/>
            <p:nvPr/>
          </p:nvSpPr>
          <p:spPr>
            <a:xfrm rot="900000" flipV="1">
              <a:off x="2719022" y="2412820"/>
              <a:ext cx="135250" cy="193294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053E695-0C7F-458C-ADF6-C0E9B67B3A89}"/>
                </a:ext>
              </a:extLst>
            </p:cNvPr>
            <p:cNvSpPr/>
            <p:nvPr/>
          </p:nvSpPr>
          <p:spPr>
            <a:xfrm>
              <a:off x="1329634" y="2476500"/>
              <a:ext cx="298270" cy="746464"/>
            </a:xfrm>
            <a:custGeom>
              <a:avLst/>
              <a:gdLst>
                <a:gd name="connsiteX0" fmla="*/ 515020 w 829708"/>
                <a:gd name="connsiteY0" fmla="*/ 0 h 1362878"/>
                <a:gd name="connsiteX1" fmla="*/ 432931 w 829708"/>
                <a:gd name="connsiteY1" fmla="*/ 76442 h 1362878"/>
                <a:gd name="connsiteX2" fmla="*/ 199937 w 829708"/>
                <a:gd name="connsiteY2" fmla="*/ 448349 h 1362878"/>
                <a:gd name="connsiteX3" fmla="*/ 198852 w 829708"/>
                <a:gd name="connsiteY3" fmla="*/ 452031 h 1362878"/>
                <a:gd name="connsiteX4" fmla="*/ 282042 w 829708"/>
                <a:gd name="connsiteY4" fmla="*/ 395806 h 1362878"/>
                <a:gd name="connsiteX5" fmla="*/ 593845 w 829708"/>
                <a:gd name="connsiteY5" fmla="*/ 330545 h 1362878"/>
                <a:gd name="connsiteX6" fmla="*/ 475301 w 829708"/>
                <a:gd name="connsiteY6" fmla="*/ 502515 h 1362878"/>
                <a:gd name="connsiteX7" fmla="*/ 424555 w 829708"/>
                <a:gd name="connsiteY7" fmla="*/ 537320 h 1362878"/>
                <a:gd name="connsiteX8" fmla="*/ 431043 w 829708"/>
                <a:gd name="connsiteY8" fmla="*/ 536807 h 1362878"/>
                <a:gd name="connsiteX9" fmla="*/ 829708 w 829708"/>
                <a:gd name="connsiteY9" fmla="*/ 682832 h 1362878"/>
                <a:gd name="connsiteX10" fmla="*/ 581221 w 829708"/>
                <a:gd name="connsiteY10" fmla="*/ 814568 h 1362878"/>
                <a:gd name="connsiteX11" fmla="*/ 436921 w 829708"/>
                <a:gd name="connsiteY11" fmla="*/ 827079 h 1362878"/>
                <a:gd name="connsiteX12" fmla="*/ 475301 w 829708"/>
                <a:gd name="connsiteY12" fmla="*/ 853403 h 1362878"/>
                <a:gd name="connsiteX13" fmla="*/ 593845 w 829708"/>
                <a:gd name="connsiteY13" fmla="*/ 1025373 h 1362878"/>
                <a:gd name="connsiteX14" fmla="*/ 282042 w 829708"/>
                <a:gd name="connsiteY14" fmla="*/ 960113 h 1362878"/>
                <a:gd name="connsiteX15" fmla="*/ 192851 w 829708"/>
                <a:gd name="connsiteY15" fmla="*/ 899831 h 1362878"/>
                <a:gd name="connsiteX16" fmla="*/ 199937 w 829708"/>
                <a:gd name="connsiteY16" fmla="*/ 923782 h 1362878"/>
                <a:gd name="connsiteX17" fmla="*/ 432931 w 829708"/>
                <a:gd name="connsiteY17" fmla="*/ 1292607 h 1362878"/>
                <a:gd name="connsiteX18" fmla="*/ 509273 w 829708"/>
                <a:gd name="connsiteY18" fmla="*/ 1362878 h 1362878"/>
                <a:gd name="connsiteX19" fmla="*/ 439842 w 829708"/>
                <a:gd name="connsiteY19" fmla="*/ 1328521 h 1362878"/>
                <a:gd name="connsiteX20" fmla="*/ 0 w 829708"/>
                <a:gd name="connsiteY20" fmla="*/ 685568 h 1362878"/>
                <a:gd name="connsiteX21" fmla="*/ 439842 w 829708"/>
                <a:gd name="connsiteY21" fmla="*/ 37719 h 136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29708" h="1362878">
                  <a:moveTo>
                    <a:pt x="515020" y="0"/>
                  </a:moveTo>
                  <a:lnTo>
                    <a:pt x="432931" y="76442"/>
                  </a:lnTo>
                  <a:cubicBezTo>
                    <a:pt x="327496" y="187575"/>
                    <a:pt x="246132" y="316330"/>
                    <a:pt x="199937" y="448349"/>
                  </a:cubicBezTo>
                  <a:lnTo>
                    <a:pt x="198852" y="452031"/>
                  </a:lnTo>
                  <a:lnTo>
                    <a:pt x="282042" y="395806"/>
                  </a:lnTo>
                  <a:cubicBezTo>
                    <a:pt x="419009" y="316728"/>
                    <a:pt x="570622" y="290321"/>
                    <a:pt x="593845" y="330545"/>
                  </a:cubicBezTo>
                  <a:cubicBezTo>
                    <a:pt x="611263" y="360714"/>
                    <a:pt x="559870" y="434264"/>
                    <a:pt x="475301" y="502515"/>
                  </a:cubicBezTo>
                  <a:lnTo>
                    <a:pt x="424555" y="537320"/>
                  </a:lnTo>
                  <a:lnTo>
                    <a:pt x="431043" y="536807"/>
                  </a:lnTo>
                  <a:cubicBezTo>
                    <a:pt x="639367" y="536807"/>
                    <a:pt x="829708" y="614588"/>
                    <a:pt x="829708" y="682832"/>
                  </a:cubicBezTo>
                  <a:cubicBezTo>
                    <a:pt x="829708" y="734016"/>
                    <a:pt x="722642" y="789850"/>
                    <a:pt x="581221" y="814568"/>
                  </a:cubicBezTo>
                  <a:lnTo>
                    <a:pt x="436921" y="827079"/>
                  </a:lnTo>
                  <a:lnTo>
                    <a:pt x="475301" y="853403"/>
                  </a:lnTo>
                  <a:cubicBezTo>
                    <a:pt x="559870" y="921654"/>
                    <a:pt x="611263" y="995205"/>
                    <a:pt x="593845" y="1025373"/>
                  </a:cubicBezTo>
                  <a:cubicBezTo>
                    <a:pt x="570622" y="1065597"/>
                    <a:pt x="419009" y="1039191"/>
                    <a:pt x="282042" y="960113"/>
                  </a:cubicBezTo>
                  <a:lnTo>
                    <a:pt x="192851" y="899831"/>
                  </a:lnTo>
                  <a:lnTo>
                    <a:pt x="199937" y="923782"/>
                  </a:lnTo>
                  <a:cubicBezTo>
                    <a:pt x="246132" y="1055096"/>
                    <a:pt x="327496" y="1182685"/>
                    <a:pt x="432931" y="1292607"/>
                  </a:cubicBezTo>
                  <a:lnTo>
                    <a:pt x="509273" y="1362878"/>
                  </a:lnTo>
                  <a:lnTo>
                    <a:pt x="439842" y="1328521"/>
                  </a:lnTo>
                  <a:cubicBezTo>
                    <a:pt x="182829" y="1180121"/>
                    <a:pt x="0" y="923391"/>
                    <a:pt x="0" y="685568"/>
                  </a:cubicBezTo>
                  <a:cubicBezTo>
                    <a:pt x="0" y="447745"/>
                    <a:pt x="182829" y="188114"/>
                    <a:pt x="439842" y="3771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6ED4D3D-12B1-49E2-AAD0-959475BD41C4}"/>
                </a:ext>
              </a:extLst>
            </p:cNvPr>
            <p:cNvSpPr/>
            <p:nvPr/>
          </p:nvSpPr>
          <p:spPr>
            <a:xfrm rot="20700000">
              <a:off x="1431936" y="3079115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53B0B9E-27C7-4215-99B4-71E1F50EB596}"/>
                </a:ext>
              </a:extLst>
            </p:cNvPr>
            <p:cNvSpPr/>
            <p:nvPr/>
          </p:nvSpPr>
          <p:spPr>
            <a:xfrm rot="900000" flipV="1">
              <a:off x="1431936" y="2356525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987F1CB-E52D-4F0F-80AC-E1613D3A77AF}"/>
                </a:ext>
              </a:extLst>
            </p:cNvPr>
            <p:cNvSpPr/>
            <p:nvPr/>
          </p:nvSpPr>
          <p:spPr>
            <a:xfrm rot="10800000" flipV="1">
              <a:off x="3024672" y="2599359"/>
              <a:ext cx="211711" cy="47694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  <a:gd name="connsiteX0" fmla="*/ 1042112 w 1042112"/>
                <a:gd name="connsiteY0" fmla="*/ 1079093 h 1079093"/>
                <a:gd name="connsiteX1" fmla="*/ 661529 w 1042112"/>
                <a:gd name="connsiteY1" fmla="*/ 850895 h 1079093"/>
                <a:gd name="connsiteX2" fmla="*/ 626928 w 1042112"/>
                <a:gd name="connsiteY2" fmla="*/ 810989 h 1079093"/>
                <a:gd name="connsiteX3" fmla="*/ 604708 w 1042112"/>
                <a:gd name="connsiteY3" fmla="*/ 801300 h 1079093"/>
                <a:gd name="connsiteX4" fmla="*/ 94 w 1042112"/>
                <a:gd name="connsiteY4" fmla="*/ 540198 h 1079093"/>
                <a:gd name="connsiteX5" fmla="*/ 610180 w 1042112"/>
                <a:gd name="connsiteY5" fmla="*/ 272067 h 1079093"/>
                <a:gd name="connsiteX6" fmla="*/ 634978 w 1042112"/>
                <a:gd name="connsiteY6" fmla="*/ 261814 h 1079093"/>
                <a:gd name="connsiteX7" fmla="*/ 661529 w 1042112"/>
                <a:gd name="connsiteY7" fmla="*/ 230927 h 1079093"/>
                <a:gd name="connsiteX8" fmla="*/ 1042112 w 1042112"/>
                <a:gd name="connsiteY8" fmla="*/ 0 h 1079093"/>
                <a:gd name="connsiteX0" fmla="*/ 1042027 w 1042027"/>
                <a:gd name="connsiteY0" fmla="*/ 1079093 h 1079093"/>
                <a:gd name="connsiteX1" fmla="*/ 661444 w 1042027"/>
                <a:gd name="connsiteY1" fmla="*/ 850895 h 1079093"/>
                <a:gd name="connsiteX2" fmla="*/ 626843 w 1042027"/>
                <a:gd name="connsiteY2" fmla="*/ 810989 h 1079093"/>
                <a:gd name="connsiteX3" fmla="*/ 604623 w 1042027"/>
                <a:gd name="connsiteY3" fmla="*/ 801300 h 1079093"/>
                <a:gd name="connsiteX4" fmla="*/ 9 w 1042027"/>
                <a:gd name="connsiteY4" fmla="*/ 540198 h 1079093"/>
                <a:gd name="connsiteX5" fmla="*/ 610095 w 1042027"/>
                <a:gd name="connsiteY5" fmla="*/ 272067 h 1079093"/>
                <a:gd name="connsiteX6" fmla="*/ 634893 w 1042027"/>
                <a:gd name="connsiteY6" fmla="*/ 261814 h 1079093"/>
                <a:gd name="connsiteX7" fmla="*/ 661444 w 1042027"/>
                <a:gd name="connsiteY7" fmla="*/ 230927 h 1079093"/>
                <a:gd name="connsiteX8" fmla="*/ 1042027 w 1042027"/>
                <a:gd name="connsiteY8" fmla="*/ 0 h 1079093"/>
                <a:gd name="connsiteX0" fmla="*/ 946241 w 946241"/>
                <a:gd name="connsiteY0" fmla="*/ 1079093 h 1079093"/>
                <a:gd name="connsiteX1" fmla="*/ 565658 w 946241"/>
                <a:gd name="connsiteY1" fmla="*/ 850895 h 1079093"/>
                <a:gd name="connsiteX2" fmla="*/ 531057 w 946241"/>
                <a:gd name="connsiteY2" fmla="*/ 810989 h 1079093"/>
                <a:gd name="connsiteX3" fmla="*/ 508837 w 946241"/>
                <a:gd name="connsiteY3" fmla="*/ 801300 h 1079093"/>
                <a:gd name="connsiteX4" fmla="*/ 9 w 946241"/>
                <a:gd name="connsiteY4" fmla="*/ 540198 h 1079093"/>
                <a:gd name="connsiteX5" fmla="*/ 514309 w 946241"/>
                <a:gd name="connsiteY5" fmla="*/ 272067 h 1079093"/>
                <a:gd name="connsiteX6" fmla="*/ 539107 w 946241"/>
                <a:gd name="connsiteY6" fmla="*/ 261814 h 1079093"/>
                <a:gd name="connsiteX7" fmla="*/ 565658 w 946241"/>
                <a:gd name="connsiteY7" fmla="*/ 230927 h 1079093"/>
                <a:gd name="connsiteX8" fmla="*/ 946241 w 946241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6241" h="1079093">
                  <a:moveTo>
                    <a:pt x="946241" y="1079093"/>
                  </a:moveTo>
                  <a:cubicBezTo>
                    <a:pt x="794438" y="1028680"/>
                    <a:pt x="661072" y="946535"/>
                    <a:pt x="565658" y="850895"/>
                  </a:cubicBezTo>
                  <a:lnTo>
                    <a:pt x="531057" y="810989"/>
                  </a:lnTo>
                  <a:lnTo>
                    <a:pt x="508837" y="801300"/>
                  </a:lnTo>
                  <a:cubicBezTo>
                    <a:pt x="313591" y="720561"/>
                    <a:pt x="2087" y="758606"/>
                    <a:pt x="9" y="540198"/>
                  </a:cubicBezTo>
                  <a:cubicBezTo>
                    <a:pt x="-2069" y="321790"/>
                    <a:pt x="328970" y="345681"/>
                    <a:pt x="514309" y="272067"/>
                  </a:cubicBezTo>
                  <a:lnTo>
                    <a:pt x="539107" y="261814"/>
                  </a:lnTo>
                  <a:lnTo>
                    <a:pt x="565658" y="230927"/>
                  </a:lnTo>
                  <a:cubicBezTo>
                    <a:pt x="661072" y="134378"/>
                    <a:pt x="794438" y="51141"/>
                    <a:pt x="946241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BD34700-AE56-4859-BAAD-E55B0182C2B3}"/>
              </a:ext>
            </a:extLst>
          </p:cNvPr>
          <p:cNvGrpSpPr/>
          <p:nvPr/>
        </p:nvGrpSpPr>
        <p:grpSpPr>
          <a:xfrm>
            <a:off x="940580" y="4161643"/>
            <a:ext cx="2113770" cy="1735580"/>
            <a:chOff x="1450395" y="3090728"/>
            <a:chExt cx="1802901" cy="1480331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DD257AF-DEE9-4B10-B946-FCCCC26D4525}"/>
                </a:ext>
              </a:extLst>
            </p:cNvPr>
            <p:cNvGrpSpPr/>
            <p:nvPr/>
          </p:nvGrpSpPr>
          <p:grpSpPr>
            <a:xfrm>
              <a:off x="1450395" y="3090728"/>
              <a:ext cx="1802901" cy="1480331"/>
              <a:chOff x="1814745" y="2891888"/>
              <a:chExt cx="1802901" cy="148033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D772C53-A652-4C14-AC1C-722C16CE30D4}"/>
                  </a:ext>
                </a:extLst>
              </p:cNvPr>
              <p:cNvSpPr/>
              <p:nvPr/>
            </p:nvSpPr>
            <p:spPr>
              <a:xfrm rot="19800000" flipV="1">
                <a:off x="2165277" y="4212173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CBD3A78-AEFD-45F8-ACF3-A6A47371D8B6}"/>
                  </a:ext>
                </a:extLst>
              </p:cNvPr>
              <p:cNvSpPr/>
              <p:nvPr/>
            </p:nvSpPr>
            <p:spPr>
              <a:xfrm rot="1800000">
                <a:off x="2156400" y="2891888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637B5691-3B91-40BF-A6C7-F0E8FA6EC677}"/>
                  </a:ext>
                </a:extLst>
              </p:cNvPr>
              <p:cNvSpPr/>
              <p:nvPr/>
            </p:nvSpPr>
            <p:spPr>
              <a:xfrm rot="12600000">
                <a:off x="3268156" y="4128662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3656D9F-9B8C-4346-8ED0-7D08A03FBE28}"/>
                  </a:ext>
                </a:extLst>
              </p:cNvPr>
              <p:cNvSpPr/>
              <p:nvPr/>
            </p:nvSpPr>
            <p:spPr>
              <a:xfrm rot="9000000" flipV="1">
                <a:off x="3268156" y="2990423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678A055-B5B3-4046-93CD-7171C7A0DF0A}"/>
                  </a:ext>
                </a:extLst>
              </p:cNvPr>
              <p:cNvSpPr/>
              <p:nvPr/>
            </p:nvSpPr>
            <p:spPr>
              <a:xfrm rot="20700000">
                <a:off x="1905926" y="3852363"/>
                <a:ext cx="216885" cy="28836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CE85781-8BFE-4399-956E-28EA1A450FAF}"/>
                  </a:ext>
                </a:extLst>
              </p:cNvPr>
              <p:cNvSpPr/>
              <p:nvPr/>
            </p:nvSpPr>
            <p:spPr>
              <a:xfrm rot="900000" flipV="1">
                <a:off x="1905925" y="3122399"/>
                <a:ext cx="216885" cy="28836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C3B704C-B0D5-42F6-ADE8-5EA39FE3A374}"/>
                  </a:ext>
                </a:extLst>
              </p:cNvPr>
              <p:cNvSpPr/>
              <p:nvPr/>
            </p:nvSpPr>
            <p:spPr>
              <a:xfrm>
                <a:off x="1814745" y="2900502"/>
                <a:ext cx="1802901" cy="1455703"/>
              </a:xfrm>
              <a:custGeom>
                <a:avLst/>
                <a:gdLst>
                  <a:gd name="connsiteX0" fmla="*/ 957950 w 1802901"/>
                  <a:gd name="connsiteY0" fmla="*/ 0 h 1455703"/>
                  <a:gd name="connsiteX1" fmla="*/ 1799065 w 1802901"/>
                  <a:gd name="connsiteY1" fmla="*/ 727852 h 1455703"/>
                  <a:gd name="connsiteX2" fmla="*/ 957950 w 1802901"/>
                  <a:gd name="connsiteY2" fmla="*/ 1455703 h 1455703"/>
                  <a:gd name="connsiteX3" fmla="*/ 76323 w 1802901"/>
                  <a:gd name="connsiteY3" fmla="*/ 860255 h 1455703"/>
                  <a:gd name="connsiteX4" fmla="*/ 72812 w 1802901"/>
                  <a:gd name="connsiteY4" fmla="*/ 844525 h 1455703"/>
                  <a:gd name="connsiteX5" fmla="*/ 49871 w 1802901"/>
                  <a:gd name="connsiteY5" fmla="*/ 837064 h 1455703"/>
                  <a:gd name="connsiteX6" fmla="*/ 0 w 1802901"/>
                  <a:gd name="connsiteY6" fmla="*/ 715874 h 1455703"/>
                  <a:gd name="connsiteX7" fmla="*/ 81655 w 1802901"/>
                  <a:gd name="connsiteY7" fmla="*/ 584347 h 1455703"/>
                  <a:gd name="connsiteX8" fmla="*/ 83431 w 1802901"/>
                  <a:gd name="connsiteY8" fmla="*/ 584925 h 1455703"/>
                  <a:gd name="connsiteX9" fmla="*/ 131493 w 1802901"/>
                  <a:gd name="connsiteY9" fmla="*/ 472673 h 1455703"/>
                  <a:gd name="connsiteX10" fmla="*/ 957950 w 1802901"/>
                  <a:gd name="connsiteY10" fmla="*/ 0 h 145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901" h="1455703">
                    <a:moveTo>
                      <a:pt x="957950" y="0"/>
                    </a:moveTo>
                    <a:cubicBezTo>
                      <a:pt x="1428788" y="0"/>
                      <a:pt x="1847569" y="338573"/>
                      <a:pt x="1799065" y="727852"/>
                    </a:cubicBezTo>
                    <a:cubicBezTo>
                      <a:pt x="1830450" y="1126657"/>
                      <a:pt x="1428788" y="1455703"/>
                      <a:pt x="957950" y="1455703"/>
                    </a:cubicBezTo>
                    <a:cubicBezTo>
                      <a:pt x="545966" y="1455703"/>
                      <a:pt x="165102" y="1162445"/>
                      <a:pt x="76323" y="860255"/>
                    </a:cubicBezTo>
                    <a:lnTo>
                      <a:pt x="72812" y="844525"/>
                    </a:lnTo>
                    <a:lnTo>
                      <a:pt x="49871" y="837064"/>
                    </a:lnTo>
                    <a:cubicBezTo>
                      <a:pt x="20564" y="817097"/>
                      <a:pt x="0" y="770354"/>
                      <a:pt x="0" y="715874"/>
                    </a:cubicBezTo>
                    <a:cubicBezTo>
                      <a:pt x="0" y="643233"/>
                      <a:pt x="36558" y="584347"/>
                      <a:pt x="81655" y="584347"/>
                    </a:cubicBezTo>
                    <a:lnTo>
                      <a:pt x="83431" y="584925"/>
                    </a:lnTo>
                    <a:lnTo>
                      <a:pt x="131493" y="472673"/>
                    </a:lnTo>
                    <a:cubicBezTo>
                      <a:pt x="274555" y="219028"/>
                      <a:pt x="604821" y="0"/>
                      <a:pt x="9579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楕円 121">
                <a:extLst>
                  <a:ext uri="{FF2B5EF4-FFF2-40B4-BE49-F238E27FC236}">
                    <a16:creationId xmlns:a16="http://schemas.microsoft.com/office/drawing/2014/main" id="{9754269F-6989-4708-9DC0-4C17C120BF76}"/>
                  </a:ext>
                </a:extLst>
              </p:cNvPr>
              <p:cNvSpPr/>
              <p:nvPr/>
            </p:nvSpPr>
            <p:spPr>
              <a:xfrm>
                <a:off x="1940800" y="2964063"/>
                <a:ext cx="1621550" cy="1328134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19AC694-1209-4E41-942D-322E916902F4}"/>
                </a:ext>
              </a:extLst>
            </p:cNvPr>
            <p:cNvSpPr/>
            <p:nvPr/>
          </p:nvSpPr>
          <p:spPr>
            <a:xfrm>
              <a:off x="1576450" y="3172360"/>
              <a:ext cx="1618512" cy="1326524"/>
            </a:xfrm>
            <a:custGeom>
              <a:avLst/>
              <a:gdLst>
                <a:gd name="connsiteX0" fmla="*/ 827481 w 1618512"/>
                <a:gd name="connsiteY0" fmla="*/ 1314359 h 1326524"/>
                <a:gd name="connsiteX1" fmla="*/ 838654 w 1618512"/>
                <a:gd name="connsiteY1" fmla="*/ 1318535 h 1326524"/>
                <a:gd name="connsiteX2" fmla="*/ 842308 w 1618512"/>
                <a:gd name="connsiteY2" fmla="*/ 1325895 h 1326524"/>
                <a:gd name="connsiteX3" fmla="*/ 834895 w 1618512"/>
                <a:gd name="connsiteY3" fmla="*/ 1326524 h 1326524"/>
                <a:gd name="connsiteX4" fmla="*/ 810964 w 1618512"/>
                <a:gd name="connsiteY4" fmla="*/ 1325349 h 1326524"/>
                <a:gd name="connsiteX5" fmla="*/ 810440 w 1618512"/>
                <a:gd name="connsiteY5" fmla="*/ 1324292 h 1326524"/>
                <a:gd name="connsiteX6" fmla="*/ 827481 w 1618512"/>
                <a:gd name="connsiteY6" fmla="*/ 1314359 h 1326524"/>
                <a:gd name="connsiteX7" fmla="*/ 909740 w 1618512"/>
                <a:gd name="connsiteY7" fmla="*/ 1305301 h 1326524"/>
                <a:gd name="connsiteX8" fmla="*/ 917288 w 1618512"/>
                <a:gd name="connsiteY8" fmla="*/ 1310657 h 1326524"/>
                <a:gd name="connsiteX9" fmla="*/ 919067 w 1618512"/>
                <a:gd name="connsiteY9" fmla="*/ 1319378 h 1326524"/>
                <a:gd name="connsiteX10" fmla="*/ 897404 w 1618512"/>
                <a:gd name="connsiteY10" fmla="*/ 1321217 h 1326524"/>
                <a:gd name="connsiteX11" fmla="*/ 897276 w 1618512"/>
                <a:gd name="connsiteY11" fmla="*/ 1320589 h 1326524"/>
                <a:gd name="connsiteX12" fmla="*/ 909740 w 1618512"/>
                <a:gd name="connsiteY12" fmla="*/ 1305301 h 1326524"/>
                <a:gd name="connsiteX13" fmla="*/ 736793 w 1618512"/>
                <a:gd name="connsiteY13" fmla="*/ 1303982 h 1326524"/>
                <a:gd name="connsiteX14" fmla="*/ 747227 w 1618512"/>
                <a:gd name="connsiteY14" fmla="*/ 1309763 h 1326524"/>
                <a:gd name="connsiteX15" fmla="*/ 749437 w 1618512"/>
                <a:gd name="connsiteY15" fmla="*/ 1321943 h 1326524"/>
                <a:gd name="connsiteX16" fmla="*/ 730160 w 1618512"/>
                <a:gd name="connsiteY16" fmla="*/ 1319143 h 1326524"/>
                <a:gd name="connsiteX17" fmla="*/ 727819 w 1618512"/>
                <a:gd name="connsiteY17" fmla="*/ 1306241 h 1326524"/>
                <a:gd name="connsiteX18" fmla="*/ 736793 w 1618512"/>
                <a:gd name="connsiteY18" fmla="*/ 1303982 h 1326524"/>
                <a:gd name="connsiteX19" fmla="*/ 810467 w 1618512"/>
                <a:gd name="connsiteY19" fmla="*/ 1265183 h 1326524"/>
                <a:gd name="connsiteX20" fmla="*/ 820399 w 1618512"/>
                <a:gd name="connsiteY20" fmla="*/ 1282224 h 1326524"/>
                <a:gd name="connsiteX21" fmla="*/ 807935 w 1618512"/>
                <a:gd name="connsiteY21" fmla="*/ 1297512 h 1326524"/>
                <a:gd name="connsiteX22" fmla="*/ 798002 w 1618512"/>
                <a:gd name="connsiteY22" fmla="*/ 1280470 h 1326524"/>
                <a:gd name="connsiteX23" fmla="*/ 810467 w 1618512"/>
                <a:gd name="connsiteY23" fmla="*/ 1265183 h 1326524"/>
                <a:gd name="connsiteX24" fmla="*/ 637520 w 1618512"/>
                <a:gd name="connsiteY24" fmla="*/ 1263864 h 1326524"/>
                <a:gd name="connsiteX25" fmla="*/ 647953 w 1618512"/>
                <a:gd name="connsiteY25" fmla="*/ 1269644 h 1326524"/>
                <a:gd name="connsiteX26" fmla="*/ 651475 w 1618512"/>
                <a:gd name="connsiteY26" fmla="*/ 1289052 h 1326524"/>
                <a:gd name="connsiteX27" fmla="*/ 632067 w 1618512"/>
                <a:gd name="connsiteY27" fmla="*/ 1285530 h 1326524"/>
                <a:gd name="connsiteX28" fmla="*/ 628545 w 1618512"/>
                <a:gd name="connsiteY28" fmla="*/ 1266122 h 1326524"/>
                <a:gd name="connsiteX29" fmla="*/ 637520 w 1618512"/>
                <a:gd name="connsiteY29" fmla="*/ 1263864 h 1326524"/>
                <a:gd name="connsiteX30" fmla="*/ 1165861 w 1618512"/>
                <a:gd name="connsiteY30" fmla="*/ 1263133 h 1326524"/>
                <a:gd name="connsiteX31" fmla="*/ 1167138 w 1618512"/>
                <a:gd name="connsiteY31" fmla="*/ 1264174 h 1326524"/>
                <a:gd name="connsiteX32" fmla="*/ 1149466 w 1618512"/>
                <a:gd name="connsiteY32" fmla="*/ 1272154 h 1326524"/>
                <a:gd name="connsiteX33" fmla="*/ 1154174 w 1618512"/>
                <a:gd name="connsiteY33" fmla="*/ 1265518 h 1326524"/>
                <a:gd name="connsiteX34" fmla="*/ 1165861 w 1618512"/>
                <a:gd name="connsiteY34" fmla="*/ 1263133 h 1326524"/>
                <a:gd name="connsiteX35" fmla="*/ 942676 w 1618512"/>
                <a:gd name="connsiteY35" fmla="*/ 1256072 h 1326524"/>
                <a:gd name="connsiteX36" fmla="*/ 944608 w 1618512"/>
                <a:gd name="connsiteY36" fmla="*/ 1275701 h 1326524"/>
                <a:gd name="connsiteX37" fmla="*/ 926908 w 1618512"/>
                <a:gd name="connsiteY37" fmla="*/ 1284407 h 1326524"/>
                <a:gd name="connsiteX38" fmla="*/ 924977 w 1618512"/>
                <a:gd name="connsiteY38" fmla="*/ 1264777 h 1326524"/>
                <a:gd name="connsiteX39" fmla="*/ 942676 w 1618512"/>
                <a:gd name="connsiteY39" fmla="*/ 1256072 h 1326524"/>
                <a:gd name="connsiteX40" fmla="*/ 1075173 w 1618512"/>
                <a:gd name="connsiteY40" fmla="*/ 1252755 h 1326524"/>
                <a:gd name="connsiteX41" fmla="*/ 1085607 w 1618512"/>
                <a:gd name="connsiteY41" fmla="*/ 1258536 h 1326524"/>
                <a:gd name="connsiteX42" fmla="*/ 1089129 w 1618512"/>
                <a:gd name="connsiteY42" fmla="*/ 1277944 h 1326524"/>
                <a:gd name="connsiteX43" fmla="*/ 1069721 w 1618512"/>
                <a:gd name="connsiteY43" fmla="*/ 1274422 h 1326524"/>
                <a:gd name="connsiteX44" fmla="*/ 1066199 w 1618512"/>
                <a:gd name="connsiteY44" fmla="*/ 1255015 h 1326524"/>
                <a:gd name="connsiteX45" fmla="*/ 1075173 w 1618512"/>
                <a:gd name="connsiteY45" fmla="*/ 1252755 h 1326524"/>
                <a:gd name="connsiteX46" fmla="*/ 996215 w 1618512"/>
                <a:gd name="connsiteY46" fmla="*/ 1252664 h 1326524"/>
                <a:gd name="connsiteX47" fmla="*/ 1006148 w 1618512"/>
                <a:gd name="connsiteY47" fmla="*/ 1269706 h 1326524"/>
                <a:gd name="connsiteX48" fmla="*/ 993683 w 1618512"/>
                <a:gd name="connsiteY48" fmla="*/ 1284993 h 1326524"/>
                <a:gd name="connsiteX49" fmla="*/ 983751 w 1618512"/>
                <a:gd name="connsiteY49" fmla="*/ 1267952 h 1326524"/>
                <a:gd name="connsiteX50" fmla="*/ 996215 w 1618512"/>
                <a:gd name="connsiteY50" fmla="*/ 1252664 h 1326524"/>
                <a:gd name="connsiteX51" fmla="*/ 858593 w 1618512"/>
                <a:gd name="connsiteY51" fmla="*/ 1245509 h 1326524"/>
                <a:gd name="connsiteX52" fmla="*/ 873880 w 1618512"/>
                <a:gd name="connsiteY52" fmla="*/ 1257974 h 1326524"/>
                <a:gd name="connsiteX53" fmla="*/ 856839 w 1618512"/>
                <a:gd name="connsiteY53" fmla="*/ 1267907 h 1326524"/>
                <a:gd name="connsiteX54" fmla="*/ 841551 w 1618512"/>
                <a:gd name="connsiteY54" fmla="*/ 1255442 h 1326524"/>
                <a:gd name="connsiteX55" fmla="*/ 858593 w 1618512"/>
                <a:gd name="connsiteY55" fmla="*/ 1245509 h 1326524"/>
                <a:gd name="connsiteX56" fmla="*/ 539498 w 1618512"/>
                <a:gd name="connsiteY56" fmla="*/ 1244191 h 1326524"/>
                <a:gd name="connsiteX57" fmla="*/ 551116 w 1618512"/>
                <a:gd name="connsiteY57" fmla="*/ 1246892 h 1326524"/>
                <a:gd name="connsiteX58" fmla="*/ 559822 w 1618512"/>
                <a:gd name="connsiteY58" fmla="*/ 1264591 h 1326524"/>
                <a:gd name="connsiteX59" fmla="*/ 559764 w 1618512"/>
                <a:gd name="connsiteY59" fmla="*/ 1264625 h 1326524"/>
                <a:gd name="connsiteX60" fmla="*/ 566110 w 1618512"/>
                <a:gd name="connsiteY60" fmla="*/ 1269127 h 1326524"/>
                <a:gd name="connsiteX61" fmla="*/ 568495 w 1618512"/>
                <a:gd name="connsiteY61" fmla="*/ 1280814 h 1326524"/>
                <a:gd name="connsiteX62" fmla="*/ 568439 w 1618512"/>
                <a:gd name="connsiteY62" fmla="*/ 1280963 h 1326524"/>
                <a:gd name="connsiteX63" fmla="*/ 547607 w 1618512"/>
                <a:gd name="connsiteY63" fmla="*/ 1275020 h 1326524"/>
                <a:gd name="connsiteX64" fmla="*/ 549936 w 1618512"/>
                <a:gd name="connsiteY64" fmla="*/ 1268787 h 1326524"/>
                <a:gd name="connsiteX65" fmla="*/ 540192 w 1618512"/>
                <a:gd name="connsiteY65" fmla="*/ 1266523 h 1326524"/>
                <a:gd name="connsiteX66" fmla="*/ 531486 w 1618512"/>
                <a:gd name="connsiteY66" fmla="*/ 1248823 h 1326524"/>
                <a:gd name="connsiteX67" fmla="*/ 539498 w 1618512"/>
                <a:gd name="connsiteY67" fmla="*/ 1244191 h 1326524"/>
                <a:gd name="connsiteX68" fmla="*/ 606688 w 1618512"/>
                <a:gd name="connsiteY68" fmla="*/ 1244099 h 1326524"/>
                <a:gd name="connsiteX69" fmla="*/ 621975 w 1618512"/>
                <a:gd name="connsiteY69" fmla="*/ 1256565 h 1326524"/>
                <a:gd name="connsiteX70" fmla="*/ 604934 w 1618512"/>
                <a:gd name="connsiteY70" fmla="*/ 1266497 h 1326524"/>
                <a:gd name="connsiteX71" fmla="*/ 589646 w 1618512"/>
                <a:gd name="connsiteY71" fmla="*/ 1254032 h 1326524"/>
                <a:gd name="connsiteX72" fmla="*/ 606688 w 1618512"/>
                <a:gd name="connsiteY72" fmla="*/ 1244099 h 1326524"/>
                <a:gd name="connsiteX73" fmla="*/ 691017 w 1618512"/>
                <a:gd name="connsiteY73" fmla="*/ 1239224 h 1326524"/>
                <a:gd name="connsiteX74" fmla="*/ 699991 w 1618512"/>
                <a:gd name="connsiteY74" fmla="*/ 1241483 h 1326524"/>
                <a:gd name="connsiteX75" fmla="*/ 696469 w 1618512"/>
                <a:gd name="connsiteY75" fmla="*/ 1260891 h 1326524"/>
                <a:gd name="connsiteX76" fmla="*/ 677061 w 1618512"/>
                <a:gd name="connsiteY76" fmla="*/ 1264414 h 1326524"/>
                <a:gd name="connsiteX77" fmla="*/ 680583 w 1618512"/>
                <a:gd name="connsiteY77" fmla="*/ 1245005 h 1326524"/>
                <a:gd name="connsiteX78" fmla="*/ 691017 w 1618512"/>
                <a:gd name="connsiteY78" fmla="*/ 1239224 h 1326524"/>
                <a:gd name="connsiteX79" fmla="*/ 795067 w 1618512"/>
                <a:gd name="connsiteY79" fmla="*/ 1231986 h 1326524"/>
                <a:gd name="connsiteX80" fmla="*/ 804999 w 1618512"/>
                <a:gd name="connsiteY80" fmla="*/ 1249028 h 1326524"/>
                <a:gd name="connsiteX81" fmla="*/ 792535 w 1618512"/>
                <a:gd name="connsiteY81" fmla="*/ 1264315 h 1326524"/>
                <a:gd name="connsiteX82" fmla="*/ 782603 w 1618512"/>
                <a:gd name="connsiteY82" fmla="*/ 1247274 h 1326524"/>
                <a:gd name="connsiteX83" fmla="*/ 795067 w 1618512"/>
                <a:gd name="connsiteY83" fmla="*/ 1231986 h 1326524"/>
                <a:gd name="connsiteX84" fmla="*/ 1048796 w 1618512"/>
                <a:gd name="connsiteY84" fmla="*/ 1226696 h 1326524"/>
                <a:gd name="connsiteX85" fmla="*/ 1050727 w 1618512"/>
                <a:gd name="connsiteY85" fmla="*/ 1246326 h 1326524"/>
                <a:gd name="connsiteX86" fmla="*/ 1033028 w 1618512"/>
                <a:gd name="connsiteY86" fmla="*/ 1255032 h 1326524"/>
                <a:gd name="connsiteX87" fmla="*/ 1031096 w 1618512"/>
                <a:gd name="connsiteY87" fmla="*/ 1235402 h 1326524"/>
                <a:gd name="connsiteX88" fmla="*/ 1048796 w 1618512"/>
                <a:gd name="connsiteY88" fmla="*/ 1226696 h 1326524"/>
                <a:gd name="connsiteX89" fmla="*/ 1181293 w 1618512"/>
                <a:gd name="connsiteY89" fmla="*/ 1223381 h 1326524"/>
                <a:gd name="connsiteX90" fmla="*/ 1191727 w 1618512"/>
                <a:gd name="connsiteY90" fmla="*/ 1229163 h 1326524"/>
                <a:gd name="connsiteX91" fmla="*/ 1195249 w 1618512"/>
                <a:gd name="connsiteY91" fmla="*/ 1248570 h 1326524"/>
                <a:gd name="connsiteX92" fmla="*/ 1175841 w 1618512"/>
                <a:gd name="connsiteY92" fmla="*/ 1245048 h 1326524"/>
                <a:gd name="connsiteX93" fmla="*/ 1172319 w 1618512"/>
                <a:gd name="connsiteY93" fmla="*/ 1225641 h 1326524"/>
                <a:gd name="connsiteX94" fmla="*/ 1181293 w 1618512"/>
                <a:gd name="connsiteY94" fmla="*/ 1223381 h 1326524"/>
                <a:gd name="connsiteX95" fmla="*/ 1102335 w 1618512"/>
                <a:gd name="connsiteY95" fmla="*/ 1223291 h 1326524"/>
                <a:gd name="connsiteX96" fmla="*/ 1112267 w 1618512"/>
                <a:gd name="connsiteY96" fmla="*/ 1240332 h 1326524"/>
                <a:gd name="connsiteX97" fmla="*/ 1099803 w 1618512"/>
                <a:gd name="connsiteY97" fmla="*/ 1255620 h 1326524"/>
                <a:gd name="connsiteX98" fmla="*/ 1089871 w 1618512"/>
                <a:gd name="connsiteY98" fmla="*/ 1238579 h 1326524"/>
                <a:gd name="connsiteX99" fmla="*/ 1102335 w 1618512"/>
                <a:gd name="connsiteY99" fmla="*/ 1223291 h 1326524"/>
                <a:gd name="connsiteX100" fmla="*/ 901187 w 1618512"/>
                <a:gd name="connsiteY100" fmla="*/ 1202612 h 1326524"/>
                <a:gd name="connsiteX101" fmla="*/ 911120 w 1618512"/>
                <a:gd name="connsiteY101" fmla="*/ 1219654 h 1326524"/>
                <a:gd name="connsiteX102" fmla="*/ 898655 w 1618512"/>
                <a:gd name="connsiteY102" fmla="*/ 1234941 h 1326524"/>
                <a:gd name="connsiteX103" fmla="*/ 888722 w 1618512"/>
                <a:gd name="connsiteY103" fmla="*/ 1217899 h 1326524"/>
                <a:gd name="connsiteX104" fmla="*/ 901187 w 1618512"/>
                <a:gd name="connsiteY104" fmla="*/ 1202612 h 1326524"/>
                <a:gd name="connsiteX105" fmla="*/ 736762 w 1618512"/>
                <a:gd name="connsiteY105" fmla="*/ 1178131 h 1326524"/>
                <a:gd name="connsiteX106" fmla="*/ 752050 w 1618512"/>
                <a:gd name="connsiteY106" fmla="*/ 1190596 h 1326524"/>
                <a:gd name="connsiteX107" fmla="*/ 735008 w 1618512"/>
                <a:gd name="connsiteY107" fmla="*/ 1200529 h 1326524"/>
                <a:gd name="connsiteX108" fmla="*/ 719721 w 1618512"/>
                <a:gd name="connsiteY108" fmla="*/ 1188064 h 1326524"/>
                <a:gd name="connsiteX109" fmla="*/ 736762 w 1618512"/>
                <a:gd name="connsiteY109" fmla="*/ 1178131 h 1326524"/>
                <a:gd name="connsiteX110" fmla="*/ 417666 w 1618512"/>
                <a:gd name="connsiteY110" fmla="*/ 1176814 h 1326524"/>
                <a:gd name="connsiteX111" fmla="*/ 429284 w 1618512"/>
                <a:gd name="connsiteY111" fmla="*/ 1179515 h 1326524"/>
                <a:gd name="connsiteX112" fmla="*/ 437990 w 1618512"/>
                <a:gd name="connsiteY112" fmla="*/ 1197214 h 1326524"/>
                <a:gd name="connsiteX113" fmla="*/ 418360 w 1618512"/>
                <a:gd name="connsiteY113" fmla="*/ 1199146 h 1326524"/>
                <a:gd name="connsiteX114" fmla="*/ 409654 w 1618512"/>
                <a:gd name="connsiteY114" fmla="*/ 1181446 h 1326524"/>
                <a:gd name="connsiteX115" fmla="*/ 417666 w 1618512"/>
                <a:gd name="connsiteY115" fmla="*/ 1176814 h 1326524"/>
                <a:gd name="connsiteX116" fmla="*/ 569185 w 1618512"/>
                <a:gd name="connsiteY116" fmla="*/ 1171846 h 1326524"/>
                <a:gd name="connsiteX117" fmla="*/ 578159 w 1618512"/>
                <a:gd name="connsiteY117" fmla="*/ 1174105 h 1326524"/>
                <a:gd name="connsiteX118" fmla="*/ 574637 w 1618512"/>
                <a:gd name="connsiteY118" fmla="*/ 1193513 h 1326524"/>
                <a:gd name="connsiteX119" fmla="*/ 555229 w 1618512"/>
                <a:gd name="connsiteY119" fmla="*/ 1197036 h 1326524"/>
                <a:gd name="connsiteX120" fmla="*/ 558751 w 1618512"/>
                <a:gd name="connsiteY120" fmla="*/ 1177627 h 1326524"/>
                <a:gd name="connsiteX121" fmla="*/ 569185 w 1618512"/>
                <a:gd name="connsiteY121" fmla="*/ 1171846 h 1326524"/>
                <a:gd name="connsiteX122" fmla="*/ 1174415 w 1618512"/>
                <a:gd name="connsiteY122" fmla="*/ 1167023 h 1326524"/>
                <a:gd name="connsiteX123" fmla="*/ 1189702 w 1618512"/>
                <a:gd name="connsiteY123" fmla="*/ 1179488 h 1326524"/>
                <a:gd name="connsiteX124" fmla="*/ 1172661 w 1618512"/>
                <a:gd name="connsiteY124" fmla="*/ 1189421 h 1326524"/>
                <a:gd name="connsiteX125" fmla="*/ 1157373 w 1618512"/>
                <a:gd name="connsiteY125" fmla="*/ 1176956 h 1326524"/>
                <a:gd name="connsiteX126" fmla="*/ 1174415 w 1618512"/>
                <a:gd name="connsiteY126" fmla="*/ 1167023 h 1326524"/>
                <a:gd name="connsiteX127" fmla="*/ 1051188 w 1618512"/>
                <a:gd name="connsiteY127" fmla="*/ 1163498 h 1326524"/>
                <a:gd name="connsiteX128" fmla="*/ 1066475 w 1618512"/>
                <a:gd name="connsiteY128" fmla="*/ 1175963 h 1326524"/>
                <a:gd name="connsiteX129" fmla="*/ 1049434 w 1618512"/>
                <a:gd name="connsiteY129" fmla="*/ 1185896 h 1326524"/>
                <a:gd name="connsiteX130" fmla="*/ 1034146 w 1618512"/>
                <a:gd name="connsiteY130" fmla="*/ 1173431 h 1326524"/>
                <a:gd name="connsiteX131" fmla="*/ 1051188 w 1618512"/>
                <a:gd name="connsiteY131" fmla="*/ 1163498 h 1326524"/>
                <a:gd name="connsiteX132" fmla="*/ 488615 w 1618512"/>
                <a:gd name="connsiteY132" fmla="*/ 1162622 h 1326524"/>
                <a:gd name="connsiteX133" fmla="*/ 503902 w 1618512"/>
                <a:gd name="connsiteY133" fmla="*/ 1175087 h 1326524"/>
                <a:gd name="connsiteX134" fmla="*/ 486861 w 1618512"/>
                <a:gd name="connsiteY134" fmla="*/ 1185020 h 1326524"/>
                <a:gd name="connsiteX135" fmla="*/ 471573 w 1618512"/>
                <a:gd name="connsiteY135" fmla="*/ 1172555 h 1326524"/>
                <a:gd name="connsiteX136" fmla="*/ 488615 w 1618512"/>
                <a:gd name="connsiteY136" fmla="*/ 1162622 h 1326524"/>
                <a:gd name="connsiteX137" fmla="*/ 1006839 w 1618512"/>
                <a:gd name="connsiteY137" fmla="*/ 1160738 h 1326524"/>
                <a:gd name="connsiteX138" fmla="*/ 1015813 w 1618512"/>
                <a:gd name="connsiteY138" fmla="*/ 1162997 h 1326524"/>
                <a:gd name="connsiteX139" fmla="*/ 1012291 w 1618512"/>
                <a:gd name="connsiteY139" fmla="*/ 1182405 h 1326524"/>
                <a:gd name="connsiteX140" fmla="*/ 992883 w 1618512"/>
                <a:gd name="connsiteY140" fmla="*/ 1185927 h 1326524"/>
                <a:gd name="connsiteX141" fmla="*/ 996405 w 1618512"/>
                <a:gd name="connsiteY141" fmla="*/ 1166519 h 1326524"/>
                <a:gd name="connsiteX142" fmla="*/ 1006839 w 1618512"/>
                <a:gd name="connsiteY142" fmla="*/ 1160738 h 1326524"/>
                <a:gd name="connsiteX143" fmla="*/ 321039 w 1618512"/>
                <a:gd name="connsiteY143" fmla="*/ 1156337 h 1326524"/>
                <a:gd name="connsiteX144" fmla="*/ 330013 w 1618512"/>
                <a:gd name="connsiteY144" fmla="*/ 1158596 h 1326524"/>
                <a:gd name="connsiteX145" fmla="*/ 328757 w 1618512"/>
                <a:gd name="connsiteY145" fmla="*/ 1165518 h 1326524"/>
                <a:gd name="connsiteX146" fmla="*/ 317949 w 1618512"/>
                <a:gd name="connsiteY146" fmla="*/ 1158049 h 1326524"/>
                <a:gd name="connsiteX147" fmla="*/ 872767 w 1618512"/>
                <a:gd name="connsiteY147" fmla="*/ 1154091 h 1326524"/>
                <a:gd name="connsiteX148" fmla="*/ 882699 w 1618512"/>
                <a:gd name="connsiteY148" fmla="*/ 1171132 h 1326524"/>
                <a:gd name="connsiteX149" fmla="*/ 878524 w 1618512"/>
                <a:gd name="connsiteY149" fmla="*/ 1182306 h 1326524"/>
                <a:gd name="connsiteX150" fmla="*/ 874707 w 1618512"/>
                <a:gd name="connsiteY150" fmla="*/ 1184200 h 1326524"/>
                <a:gd name="connsiteX151" fmla="*/ 875644 w 1618512"/>
                <a:gd name="connsiteY151" fmla="*/ 1186106 h 1326524"/>
                <a:gd name="connsiteX152" fmla="*/ 856014 w 1618512"/>
                <a:gd name="connsiteY152" fmla="*/ 1188038 h 1326524"/>
                <a:gd name="connsiteX153" fmla="*/ 847308 w 1618512"/>
                <a:gd name="connsiteY153" fmla="*/ 1170338 h 1326524"/>
                <a:gd name="connsiteX154" fmla="*/ 855320 w 1618512"/>
                <a:gd name="connsiteY154" fmla="*/ 1165706 h 1326524"/>
                <a:gd name="connsiteX155" fmla="*/ 861167 w 1618512"/>
                <a:gd name="connsiteY155" fmla="*/ 1167066 h 1326524"/>
                <a:gd name="connsiteX156" fmla="*/ 864477 w 1618512"/>
                <a:gd name="connsiteY156" fmla="*/ 1158205 h 1326524"/>
                <a:gd name="connsiteX157" fmla="*/ 872767 w 1618512"/>
                <a:gd name="connsiteY157" fmla="*/ 1154091 h 1326524"/>
                <a:gd name="connsiteX158" fmla="*/ 1239567 w 1618512"/>
                <a:gd name="connsiteY158" fmla="*/ 1151384 h 1326524"/>
                <a:gd name="connsiteX159" fmla="*/ 1249499 w 1618512"/>
                <a:gd name="connsiteY159" fmla="*/ 1168426 h 1326524"/>
                <a:gd name="connsiteX160" fmla="*/ 1237035 w 1618512"/>
                <a:gd name="connsiteY160" fmla="*/ 1183713 h 1326524"/>
                <a:gd name="connsiteX161" fmla="*/ 1227103 w 1618512"/>
                <a:gd name="connsiteY161" fmla="*/ 1166672 h 1326524"/>
                <a:gd name="connsiteX162" fmla="*/ 1239567 w 1618512"/>
                <a:gd name="connsiteY162" fmla="*/ 1151384 h 1326524"/>
                <a:gd name="connsiteX163" fmla="*/ 850040 w 1618512"/>
                <a:gd name="connsiteY163" fmla="*/ 1142818 h 1326524"/>
                <a:gd name="connsiteX164" fmla="*/ 865328 w 1618512"/>
                <a:gd name="connsiteY164" fmla="*/ 1155283 h 1326524"/>
                <a:gd name="connsiteX165" fmla="*/ 848286 w 1618512"/>
                <a:gd name="connsiteY165" fmla="*/ 1165216 h 1326524"/>
                <a:gd name="connsiteX166" fmla="*/ 832999 w 1618512"/>
                <a:gd name="connsiteY166" fmla="*/ 1152751 h 1326524"/>
                <a:gd name="connsiteX167" fmla="*/ 850040 w 1618512"/>
                <a:gd name="connsiteY167" fmla="*/ 1142818 h 1326524"/>
                <a:gd name="connsiteX168" fmla="*/ 1280535 w 1618512"/>
                <a:gd name="connsiteY168" fmla="*/ 1137649 h 1326524"/>
                <a:gd name="connsiteX169" fmla="*/ 1295823 w 1618512"/>
                <a:gd name="connsiteY169" fmla="*/ 1150114 h 1326524"/>
                <a:gd name="connsiteX170" fmla="*/ 1278781 w 1618512"/>
                <a:gd name="connsiteY170" fmla="*/ 1160047 h 1326524"/>
                <a:gd name="connsiteX171" fmla="*/ 1263494 w 1618512"/>
                <a:gd name="connsiteY171" fmla="*/ 1147582 h 1326524"/>
                <a:gd name="connsiteX172" fmla="*/ 1280535 w 1618512"/>
                <a:gd name="connsiteY172" fmla="*/ 1137649 h 1326524"/>
                <a:gd name="connsiteX173" fmla="*/ 961440 w 1618512"/>
                <a:gd name="connsiteY173" fmla="*/ 1136332 h 1326524"/>
                <a:gd name="connsiteX174" fmla="*/ 973059 w 1618512"/>
                <a:gd name="connsiteY174" fmla="*/ 1139032 h 1326524"/>
                <a:gd name="connsiteX175" fmla="*/ 981764 w 1618512"/>
                <a:gd name="connsiteY175" fmla="*/ 1156732 h 1326524"/>
                <a:gd name="connsiteX176" fmla="*/ 962134 w 1618512"/>
                <a:gd name="connsiteY176" fmla="*/ 1158663 h 1326524"/>
                <a:gd name="connsiteX177" fmla="*/ 953428 w 1618512"/>
                <a:gd name="connsiteY177" fmla="*/ 1140965 h 1326524"/>
                <a:gd name="connsiteX178" fmla="*/ 961440 w 1618512"/>
                <a:gd name="connsiteY178" fmla="*/ 1136332 h 1326524"/>
                <a:gd name="connsiteX179" fmla="*/ 626855 w 1618512"/>
                <a:gd name="connsiteY179" fmla="*/ 1135757 h 1326524"/>
                <a:gd name="connsiteX180" fmla="*/ 628787 w 1618512"/>
                <a:gd name="connsiteY180" fmla="*/ 1155388 h 1326524"/>
                <a:gd name="connsiteX181" fmla="*/ 611087 w 1618512"/>
                <a:gd name="connsiteY181" fmla="*/ 1164093 h 1326524"/>
                <a:gd name="connsiteX182" fmla="*/ 609156 w 1618512"/>
                <a:gd name="connsiteY182" fmla="*/ 1144464 h 1326524"/>
                <a:gd name="connsiteX183" fmla="*/ 626855 w 1618512"/>
                <a:gd name="connsiteY183" fmla="*/ 1135757 h 1326524"/>
                <a:gd name="connsiteX184" fmla="*/ 932299 w 1618512"/>
                <a:gd name="connsiteY184" fmla="*/ 1133762 h 1326524"/>
                <a:gd name="connsiteX185" fmla="*/ 942231 w 1618512"/>
                <a:gd name="connsiteY185" fmla="*/ 1150804 h 1326524"/>
                <a:gd name="connsiteX186" fmla="*/ 929767 w 1618512"/>
                <a:gd name="connsiteY186" fmla="*/ 1166091 h 1326524"/>
                <a:gd name="connsiteX187" fmla="*/ 919835 w 1618512"/>
                <a:gd name="connsiteY187" fmla="*/ 1149050 h 1326524"/>
                <a:gd name="connsiteX188" fmla="*/ 932299 w 1618512"/>
                <a:gd name="connsiteY188" fmla="*/ 1133762 h 1326524"/>
                <a:gd name="connsiteX189" fmla="*/ 759352 w 1618512"/>
                <a:gd name="connsiteY189" fmla="*/ 1132443 h 1326524"/>
                <a:gd name="connsiteX190" fmla="*/ 769785 w 1618512"/>
                <a:gd name="connsiteY190" fmla="*/ 1138223 h 1326524"/>
                <a:gd name="connsiteX191" fmla="*/ 773307 w 1618512"/>
                <a:gd name="connsiteY191" fmla="*/ 1157631 h 1326524"/>
                <a:gd name="connsiteX192" fmla="*/ 753899 w 1618512"/>
                <a:gd name="connsiteY192" fmla="*/ 1154109 h 1326524"/>
                <a:gd name="connsiteX193" fmla="*/ 750377 w 1618512"/>
                <a:gd name="connsiteY193" fmla="*/ 1134701 h 1326524"/>
                <a:gd name="connsiteX194" fmla="*/ 759352 w 1618512"/>
                <a:gd name="connsiteY194" fmla="*/ 1132443 h 1326524"/>
                <a:gd name="connsiteX195" fmla="*/ 1112958 w 1618512"/>
                <a:gd name="connsiteY195" fmla="*/ 1131364 h 1326524"/>
                <a:gd name="connsiteX196" fmla="*/ 1121933 w 1618512"/>
                <a:gd name="connsiteY196" fmla="*/ 1133624 h 1326524"/>
                <a:gd name="connsiteX197" fmla="*/ 1118411 w 1618512"/>
                <a:gd name="connsiteY197" fmla="*/ 1153031 h 1326524"/>
                <a:gd name="connsiteX198" fmla="*/ 1099003 w 1618512"/>
                <a:gd name="connsiteY198" fmla="*/ 1156553 h 1326524"/>
                <a:gd name="connsiteX199" fmla="*/ 1102525 w 1618512"/>
                <a:gd name="connsiteY199" fmla="*/ 1137145 h 1326524"/>
                <a:gd name="connsiteX200" fmla="*/ 1112958 w 1618512"/>
                <a:gd name="connsiteY200" fmla="*/ 1131364 h 1326524"/>
                <a:gd name="connsiteX201" fmla="*/ 665589 w 1618512"/>
                <a:gd name="connsiteY201" fmla="*/ 1124847 h 1326524"/>
                <a:gd name="connsiteX202" fmla="*/ 676913 w 1618512"/>
                <a:gd name="connsiteY202" fmla="*/ 1134079 h 1326524"/>
                <a:gd name="connsiteX203" fmla="*/ 680394 w 1618512"/>
                <a:gd name="connsiteY203" fmla="*/ 1132352 h 1326524"/>
                <a:gd name="connsiteX204" fmla="*/ 690326 w 1618512"/>
                <a:gd name="connsiteY204" fmla="*/ 1149393 h 1326524"/>
                <a:gd name="connsiteX205" fmla="*/ 677862 w 1618512"/>
                <a:gd name="connsiteY205" fmla="*/ 1164681 h 1326524"/>
                <a:gd name="connsiteX206" fmla="*/ 667929 w 1618512"/>
                <a:gd name="connsiteY206" fmla="*/ 1147639 h 1326524"/>
                <a:gd name="connsiteX207" fmla="*/ 668428 w 1618512"/>
                <a:gd name="connsiteY207" fmla="*/ 1146307 h 1326524"/>
                <a:gd name="connsiteX208" fmla="*/ 663835 w 1618512"/>
                <a:gd name="connsiteY208" fmla="*/ 1147244 h 1326524"/>
                <a:gd name="connsiteX209" fmla="*/ 648548 w 1618512"/>
                <a:gd name="connsiteY209" fmla="*/ 1134780 h 1326524"/>
                <a:gd name="connsiteX210" fmla="*/ 665589 w 1618512"/>
                <a:gd name="connsiteY210" fmla="*/ 1124847 h 1326524"/>
                <a:gd name="connsiteX211" fmla="*/ 479245 w 1618512"/>
                <a:gd name="connsiteY211" fmla="*/ 1111672 h 1326524"/>
                <a:gd name="connsiteX212" fmla="*/ 486793 w 1618512"/>
                <a:gd name="connsiteY212" fmla="*/ 1117027 h 1326524"/>
                <a:gd name="connsiteX213" fmla="*/ 487672 w 1618512"/>
                <a:gd name="connsiteY213" fmla="*/ 1121334 h 1326524"/>
                <a:gd name="connsiteX214" fmla="*/ 488879 w 1618512"/>
                <a:gd name="connsiteY214" fmla="*/ 1121087 h 1326524"/>
                <a:gd name="connsiteX215" fmla="*/ 504167 w 1618512"/>
                <a:gd name="connsiteY215" fmla="*/ 1133552 h 1326524"/>
                <a:gd name="connsiteX216" fmla="*/ 487125 w 1618512"/>
                <a:gd name="connsiteY216" fmla="*/ 1143485 h 1326524"/>
                <a:gd name="connsiteX217" fmla="*/ 483579 w 1618512"/>
                <a:gd name="connsiteY217" fmla="*/ 1140594 h 1326524"/>
                <a:gd name="connsiteX218" fmla="*/ 476713 w 1618512"/>
                <a:gd name="connsiteY218" fmla="*/ 1144001 h 1326524"/>
                <a:gd name="connsiteX219" fmla="*/ 466781 w 1618512"/>
                <a:gd name="connsiteY219" fmla="*/ 1126960 h 1326524"/>
                <a:gd name="connsiteX220" fmla="*/ 479245 w 1618512"/>
                <a:gd name="connsiteY220" fmla="*/ 1111672 h 1326524"/>
                <a:gd name="connsiteX221" fmla="*/ 287731 w 1618512"/>
                <a:gd name="connsiteY221" fmla="*/ 1100407 h 1326524"/>
                <a:gd name="connsiteX222" fmla="*/ 303019 w 1618512"/>
                <a:gd name="connsiteY222" fmla="*/ 1112872 h 1326524"/>
                <a:gd name="connsiteX223" fmla="*/ 285977 w 1618512"/>
                <a:gd name="connsiteY223" fmla="*/ 1122805 h 1326524"/>
                <a:gd name="connsiteX224" fmla="*/ 270690 w 1618512"/>
                <a:gd name="connsiteY224" fmla="*/ 1110340 h 1326524"/>
                <a:gd name="connsiteX225" fmla="*/ 287731 w 1618512"/>
                <a:gd name="connsiteY225" fmla="*/ 1100407 h 1326524"/>
                <a:gd name="connsiteX226" fmla="*/ 933021 w 1618512"/>
                <a:gd name="connsiteY226" fmla="*/ 1087811 h 1326524"/>
                <a:gd name="connsiteX227" fmla="*/ 944638 w 1618512"/>
                <a:gd name="connsiteY227" fmla="*/ 1090511 h 1326524"/>
                <a:gd name="connsiteX228" fmla="*/ 953344 w 1618512"/>
                <a:gd name="connsiteY228" fmla="*/ 1108211 h 1326524"/>
                <a:gd name="connsiteX229" fmla="*/ 933714 w 1618512"/>
                <a:gd name="connsiteY229" fmla="*/ 1110142 h 1326524"/>
                <a:gd name="connsiteX230" fmla="*/ 925008 w 1618512"/>
                <a:gd name="connsiteY230" fmla="*/ 1092444 h 1326524"/>
                <a:gd name="connsiteX231" fmla="*/ 933021 w 1618512"/>
                <a:gd name="connsiteY231" fmla="*/ 1087811 h 1326524"/>
                <a:gd name="connsiteX232" fmla="*/ 1000210 w 1618512"/>
                <a:gd name="connsiteY232" fmla="*/ 1087720 h 1326524"/>
                <a:gd name="connsiteX233" fmla="*/ 1015497 w 1618512"/>
                <a:gd name="connsiteY233" fmla="*/ 1100184 h 1326524"/>
                <a:gd name="connsiteX234" fmla="*/ 998456 w 1618512"/>
                <a:gd name="connsiteY234" fmla="*/ 1110117 h 1326524"/>
                <a:gd name="connsiteX235" fmla="*/ 983168 w 1618512"/>
                <a:gd name="connsiteY235" fmla="*/ 1097652 h 1326524"/>
                <a:gd name="connsiteX236" fmla="*/ 1000210 w 1618512"/>
                <a:gd name="connsiteY236" fmla="*/ 1087720 h 1326524"/>
                <a:gd name="connsiteX237" fmla="*/ 1075406 w 1618512"/>
                <a:gd name="connsiteY237" fmla="*/ 1085370 h 1326524"/>
                <a:gd name="connsiteX238" fmla="*/ 1090693 w 1618512"/>
                <a:gd name="connsiteY238" fmla="*/ 1097834 h 1326524"/>
                <a:gd name="connsiteX239" fmla="*/ 1073652 w 1618512"/>
                <a:gd name="connsiteY239" fmla="*/ 1107767 h 1326524"/>
                <a:gd name="connsiteX240" fmla="*/ 1058364 w 1618512"/>
                <a:gd name="connsiteY240" fmla="*/ 1095302 h 1326524"/>
                <a:gd name="connsiteX241" fmla="*/ 1075406 w 1618512"/>
                <a:gd name="connsiteY241" fmla="*/ 1085370 h 1326524"/>
                <a:gd name="connsiteX242" fmla="*/ 1299820 w 1618512"/>
                <a:gd name="connsiteY242" fmla="*/ 1085105 h 1326524"/>
                <a:gd name="connsiteX243" fmla="*/ 1311438 w 1618512"/>
                <a:gd name="connsiteY243" fmla="*/ 1087806 h 1326524"/>
                <a:gd name="connsiteX244" fmla="*/ 1320144 w 1618512"/>
                <a:gd name="connsiteY244" fmla="*/ 1105506 h 1326524"/>
                <a:gd name="connsiteX245" fmla="*/ 1300514 w 1618512"/>
                <a:gd name="connsiteY245" fmla="*/ 1107437 h 1326524"/>
                <a:gd name="connsiteX246" fmla="*/ 1291808 w 1618512"/>
                <a:gd name="connsiteY246" fmla="*/ 1089737 h 1326524"/>
                <a:gd name="connsiteX247" fmla="*/ 1299820 w 1618512"/>
                <a:gd name="connsiteY247" fmla="*/ 1085105 h 1326524"/>
                <a:gd name="connsiteX248" fmla="*/ 1367010 w 1618512"/>
                <a:gd name="connsiteY248" fmla="*/ 1085012 h 1326524"/>
                <a:gd name="connsiteX249" fmla="*/ 1382297 w 1618512"/>
                <a:gd name="connsiteY249" fmla="*/ 1097477 h 1326524"/>
                <a:gd name="connsiteX250" fmla="*/ 1365256 w 1618512"/>
                <a:gd name="connsiteY250" fmla="*/ 1107410 h 1326524"/>
                <a:gd name="connsiteX251" fmla="*/ 1349968 w 1618512"/>
                <a:gd name="connsiteY251" fmla="*/ 1094945 h 1326524"/>
                <a:gd name="connsiteX252" fmla="*/ 1367010 w 1618512"/>
                <a:gd name="connsiteY252" fmla="*/ 1085012 h 1326524"/>
                <a:gd name="connsiteX253" fmla="*/ 1448923 w 1618512"/>
                <a:gd name="connsiteY253" fmla="*/ 1081476 h 1326524"/>
                <a:gd name="connsiteX254" fmla="*/ 1440074 w 1618512"/>
                <a:gd name="connsiteY254" fmla="*/ 1090494 h 1326524"/>
                <a:gd name="connsiteX255" fmla="*/ 1440905 w 1618512"/>
                <a:gd name="connsiteY255" fmla="*/ 1085918 h 1326524"/>
                <a:gd name="connsiteX256" fmla="*/ 752064 w 1618512"/>
                <a:gd name="connsiteY256" fmla="*/ 1072210 h 1326524"/>
                <a:gd name="connsiteX257" fmla="*/ 767352 w 1618512"/>
                <a:gd name="connsiteY257" fmla="*/ 1084675 h 1326524"/>
                <a:gd name="connsiteX258" fmla="*/ 750310 w 1618512"/>
                <a:gd name="connsiteY258" fmla="*/ 1094607 h 1326524"/>
                <a:gd name="connsiteX259" fmla="*/ 735023 w 1618512"/>
                <a:gd name="connsiteY259" fmla="*/ 1082143 h 1326524"/>
                <a:gd name="connsiteX260" fmla="*/ 752064 w 1618512"/>
                <a:gd name="connsiteY260" fmla="*/ 1072210 h 1326524"/>
                <a:gd name="connsiteX261" fmla="*/ 505023 w 1618512"/>
                <a:gd name="connsiteY261" fmla="*/ 1068380 h 1326524"/>
                <a:gd name="connsiteX262" fmla="*/ 506954 w 1618512"/>
                <a:gd name="connsiteY262" fmla="*/ 1088011 h 1326524"/>
                <a:gd name="connsiteX263" fmla="*/ 489255 w 1618512"/>
                <a:gd name="connsiteY263" fmla="*/ 1096716 h 1326524"/>
                <a:gd name="connsiteX264" fmla="*/ 487323 w 1618512"/>
                <a:gd name="connsiteY264" fmla="*/ 1077087 h 1326524"/>
                <a:gd name="connsiteX265" fmla="*/ 505023 w 1618512"/>
                <a:gd name="connsiteY265" fmla="*/ 1068380 h 1326524"/>
                <a:gd name="connsiteX266" fmla="*/ 810467 w 1618512"/>
                <a:gd name="connsiteY266" fmla="*/ 1066384 h 1326524"/>
                <a:gd name="connsiteX267" fmla="*/ 820399 w 1618512"/>
                <a:gd name="connsiteY267" fmla="*/ 1083426 h 1326524"/>
                <a:gd name="connsiteX268" fmla="*/ 807935 w 1618512"/>
                <a:gd name="connsiteY268" fmla="*/ 1098713 h 1326524"/>
                <a:gd name="connsiteX269" fmla="*/ 800388 w 1618512"/>
                <a:gd name="connsiteY269" fmla="*/ 1093358 h 1326524"/>
                <a:gd name="connsiteX270" fmla="*/ 799496 w 1618512"/>
                <a:gd name="connsiteY270" fmla="*/ 1088990 h 1326524"/>
                <a:gd name="connsiteX271" fmla="*/ 797308 w 1618512"/>
                <a:gd name="connsiteY271" fmla="*/ 1089437 h 1326524"/>
                <a:gd name="connsiteX272" fmla="*/ 782021 w 1618512"/>
                <a:gd name="connsiteY272" fmla="*/ 1076972 h 1326524"/>
                <a:gd name="connsiteX273" fmla="*/ 799062 w 1618512"/>
                <a:gd name="connsiteY273" fmla="*/ 1067040 h 1326524"/>
                <a:gd name="connsiteX274" fmla="*/ 804814 w 1618512"/>
                <a:gd name="connsiteY274" fmla="*/ 1069189 h 1326524"/>
                <a:gd name="connsiteX275" fmla="*/ 637520 w 1618512"/>
                <a:gd name="connsiteY275" fmla="*/ 1065065 h 1326524"/>
                <a:gd name="connsiteX276" fmla="*/ 647954 w 1618512"/>
                <a:gd name="connsiteY276" fmla="*/ 1070845 h 1326524"/>
                <a:gd name="connsiteX277" fmla="*/ 651476 w 1618512"/>
                <a:gd name="connsiteY277" fmla="*/ 1090253 h 1326524"/>
                <a:gd name="connsiteX278" fmla="*/ 632068 w 1618512"/>
                <a:gd name="connsiteY278" fmla="*/ 1086731 h 1326524"/>
                <a:gd name="connsiteX279" fmla="*/ 628546 w 1618512"/>
                <a:gd name="connsiteY279" fmla="*/ 1067323 h 1326524"/>
                <a:gd name="connsiteX280" fmla="*/ 637520 w 1618512"/>
                <a:gd name="connsiteY280" fmla="*/ 1065065 h 1326524"/>
                <a:gd name="connsiteX281" fmla="*/ 1165862 w 1618512"/>
                <a:gd name="connsiteY281" fmla="*/ 1064333 h 1326524"/>
                <a:gd name="connsiteX282" fmla="*/ 1181150 w 1618512"/>
                <a:gd name="connsiteY282" fmla="*/ 1076799 h 1326524"/>
                <a:gd name="connsiteX283" fmla="*/ 1164108 w 1618512"/>
                <a:gd name="connsiteY283" fmla="*/ 1086731 h 1326524"/>
                <a:gd name="connsiteX284" fmla="*/ 1148821 w 1618512"/>
                <a:gd name="connsiteY284" fmla="*/ 1074266 h 1326524"/>
                <a:gd name="connsiteX285" fmla="*/ 1165862 w 1618512"/>
                <a:gd name="connsiteY285" fmla="*/ 1064333 h 1326524"/>
                <a:gd name="connsiteX286" fmla="*/ 942677 w 1618512"/>
                <a:gd name="connsiteY286" fmla="*/ 1057272 h 1326524"/>
                <a:gd name="connsiteX287" fmla="*/ 944609 w 1618512"/>
                <a:gd name="connsiteY287" fmla="*/ 1076903 h 1326524"/>
                <a:gd name="connsiteX288" fmla="*/ 926909 w 1618512"/>
                <a:gd name="connsiteY288" fmla="*/ 1085608 h 1326524"/>
                <a:gd name="connsiteX289" fmla="*/ 924978 w 1618512"/>
                <a:gd name="connsiteY289" fmla="*/ 1065978 h 1326524"/>
                <a:gd name="connsiteX290" fmla="*/ 942677 w 1618512"/>
                <a:gd name="connsiteY290" fmla="*/ 1057272 h 1326524"/>
                <a:gd name="connsiteX291" fmla="*/ 1248121 w 1618512"/>
                <a:gd name="connsiteY291" fmla="*/ 1055276 h 1326524"/>
                <a:gd name="connsiteX292" fmla="*/ 1258053 w 1618512"/>
                <a:gd name="connsiteY292" fmla="*/ 1072317 h 1326524"/>
                <a:gd name="connsiteX293" fmla="*/ 1245589 w 1618512"/>
                <a:gd name="connsiteY293" fmla="*/ 1087605 h 1326524"/>
                <a:gd name="connsiteX294" fmla="*/ 1235657 w 1618512"/>
                <a:gd name="connsiteY294" fmla="*/ 1070563 h 1326524"/>
                <a:gd name="connsiteX295" fmla="*/ 1248121 w 1618512"/>
                <a:gd name="connsiteY295" fmla="*/ 1055276 h 1326524"/>
                <a:gd name="connsiteX296" fmla="*/ 1075174 w 1618512"/>
                <a:gd name="connsiteY296" fmla="*/ 1053957 h 1326524"/>
                <a:gd name="connsiteX297" fmla="*/ 1085607 w 1618512"/>
                <a:gd name="connsiteY297" fmla="*/ 1059737 h 1326524"/>
                <a:gd name="connsiteX298" fmla="*/ 1089129 w 1618512"/>
                <a:gd name="connsiteY298" fmla="*/ 1079145 h 1326524"/>
                <a:gd name="connsiteX299" fmla="*/ 1069721 w 1618512"/>
                <a:gd name="connsiteY299" fmla="*/ 1075623 h 1326524"/>
                <a:gd name="connsiteX300" fmla="*/ 1066199 w 1618512"/>
                <a:gd name="connsiteY300" fmla="*/ 1056215 h 1326524"/>
                <a:gd name="connsiteX301" fmla="*/ 1075174 w 1618512"/>
                <a:gd name="connsiteY301" fmla="*/ 1053957 h 1326524"/>
                <a:gd name="connsiteX302" fmla="*/ 1124893 w 1618512"/>
                <a:gd name="connsiteY302" fmla="*/ 1051750 h 1326524"/>
                <a:gd name="connsiteX303" fmla="*/ 1134826 w 1618512"/>
                <a:gd name="connsiteY303" fmla="*/ 1068791 h 1326524"/>
                <a:gd name="connsiteX304" fmla="*/ 1122361 w 1618512"/>
                <a:gd name="connsiteY304" fmla="*/ 1084079 h 1326524"/>
                <a:gd name="connsiteX305" fmla="*/ 1112428 w 1618512"/>
                <a:gd name="connsiteY305" fmla="*/ 1067037 h 1326524"/>
                <a:gd name="connsiteX306" fmla="*/ 1124893 w 1618512"/>
                <a:gd name="connsiteY306" fmla="*/ 1051750 h 1326524"/>
                <a:gd name="connsiteX307" fmla="*/ 389374 w 1618512"/>
                <a:gd name="connsiteY307" fmla="*/ 1049556 h 1326524"/>
                <a:gd name="connsiteX308" fmla="*/ 399807 w 1618512"/>
                <a:gd name="connsiteY308" fmla="*/ 1055336 h 1326524"/>
                <a:gd name="connsiteX309" fmla="*/ 403329 w 1618512"/>
                <a:gd name="connsiteY309" fmla="*/ 1074744 h 1326524"/>
                <a:gd name="connsiteX310" fmla="*/ 383921 w 1618512"/>
                <a:gd name="connsiteY310" fmla="*/ 1071222 h 1326524"/>
                <a:gd name="connsiteX311" fmla="*/ 380399 w 1618512"/>
                <a:gd name="connsiteY311" fmla="*/ 1051814 h 1326524"/>
                <a:gd name="connsiteX312" fmla="*/ 389374 w 1618512"/>
                <a:gd name="connsiteY312" fmla="*/ 1049556 h 1326524"/>
                <a:gd name="connsiteX313" fmla="*/ 310415 w 1618512"/>
                <a:gd name="connsiteY313" fmla="*/ 1049465 h 1326524"/>
                <a:gd name="connsiteX314" fmla="*/ 320348 w 1618512"/>
                <a:gd name="connsiteY314" fmla="*/ 1066506 h 1326524"/>
                <a:gd name="connsiteX315" fmla="*/ 307883 w 1618512"/>
                <a:gd name="connsiteY315" fmla="*/ 1081794 h 1326524"/>
                <a:gd name="connsiteX316" fmla="*/ 297950 w 1618512"/>
                <a:gd name="connsiteY316" fmla="*/ 1064752 h 1326524"/>
                <a:gd name="connsiteX317" fmla="*/ 310415 w 1618512"/>
                <a:gd name="connsiteY317" fmla="*/ 1049465 h 1326524"/>
                <a:gd name="connsiteX318" fmla="*/ 237206 w 1618512"/>
                <a:gd name="connsiteY318" fmla="*/ 1047269 h 1326524"/>
                <a:gd name="connsiteX319" fmla="*/ 248380 w 1618512"/>
                <a:gd name="connsiteY319" fmla="*/ 1051445 h 1326524"/>
                <a:gd name="connsiteX320" fmla="*/ 249205 w 1618512"/>
                <a:gd name="connsiteY320" fmla="*/ 1053110 h 1326524"/>
                <a:gd name="connsiteX321" fmla="*/ 256876 w 1618512"/>
                <a:gd name="connsiteY321" fmla="*/ 1052871 h 1326524"/>
                <a:gd name="connsiteX322" fmla="*/ 258808 w 1618512"/>
                <a:gd name="connsiteY322" fmla="*/ 1072502 h 1326524"/>
                <a:gd name="connsiteX323" fmla="*/ 241108 w 1618512"/>
                <a:gd name="connsiteY323" fmla="*/ 1081207 h 1326524"/>
                <a:gd name="connsiteX324" fmla="*/ 236476 w 1618512"/>
                <a:gd name="connsiteY324" fmla="*/ 1073195 h 1326524"/>
                <a:gd name="connsiteX325" fmla="*/ 237388 w 1618512"/>
                <a:gd name="connsiteY325" fmla="*/ 1069272 h 1326524"/>
                <a:gd name="connsiteX326" fmla="*/ 235452 w 1618512"/>
                <a:gd name="connsiteY326" fmla="*/ 1069666 h 1326524"/>
                <a:gd name="connsiteX327" fmla="*/ 220164 w 1618512"/>
                <a:gd name="connsiteY327" fmla="*/ 1057202 h 1326524"/>
                <a:gd name="connsiteX328" fmla="*/ 237206 w 1618512"/>
                <a:gd name="connsiteY328" fmla="*/ 1047269 h 1326524"/>
                <a:gd name="connsiteX329" fmla="*/ 858594 w 1618512"/>
                <a:gd name="connsiteY329" fmla="*/ 1046711 h 1326524"/>
                <a:gd name="connsiteX330" fmla="*/ 873882 w 1618512"/>
                <a:gd name="connsiteY330" fmla="*/ 1059175 h 1326524"/>
                <a:gd name="connsiteX331" fmla="*/ 869244 w 1618512"/>
                <a:gd name="connsiteY331" fmla="*/ 1065713 h 1326524"/>
                <a:gd name="connsiteX332" fmla="*/ 874258 w 1618512"/>
                <a:gd name="connsiteY332" fmla="*/ 1064689 h 1326524"/>
                <a:gd name="connsiteX333" fmla="*/ 889546 w 1618512"/>
                <a:gd name="connsiteY333" fmla="*/ 1077154 h 1326524"/>
                <a:gd name="connsiteX334" fmla="*/ 872504 w 1618512"/>
                <a:gd name="connsiteY334" fmla="*/ 1087087 h 1326524"/>
                <a:gd name="connsiteX335" fmla="*/ 857217 w 1618512"/>
                <a:gd name="connsiteY335" fmla="*/ 1074622 h 1326524"/>
                <a:gd name="connsiteX336" fmla="*/ 861854 w 1618512"/>
                <a:gd name="connsiteY336" fmla="*/ 1068084 h 1326524"/>
                <a:gd name="connsiteX337" fmla="*/ 856840 w 1618512"/>
                <a:gd name="connsiteY337" fmla="*/ 1069108 h 1326524"/>
                <a:gd name="connsiteX338" fmla="*/ 841553 w 1618512"/>
                <a:gd name="connsiteY338" fmla="*/ 1056643 h 1326524"/>
                <a:gd name="connsiteX339" fmla="*/ 858594 w 1618512"/>
                <a:gd name="connsiteY339" fmla="*/ 1046711 h 1326524"/>
                <a:gd name="connsiteX340" fmla="*/ 183642 w 1618512"/>
                <a:gd name="connsiteY340" fmla="*/ 1046364 h 1326524"/>
                <a:gd name="connsiteX341" fmla="*/ 183966 w 1618512"/>
                <a:gd name="connsiteY341" fmla="*/ 1046485 h 1326524"/>
                <a:gd name="connsiteX342" fmla="*/ 184149 w 1618512"/>
                <a:gd name="connsiteY342" fmla="*/ 1046853 h 1326524"/>
                <a:gd name="connsiteX343" fmla="*/ 539498 w 1618512"/>
                <a:gd name="connsiteY343" fmla="*/ 1045393 h 1326524"/>
                <a:gd name="connsiteX344" fmla="*/ 551116 w 1618512"/>
                <a:gd name="connsiteY344" fmla="*/ 1048094 h 1326524"/>
                <a:gd name="connsiteX345" fmla="*/ 554414 w 1618512"/>
                <a:gd name="connsiteY345" fmla="*/ 1054799 h 1326524"/>
                <a:gd name="connsiteX346" fmla="*/ 562320 w 1618512"/>
                <a:gd name="connsiteY346" fmla="*/ 1050875 h 1326524"/>
                <a:gd name="connsiteX347" fmla="*/ 572253 w 1618512"/>
                <a:gd name="connsiteY347" fmla="*/ 1067917 h 1326524"/>
                <a:gd name="connsiteX348" fmla="*/ 559788 w 1618512"/>
                <a:gd name="connsiteY348" fmla="*/ 1083204 h 1326524"/>
                <a:gd name="connsiteX349" fmla="*/ 552240 w 1618512"/>
                <a:gd name="connsiteY349" fmla="*/ 1077849 h 1326524"/>
                <a:gd name="connsiteX350" fmla="*/ 550671 w 1618512"/>
                <a:gd name="connsiteY350" fmla="*/ 1070160 h 1326524"/>
                <a:gd name="connsiteX351" fmla="*/ 540192 w 1618512"/>
                <a:gd name="connsiteY351" fmla="*/ 1067725 h 1326524"/>
                <a:gd name="connsiteX352" fmla="*/ 531486 w 1618512"/>
                <a:gd name="connsiteY352" fmla="*/ 1050025 h 1326524"/>
                <a:gd name="connsiteX353" fmla="*/ 539498 w 1618512"/>
                <a:gd name="connsiteY353" fmla="*/ 1045393 h 1326524"/>
                <a:gd name="connsiteX354" fmla="*/ 691016 w 1618512"/>
                <a:gd name="connsiteY354" fmla="*/ 1040425 h 1326524"/>
                <a:gd name="connsiteX355" fmla="*/ 699992 w 1618512"/>
                <a:gd name="connsiteY355" fmla="*/ 1042684 h 1326524"/>
                <a:gd name="connsiteX356" fmla="*/ 696469 w 1618512"/>
                <a:gd name="connsiteY356" fmla="*/ 1062092 h 1326524"/>
                <a:gd name="connsiteX357" fmla="*/ 677061 w 1618512"/>
                <a:gd name="connsiteY357" fmla="*/ 1065615 h 1326524"/>
                <a:gd name="connsiteX358" fmla="*/ 680583 w 1618512"/>
                <a:gd name="connsiteY358" fmla="*/ 1046206 h 1326524"/>
                <a:gd name="connsiteX359" fmla="*/ 691016 w 1618512"/>
                <a:gd name="connsiteY359" fmla="*/ 1040425 h 1326524"/>
                <a:gd name="connsiteX360" fmla="*/ 923745 w 1618512"/>
                <a:gd name="connsiteY360" fmla="*/ 1031071 h 1326524"/>
                <a:gd name="connsiteX361" fmla="*/ 933677 w 1618512"/>
                <a:gd name="connsiteY361" fmla="*/ 1048112 h 1326524"/>
                <a:gd name="connsiteX362" fmla="*/ 921213 w 1618512"/>
                <a:gd name="connsiteY362" fmla="*/ 1063400 h 1326524"/>
                <a:gd name="connsiteX363" fmla="*/ 911281 w 1618512"/>
                <a:gd name="connsiteY363" fmla="*/ 1046358 h 1326524"/>
                <a:gd name="connsiteX364" fmla="*/ 923745 w 1618512"/>
                <a:gd name="connsiteY364" fmla="*/ 1031071 h 1326524"/>
                <a:gd name="connsiteX365" fmla="*/ 1048796 w 1618512"/>
                <a:gd name="connsiteY365" fmla="*/ 1027899 h 1326524"/>
                <a:gd name="connsiteX366" fmla="*/ 1050728 w 1618512"/>
                <a:gd name="connsiteY366" fmla="*/ 1047528 h 1326524"/>
                <a:gd name="connsiteX367" fmla="*/ 1033028 w 1618512"/>
                <a:gd name="connsiteY367" fmla="*/ 1056234 h 1326524"/>
                <a:gd name="connsiteX368" fmla="*/ 1031097 w 1618512"/>
                <a:gd name="connsiteY368" fmla="*/ 1036604 h 1326524"/>
                <a:gd name="connsiteX369" fmla="*/ 1048796 w 1618512"/>
                <a:gd name="connsiteY369" fmla="*/ 1027899 h 1326524"/>
                <a:gd name="connsiteX370" fmla="*/ 1354240 w 1618512"/>
                <a:gd name="connsiteY370" fmla="*/ 1025902 h 1326524"/>
                <a:gd name="connsiteX371" fmla="*/ 1364173 w 1618512"/>
                <a:gd name="connsiteY371" fmla="*/ 1042943 h 1326524"/>
                <a:gd name="connsiteX372" fmla="*/ 1351708 w 1618512"/>
                <a:gd name="connsiteY372" fmla="*/ 1058231 h 1326524"/>
                <a:gd name="connsiteX373" fmla="*/ 1341775 w 1618512"/>
                <a:gd name="connsiteY373" fmla="*/ 1041189 h 1326524"/>
                <a:gd name="connsiteX374" fmla="*/ 1354240 w 1618512"/>
                <a:gd name="connsiteY374" fmla="*/ 1025902 h 1326524"/>
                <a:gd name="connsiteX375" fmla="*/ 1181293 w 1618512"/>
                <a:gd name="connsiteY375" fmla="*/ 1024582 h 1326524"/>
                <a:gd name="connsiteX376" fmla="*/ 1191727 w 1618512"/>
                <a:gd name="connsiteY376" fmla="*/ 1030363 h 1326524"/>
                <a:gd name="connsiteX377" fmla="*/ 1195249 w 1618512"/>
                <a:gd name="connsiteY377" fmla="*/ 1049771 h 1326524"/>
                <a:gd name="connsiteX378" fmla="*/ 1175841 w 1618512"/>
                <a:gd name="connsiteY378" fmla="*/ 1046249 h 1326524"/>
                <a:gd name="connsiteX379" fmla="*/ 1172319 w 1618512"/>
                <a:gd name="connsiteY379" fmla="*/ 1026842 h 1326524"/>
                <a:gd name="connsiteX380" fmla="*/ 1181293 w 1618512"/>
                <a:gd name="connsiteY380" fmla="*/ 1024582 h 1326524"/>
                <a:gd name="connsiteX381" fmla="*/ 739294 w 1618512"/>
                <a:gd name="connsiteY381" fmla="*/ 1013098 h 1326524"/>
                <a:gd name="connsiteX382" fmla="*/ 749226 w 1618512"/>
                <a:gd name="connsiteY382" fmla="*/ 1030140 h 1326524"/>
                <a:gd name="connsiteX383" fmla="*/ 736762 w 1618512"/>
                <a:gd name="connsiteY383" fmla="*/ 1045427 h 1326524"/>
                <a:gd name="connsiteX384" fmla="*/ 726830 w 1618512"/>
                <a:gd name="connsiteY384" fmla="*/ 1028386 h 1326524"/>
                <a:gd name="connsiteX385" fmla="*/ 739294 w 1618512"/>
                <a:gd name="connsiteY385" fmla="*/ 1013098 h 1326524"/>
                <a:gd name="connsiteX386" fmla="*/ 562585 w 1618512"/>
                <a:gd name="connsiteY386" fmla="*/ 1009339 h 1326524"/>
                <a:gd name="connsiteX387" fmla="*/ 572517 w 1618512"/>
                <a:gd name="connsiteY387" fmla="*/ 1026380 h 1326524"/>
                <a:gd name="connsiteX388" fmla="*/ 560053 w 1618512"/>
                <a:gd name="connsiteY388" fmla="*/ 1041668 h 1326524"/>
                <a:gd name="connsiteX389" fmla="*/ 550121 w 1618512"/>
                <a:gd name="connsiteY389" fmla="*/ 1024626 h 1326524"/>
                <a:gd name="connsiteX390" fmla="*/ 562585 w 1618512"/>
                <a:gd name="connsiteY390" fmla="*/ 1009339 h 1326524"/>
                <a:gd name="connsiteX391" fmla="*/ 361436 w 1618512"/>
                <a:gd name="connsiteY391" fmla="*/ 988660 h 1326524"/>
                <a:gd name="connsiteX392" fmla="*/ 371369 w 1618512"/>
                <a:gd name="connsiteY392" fmla="*/ 1005701 h 1326524"/>
                <a:gd name="connsiteX393" fmla="*/ 358904 w 1618512"/>
                <a:gd name="connsiteY393" fmla="*/ 1020989 h 1326524"/>
                <a:gd name="connsiteX394" fmla="*/ 348971 w 1618512"/>
                <a:gd name="connsiteY394" fmla="*/ 1003947 h 1326524"/>
                <a:gd name="connsiteX395" fmla="*/ 361436 w 1618512"/>
                <a:gd name="connsiteY395" fmla="*/ 988660 h 1326524"/>
                <a:gd name="connsiteX396" fmla="*/ 1387176 w 1618512"/>
                <a:gd name="connsiteY396" fmla="*/ 976671 h 1326524"/>
                <a:gd name="connsiteX397" fmla="*/ 1389108 w 1618512"/>
                <a:gd name="connsiteY397" fmla="*/ 996302 h 1326524"/>
                <a:gd name="connsiteX398" fmla="*/ 1371408 w 1618512"/>
                <a:gd name="connsiteY398" fmla="*/ 1005007 h 1326524"/>
                <a:gd name="connsiteX399" fmla="*/ 1369477 w 1618512"/>
                <a:gd name="connsiteY399" fmla="*/ 985378 h 1326524"/>
                <a:gd name="connsiteX400" fmla="*/ 1387176 w 1618512"/>
                <a:gd name="connsiteY400" fmla="*/ 976671 h 1326524"/>
                <a:gd name="connsiteX401" fmla="*/ 1519674 w 1618512"/>
                <a:gd name="connsiteY401" fmla="*/ 973356 h 1326524"/>
                <a:gd name="connsiteX402" fmla="*/ 1530107 w 1618512"/>
                <a:gd name="connsiteY402" fmla="*/ 979136 h 1326524"/>
                <a:gd name="connsiteX403" fmla="*/ 1530194 w 1618512"/>
                <a:gd name="connsiteY403" fmla="*/ 979613 h 1326524"/>
                <a:gd name="connsiteX404" fmla="*/ 1518894 w 1618512"/>
                <a:gd name="connsiteY404" fmla="*/ 997611 h 1326524"/>
                <a:gd name="connsiteX405" fmla="*/ 1514221 w 1618512"/>
                <a:gd name="connsiteY405" fmla="*/ 995022 h 1326524"/>
                <a:gd name="connsiteX406" fmla="*/ 1510699 w 1618512"/>
                <a:gd name="connsiteY406" fmla="*/ 975614 h 1326524"/>
                <a:gd name="connsiteX407" fmla="*/ 1519674 w 1618512"/>
                <a:gd name="connsiteY407" fmla="*/ 973356 h 1326524"/>
                <a:gd name="connsiteX408" fmla="*/ 1440715 w 1618512"/>
                <a:gd name="connsiteY408" fmla="*/ 973265 h 1326524"/>
                <a:gd name="connsiteX409" fmla="*/ 1450648 w 1618512"/>
                <a:gd name="connsiteY409" fmla="*/ 990306 h 1326524"/>
                <a:gd name="connsiteX410" fmla="*/ 1438183 w 1618512"/>
                <a:gd name="connsiteY410" fmla="*/ 1005594 h 1326524"/>
                <a:gd name="connsiteX411" fmla="*/ 1428250 w 1618512"/>
                <a:gd name="connsiteY411" fmla="*/ 988552 h 1326524"/>
                <a:gd name="connsiteX412" fmla="*/ 1440715 w 1618512"/>
                <a:gd name="connsiteY412" fmla="*/ 973265 h 1326524"/>
                <a:gd name="connsiteX413" fmla="*/ 1303093 w 1618512"/>
                <a:gd name="connsiteY413" fmla="*/ 966110 h 1326524"/>
                <a:gd name="connsiteX414" fmla="*/ 1318381 w 1618512"/>
                <a:gd name="connsiteY414" fmla="*/ 978574 h 1326524"/>
                <a:gd name="connsiteX415" fmla="*/ 1301339 w 1618512"/>
                <a:gd name="connsiteY415" fmla="*/ 988507 h 1326524"/>
                <a:gd name="connsiteX416" fmla="*/ 1286052 w 1618512"/>
                <a:gd name="connsiteY416" fmla="*/ 976043 h 1326524"/>
                <a:gd name="connsiteX417" fmla="*/ 1303093 w 1618512"/>
                <a:gd name="connsiteY417" fmla="*/ 966110 h 1326524"/>
                <a:gd name="connsiteX418" fmla="*/ 983998 w 1618512"/>
                <a:gd name="connsiteY418" fmla="*/ 964792 h 1326524"/>
                <a:gd name="connsiteX419" fmla="*/ 995616 w 1618512"/>
                <a:gd name="connsiteY419" fmla="*/ 967492 h 1326524"/>
                <a:gd name="connsiteX420" fmla="*/ 1004322 w 1618512"/>
                <a:gd name="connsiteY420" fmla="*/ 985191 h 1326524"/>
                <a:gd name="connsiteX421" fmla="*/ 984692 w 1618512"/>
                <a:gd name="connsiteY421" fmla="*/ 987123 h 1326524"/>
                <a:gd name="connsiteX422" fmla="*/ 975986 w 1618512"/>
                <a:gd name="connsiteY422" fmla="*/ 969423 h 1326524"/>
                <a:gd name="connsiteX423" fmla="*/ 983998 w 1618512"/>
                <a:gd name="connsiteY423" fmla="*/ 964792 h 1326524"/>
                <a:gd name="connsiteX424" fmla="*/ 1051188 w 1618512"/>
                <a:gd name="connsiteY424" fmla="*/ 964699 h 1326524"/>
                <a:gd name="connsiteX425" fmla="*/ 1066476 w 1618512"/>
                <a:gd name="connsiteY425" fmla="*/ 977164 h 1326524"/>
                <a:gd name="connsiteX426" fmla="*/ 1049434 w 1618512"/>
                <a:gd name="connsiteY426" fmla="*/ 987097 h 1326524"/>
                <a:gd name="connsiteX427" fmla="*/ 1034147 w 1618512"/>
                <a:gd name="connsiteY427" fmla="*/ 974632 h 1326524"/>
                <a:gd name="connsiteX428" fmla="*/ 1051188 w 1618512"/>
                <a:gd name="connsiteY428" fmla="*/ 964699 h 1326524"/>
                <a:gd name="connsiteX429" fmla="*/ 488615 w 1618512"/>
                <a:gd name="connsiteY429" fmla="*/ 963824 h 1326524"/>
                <a:gd name="connsiteX430" fmla="*/ 503903 w 1618512"/>
                <a:gd name="connsiteY430" fmla="*/ 976288 h 1326524"/>
                <a:gd name="connsiteX431" fmla="*/ 486861 w 1618512"/>
                <a:gd name="connsiteY431" fmla="*/ 986221 h 1326524"/>
                <a:gd name="connsiteX432" fmla="*/ 471574 w 1618512"/>
                <a:gd name="connsiteY432" fmla="*/ 973756 h 1326524"/>
                <a:gd name="connsiteX433" fmla="*/ 488615 w 1618512"/>
                <a:gd name="connsiteY433" fmla="*/ 963824 h 1326524"/>
                <a:gd name="connsiteX434" fmla="*/ 169520 w 1618512"/>
                <a:gd name="connsiteY434" fmla="*/ 962507 h 1326524"/>
                <a:gd name="connsiteX435" fmla="*/ 181138 w 1618512"/>
                <a:gd name="connsiteY435" fmla="*/ 965207 h 1326524"/>
                <a:gd name="connsiteX436" fmla="*/ 189844 w 1618512"/>
                <a:gd name="connsiteY436" fmla="*/ 982907 h 1326524"/>
                <a:gd name="connsiteX437" fmla="*/ 170214 w 1618512"/>
                <a:gd name="connsiteY437" fmla="*/ 984838 h 1326524"/>
                <a:gd name="connsiteX438" fmla="*/ 161508 w 1618512"/>
                <a:gd name="connsiteY438" fmla="*/ 967138 h 1326524"/>
                <a:gd name="connsiteX439" fmla="*/ 169520 w 1618512"/>
                <a:gd name="connsiteY439" fmla="*/ 962507 h 1326524"/>
                <a:gd name="connsiteX440" fmla="*/ 1135516 w 1618512"/>
                <a:gd name="connsiteY440" fmla="*/ 959825 h 1326524"/>
                <a:gd name="connsiteX441" fmla="*/ 1144491 w 1618512"/>
                <a:gd name="connsiteY441" fmla="*/ 962083 h 1326524"/>
                <a:gd name="connsiteX442" fmla="*/ 1141732 w 1618512"/>
                <a:gd name="connsiteY442" fmla="*/ 977282 h 1326524"/>
                <a:gd name="connsiteX443" fmla="*/ 1149111 w 1618512"/>
                <a:gd name="connsiteY443" fmla="*/ 973621 h 1326524"/>
                <a:gd name="connsiteX444" fmla="*/ 1159044 w 1618512"/>
                <a:gd name="connsiteY444" fmla="*/ 990663 h 1326524"/>
                <a:gd name="connsiteX445" fmla="*/ 1146579 w 1618512"/>
                <a:gd name="connsiteY445" fmla="*/ 1005950 h 1326524"/>
                <a:gd name="connsiteX446" fmla="*/ 1136646 w 1618512"/>
                <a:gd name="connsiteY446" fmla="*/ 988909 h 1326524"/>
                <a:gd name="connsiteX447" fmla="*/ 1139013 w 1618512"/>
                <a:gd name="connsiteY447" fmla="*/ 982575 h 1326524"/>
                <a:gd name="connsiteX448" fmla="*/ 1130535 w 1618512"/>
                <a:gd name="connsiteY448" fmla="*/ 987272 h 1326524"/>
                <a:gd name="connsiteX449" fmla="*/ 1121561 w 1618512"/>
                <a:gd name="connsiteY449" fmla="*/ 985013 h 1326524"/>
                <a:gd name="connsiteX450" fmla="*/ 1125083 w 1618512"/>
                <a:gd name="connsiteY450" fmla="*/ 965606 h 1326524"/>
                <a:gd name="connsiteX451" fmla="*/ 1135516 w 1618512"/>
                <a:gd name="connsiteY451" fmla="*/ 959825 h 1326524"/>
                <a:gd name="connsiteX452" fmla="*/ 1239567 w 1618512"/>
                <a:gd name="connsiteY452" fmla="*/ 952586 h 1326524"/>
                <a:gd name="connsiteX453" fmla="*/ 1249499 w 1618512"/>
                <a:gd name="connsiteY453" fmla="*/ 969627 h 1326524"/>
                <a:gd name="connsiteX454" fmla="*/ 1237035 w 1618512"/>
                <a:gd name="connsiteY454" fmla="*/ 984915 h 1326524"/>
                <a:gd name="connsiteX455" fmla="*/ 1227103 w 1618512"/>
                <a:gd name="connsiteY455" fmla="*/ 967873 h 1326524"/>
                <a:gd name="connsiteX456" fmla="*/ 1239567 w 1618512"/>
                <a:gd name="connsiteY456" fmla="*/ 952586 h 1326524"/>
                <a:gd name="connsiteX457" fmla="*/ 850040 w 1618512"/>
                <a:gd name="connsiteY457" fmla="*/ 944020 h 1326524"/>
                <a:gd name="connsiteX458" fmla="*/ 865327 w 1618512"/>
                <a:gd name="connsiteY458" fmla="*/ 956485 h 1326524"/>
                <a:gd name="connsiteX459" fmla="*/ 848286 w 1618512"/>
                <a:gd name="connsiteY459" fmla="*/ 966418 h 1326524"/>
                <a:gd name="connsiteX460" fmla="*/ 832998 w 1618512"/>
                <a:gd name="connsiteY460" fmla="*/ 953953 h 1326524"/>
                <a:gd name="connsiteX461" fmla="*/ 850040 w 1618512"/>
                <a:gd name="connsiteY461" fmla="*/ 944020 h 1326524"/>
                <a:gd name="connsiteX462" fmla="*/ 626855 w 1618512"/>
                <a:gd name="connsiteY462" fmla="*/ 936959 h 1326524"/>
                <a:gd name="connsiteX463" fmla="*/ 628786 w 1618512"/>
                <a:gd name="connsiteY463" fmla="*/ 956589 h 1326524"/>
                <a:gd name="connsiteX464" fmla="*/ 611087 w 1618512"/>
                <a:gd name="connsiteY464" fmla="*/ 965295 h 1326524"/>
                <a:gd name="connsiteX465" fmla="*/ 609155 w 1618512"/>
                <a:gd name="connsiteY465" fmla="*/ 945666 h 1326524"/>
                <a:gd name="connsiteX466" fmla="*/ 626855 w 1618512"/>
                <a:gd name="connsiteY466" fmla="*/ 936959 h 1326524"/>
                <a:gd name="connsiteX467" fmla="*/ 310911 w 1618512"/>
                <a:gd name="connsiteY467" fmla="*/ 935521 h 1326524"/>
                <a:gd name="connsiteX468" fmla="*/ 320844 w 1618512"/>
                <a:gd name="connsiteY468" fmla="*/ 952562 h 1326524"/>
                <a:gd name="connsiteX469" fmla="*/ 318448 w 1618512"/>
                <a:gd name="connsiteY469" fmla="*/ 958975 h 1326524"/>
                <a:gd name="connsiteX470" fmla="*/ 321039 w 1618512"/>
                <a:gd name="connsiteY470" fmla="*/ 957539 h 1326524"/>
                <a:gd name="connsiteX471" fmla="*/ 330013 w 1618512"/>
                <a:gd name="connsiteY471" fmla="*/ 959797 h 1326524"/>
                <a:gd name="connsiteX472" fmla="*/ 326491 w 1618512"/>
                <a:gd name="connsiteY472" fmla="*/ 979205 h 1326524"/>
                <a:gd name="connsiteX473" fmla="*/ 307083 w 1618512"/>
                <a:gd name="connsiteY473" fmla="*/ 982727 h 1326524"/>
                <a:gd name="connsiteX474" fmla="*/ 309922 w 1618512"/>
                <a:gd name="connsiteY474" fmla="*/ 967084 h 1326524"/>
                <a:gd name="connsiteX475" fmla="*/ 308379 w 1618512"/>
                <a:gd name="connsiteY475" fmla="*/ 967850 h 1326524"/>
                <a:gd name="connsiteX476" fmla="*/ 298446 w 1618512"/>
                <a:gd name="connsiteY476" fmla="*/ 950808 h 1326524"/>
                <a:gd name="connsiteX477" fmla="*/ 310911 w 1618512"/>
                <a:gd name="connsiteY477" fmla="*/ 935521 h 1326524"/>
                <a:gd name="connsiteX478" fmla="*/ 932299 w 1618512"/>
                <a:gd name="connsiteY478" fmla="*/ 934963 h 1326524"/>
                <a:gd name="connsiteX479" fmla="*/ 942231 w 1618512"/>
                <a:gd name="connsiteY479" fmla="*/ 952005 h 1326524"/>
                <a:gd name="connsiteX480" fmla="*/ 940496 w 1618512"/>
                <a:gd name="connsiteY480" fmla="*/ 956647 h 1326524"/>
                <a:gd name="connsiteX481" fmla="*/ 947963 w 1618512"/>
                <a:gd name="connsiteY481" fmla="*/ 952942 h 1326524"/>
                <a:gd name="connsiteX482" fmla="*/ 957895 w 1618512"/>
                <a:gd name="connsiteY482" fmla="*/ 969983 h 1326524"/>
                <a:gd name="connsiteX483" fmla="*/ 945431 w 1618512"/>
                <a:gd name="connsiteY483" fmla="*/ 985271 h 1326524"/>
                <a:gd name="connsiteX484" fmla="*/ 935499 w 1618512"/>
                <a:gd name="connsiteY484" fmla="*/ 968229 h 1326524"/>
                <a:gd name="connsiteX485" fmla="*/ 937234 w 1618512"/>
                <a:gd name="connsiteY485" fmla="*/ 963586 h 1326524"/>
                <a:gd name="connsiteX486" fmla="*/ 929767 w 1618512"/>
                <a:gd name="connsiteY486" fmla="*/ 967292 h 1326524"/>
                <a:gd name="connsiteX487" fmla="*/ 919835 w 1618512"/>
                <a:gd name="connsiteY487" fmla="*/ 950251 h 1326524"/>
                <a:gd name="connsiteX488" fmla="*/ 932299 w 1618512"/>
                <a:gd name="connsiteY488" fmla="*/ 934963 h 1326524"/>
                <a:gd name="connsiteX489" fmla="*/ 246499 w 1618512"/>
                <a:gd name="connsiteY489" fmla="*/ 930561 h 1326524"/>
                <a:gd name="connsiteX490" fmla="*/ 256431 w 1618512"/>
                <a:gd name="connsiteY490" fmla="*/ 947603 h 1326524"/>
                <a:gd name="connsiteX491" fmla="*/ 243968 w 1618512"/>
                <a:gd name="connsiteY491" fmla="*/ 962890 h 1326524"/>
                <a:gd name="connsiteX492" fmla="*/ 234035 w 1618512"/>
                <a:gd name="connsiteY492" fmla="*/ 945849 h 1326524"/>
                <a:gd name="connsiteX493" fmla="*/ 246499 w 1618512"/>
                <a:gd name="connsiteY493" fmla="*/ 930561 h 1326524"/>
                <a:gd name="connsiteX494" fmla="*/ 740785 w 1618512"/>
                <a:gd name="connsiteY494" fmla="*/ 923699 h 1326524"/>
                <a:gd name="connsiteX495" fmla="*/ 754485 w 1618512"/>
                <a:gd name="connsiteY495" fmla="*/ 934869 h 1326524"/>
                <a:gd name="connsiteX496" fmla="*/ 759352 w 1618512"/>
                <a:gd name="connsiteY496" fmla="*/ 933644 h 1326524"/>
                <a:gd name="connsiteX497" fmla="*/ 769786 w 1618512"/>
                <a:gd name="connsiteY497" fmla="*/ 939424 h 1326524"/>
                <a:gd name="connsiteX498" fmla="*/ 773308 w 1618512"/>
                <a:gd name="connsiteY498" fmla="*/ 958832 h 1326524"/>
                <a:gd name="connsiteX499" fmla="*/ 753900 w 1618512"/>
                <a:gd name="connsiteY499" fmla="*/ 955310 h 1326524"/>
                <a:gd name="connsiteX500" fmla="*/ 751576 w 1618512"/>
                <a:gd name="connsiteY500" fmla="*/ 942502 h 1326524"/>
                <a:gd name="connsiteX501" fmla="*/ 750718 w 1618512"/>
                <a:gd name="connsiteY501" fmla="*/ 943711 h 1326524"/>
                <a:gd name="connsiteX502" fmla="*/ 739031 w 1618512"/>
                <a:gd name="connsiteY502" fmla="*/ 946096 h 1326524"/>
                <a:gd name="connsiteX503" fmla="*/ 723744 w 1618512"/>
                <a:gd name="connsiteY503" fmla="*/ 933632 h 1326524"/>
                <a:gd name="connsiteX504" fmla="*/ 740785 w 1618512"/>
                <a:gd name="connsiteY504" fmla="*/ 923699 h 1326524"/>
                <a:gd name="connsiteX505" fmla="*/ 421689 w 1618512"/>
                <a:gd name="connsiteY505" fmla="*/ 922381 h 1326524"/>
                <a:gd name="connsiteX506" fmla="*/ 433307 w 1618512"/>
                <a:gd name="connsiteY506" fmla="*/ 925081 h 1326524"/>
                <a:gd name="connsiteX507" fmla="*/ 442013 w 1618512"/>
                <a:gd name="connsiteY507" fmla="*/ 942780 h 1326524"/>
                <a:gd name="connsiteX508" fmla="*/ 422383 w 1618512"/>
                <a:gd name="connsiteY508" fmla="*/ 944712 h 1326524"/>
                <a:gd name="connsiteX509" fmla="*/ 413677 w 1618512"/>
                <a:gd name="connsiteY509" fmla="*/ 927012 h 1326524"/>
                <a:gd name="connsiteX510" fmla="*/ 421689 w 1618512"/>
                <a:gd name="connsiteY510" fmla="*/ 922381 h 1326524"/>
                <a:gd name="connsiteX511" fmla="*/ 488880 w 1618512"/>
                <a:gd name="connsiteY511" fmla="*/ 922289 h 1326524"/>
                <a:gd name="connsiteX512" fmla="*/ 504168 w 1618512"/>
                <a:gd name="connsiteY512" fmla="*/ 934753 h 1326524"/>
                <a:gd name="connsiteX513" fmla="*/ 487126 w 1618512"/>
                <a:gd name="connsiteY513" fmla="*/ 944686 h 1326524"/>
                <a:gd name="connsiteX514" fmla="*/ 471839 w 1618512"/>
                <a:gd name="connsiteY514" fmla="*/ 932221 h 1326524"/>
                <a:gd name="connsiteX515" fmla="*/ 488880 w 1618512"/>
                <a:gd name="connsiteY515" fmla="*/ 922289 h 1326524"/>
                <a:gd name="connsiteX516" fmla="*/ 573207 w 1618512"/>
                <a:gd name="connsiteY516" fmla="*/ 917414 h 1326524"/>
                <a:gd name="connsiteX517" fmla="*/ 582182 w 1618512"/>
                <a:gd name="connsiteY517" fmla="*/ 919672 h 1326524"/>
                <a:gd name="connsiteX518" fmla="*/ 578660 w 1618512"/>
                <a:gd name="connsiteY518" fmla="*/ 939081 h 1326524"/>
                <a:gd name="connsiteX519" fmla="*/ 559252 w 1618512"/>
                <a:gd name="connsiteY519" fmla="*/ 942602 h 1326524"/>
                <a:gd name="connsiteX520" fmla="*/ 562774 w 1618512"/>
                <a:gd name="connsiteY520" fmla="*/ 923195 h 1326524"/>
                <a:gd name="connsiteX521" fmla="*/ 573207 w 1618512"/>
                <a:gd name="connsiteY521" fmla="*/ 917414 h 1326524"/>
                <a:gd name="connsiteX522" fmla="*/ 109763 w 1618512"/>
                <a:gd name="connsiteY522" fmla="*/ 914841 h 1326524"/>
                <a:gd name="connsiteX523" fmla="*/ 119696 w 1618512"/>
                <a:gd name="connsiteY523" fmla="*/ 931883 h 1326524"/>
                <a:gd name="connsiteX524" fmla="*/ 107231 w 1618512"/>
                <a:gd name="connsiteY524" fmla="*/ 947170 h 1326524"/>
                <a:gd name="connsiteX525" fmla="*/ 97299 w 1618512"/>
                <a:gd name="connsiteY525" fmla="*/ 930129 h 1326524"/>
                <a:gd name="connsiteX526" fmla="*/ 109763 w 1618512"/>
                <a:gd name="connsiteY526" fmla="*/ 914841 h 1326524"/>
                <a:gd name="connsiteX527" fmla="*/ 1462481 w 1618512"/>
                <a:gd name="connsiteY527" fmla="*/ 914309 h 1326524"/>
                <a:gd name="connsiteX528" fmla="*/ 1477769 w 1618512"/>
                <a:gd name="connsiteY528" fmla="*/ 926774 h 1326524"/>
                <a:gd name="connsiteX529" fmla="*/ 1460727 w 1618512"/>
                <a:gd name="connsiteY529" fmla="*/ 936707 h 1326524"/>
                <a:gd name="connsiteX530" fmla="*/ 1445440 w 1618512"/>
                <a:gd name="connsiteY530" fmla="*/ 924242 h 1326524"/>
                <a:gd name="connsiteX531" fmla="*/ 1462481 w 1618512"/>
                <a:gd name="connsiteY531" fmla="*/ 914309 h 1326524"/>
                <a:gd name="connsiteX532" fmla="*/ 287731 w 1618512"/>
                <a:gd name="connsiteY532" fmla="*/ 901609 h 1326524"/>
                <a:gd name="connsiteX533" fmla="*/ 303018 w 1618512"/>
                <a:gd name="connsiteY533" fmla="*/ 914074 h 1326524"/>
                <a:gd name="connsiteX534" fmla="*/ 285977 w 1618512"/>
                <a:gd name="connsiteY534" fmla="*/ 924007 h 1326524"/>
                <a:gd name="connsiteX535" fmla="*/ 270689 w 1618512"/>
                <a:gd name="connsiteY535" fmla="*/ 911542 h 1326524"/>
                <a:gd name="connsiteX536" fmla="*/ 287731 w 1618512"/>
                <a:gd name="connsiteY536" fmla="*/ 901609 h 1326524"/>
                <a:gd name="connsiteX537" fmla="*/ 1008216 w 1618512"/>
                <a:gd name="connsiteY537" fmla="*/ 886662 h 1326524"/>
                <a:gd name="connsiteX538" fmla="*/ 1019834 w 1618512"/>
                <a:gd name="connsiteY538" fmla="*/ 889362 h 1326524"/>
                <a:gd name="connsiteX539" fmla="*/ 1028540 w 1618512"/>
                <a:gd name="connsiteY539" fmla="*/ 907062 h 1326524"/>
                <a:gd name="connsiteX540" fmla="*/ 1008910 w 1618512"/>
                <a:gd name="connsiteY540" fmla="*/ 908993 h 1326524"/>
                <a:gd name="connsiteX541" fmla="*/ 1000204 w 1618512"/>
                <a:gd name="connsiteY541" fmla="*/ 891295 h 1326524"/>
                <a:gd name="connsiteX542" fmla="*/ 1008216 w 1618512"/>
                <a:gd name="connsiteY542" fmla="*/ 886662 h 1326524"/>
                <a:gd name="connsiteX543" fmla="*/ 1075406 w 1618512"/>
                <a:gd name="connsiteY543" fmla="*/ 886571 h 1326524"/>
                <a:gd name="connsiteX544" fmla="*/ 1090694 w 1618512"/>
                <a:gd name="connsiteY544" fmla="*/ 899035 h 1326524"/>
                <a:gd name="connsiteX545" fmla="*/ 1073652 w 1618512"/>
                <a:gd name="connsiteY545" fmla="*/ 908968 h 1326524"/>
                <a:gd name="connsiteX546" fmla="*/ 1058365 w 1618512"/>
                <a:gd name="connsiteY546" fmla="*/ 896504 h 1326524"/>
                <a:gd name="connsiteX547" fmla="*/ 1075406 w 1618512"/>
                <a:gd name="connsiteY547" fmla="*/ 886571 h 1326524"/>
                <a:gd name="connsiteX548" fmla="*/ 1299820 w 1618512"/>
                <a:gd name="connsiteY548" fmla="*/ 886307 h 1326524"/>
                <a:gd name="connsiteX549" fmla="*/ 1311438 w 1618512"/>
                <a:gd name="connsiteY549" fmla="*/ 889007 h 1326524"/>
                <a:gd name="connsiteX550" fmla="*/ 1314446 w 1618512"/>
                <a:gd name="connsiteY550" fmla="*/ 892026 h 1326524"/>
                <a:gd name="connsiteX551" fmla="*/ 1315625 w 1618512"/>
                <a:gd name="connsiteY551" fmla="*/ 890365 h 1326524"/>
                <a:gd name="connsiteX552" fmla="*/ 1327311 w 1618512"/>
                <a:gd name="connsiteY552" fmla="*/ 887980 h 1326524"/>
                <a:gd name="connsiteX553" fmla="*/ 1342599 w 1618512"/>
                <a:gd name="connsiteY553" fmla="*/ 900445 h 1326524"/>
                <a:gd name="connsiteX554" fmla="*/ 1325557 w 1618512"/>
                <a:gd name="connsiteY554" fmla="*/ 910378 h 1326524"/>
                <a:gd name="connsiteX555" fmla="*/ 1318412 w 1618512"/>
                <a:gd name="connsiteY555" fmla="*/ 907708 h 1326524"/>
                <a:gd name="connsiteX556" fmla="*/ 1312132 w 1618512"/>
                <a:gd name="connsiteY556" fmla="*/ 911338 h 1326524"/>
                <a:gd name="connsiteX557" fmla="*/ 1300514 w 1618512"/>
                <a:gd name="connsiteY557" fmla="*/ 908638 h 1326524"/>
                <a:gd name="connsiteX558" fmla="*/ 1291808 w 1618512"/>
                <a:gd name="connsiteY558" fmla="*/ 890938 h 1326524"/>
                <a:gd name="connsiteX559" fmla="*/ 1299820 w 1618512"/>
                <a:gd name="connsiteY559" fmla="*/ 886307 h 1326524"/>
                <a:gd name="connsiteX560" fmla="*/ 1159734 w 1618512"/>
                <a:gd name="connsiteY560" fmla="*/ 881696 h 1326524"/>
                <a:gd name="connsiteX561" fmla="*/ 1168709 w 1618512"/>
                <a:gd name="connsiteY561" fmla="*/ 883955 h 1326524"/>
                <a:gd name="connsiteX562" fmla="*/ 1165188 w 1618512"/>
                <a:gd name="connsiteY562" fmla="*/ 903362 h 1326524"/>
                <a:gd name="connsiteX563" fmla="*/ 1145779 w 1618512"/>
                <a:gd name="connsiteY563" fmla="*/ 906884 h 1326524"/>
                <a:gd name="connsiteX564" fmla="*/ 1149301 w 1618512"/>
                <a:gd name="connsiteY564" fmla="*/ 887476 h 1326524"/>
                <a:gd name="connsiteX565" fmla="*/ 1159734 w 1618512"/>
                <a:gd name="connsiteY565" fmla="*/ 881696 h 1326524"/>
                <a:gd name="connsiteX566" fmla="*/ 1451339 w 1618512"/>
                <a:gd name="connsiteY566" fmla="*/ 881339 h 1326524"/>
                <a:gd name="connsiteX567" fmla="*/ 1460313 w 1618512"/>
                <a:gd name="connsiteY567" fmla="*/ 883597 h 1326524"/>
                <a:gd name="connsiteX568" fmla="*/ 1456792 w 1618512"/>
                <a:gd name="connsiteY568" fmla="*/ 903005 h 1326524"/>
                <a:gd name="connsiteX569" fmla="*/ 1437383 w 1618512"/>
                <a:gd name="connsiteY569" fmla="*/ 906527 h 1326524"/>
                <a:gd name="connsiteX570" fmla="*/ 1440905 w 1618512"/>
                <a:gd name="connsiteY570" fmla="*/ 887120 h 1326524"/>
                <a:gd name="connsiteX571" fmla="*/ 1451339 w 1618512"/>
                <a:gd name="connsiteY571" fmla="*/ 881339 h 1326524"/>
                <a:gd name="connsiteX572" fmla="*/ 827260 w 1618512"/>
                <a:gd name="connsiteY572" fmla="*/ 871062 h 1326524"/>
                <a:gd name="connsiteX573" fmla="*/ 842547 w 1618512"/>
                <a:gd name="connsiteY573" fmla="*/ 883527 h 1326524"/>
                <a:gd name="connsiteX574" fmla="*/ 825506 w 1618512"/>
                <a:gd name="connsiteY574" fmla="*/ 893459 h 1326524"/>
                <a:gd name="connsiteX575" fmla="*/ 810218 w 1618512"/>
                <a:gd name="connsiteY575" fmla="*/ 880995 h 1326524"/>
                <a:gd name="connsiteX576" fmla="*/ 827260 w 1618512"/>
                <a:gd name="connsiteY576" fmla="*/ 871062 h 1326524"/>
                <a:gd name="connsiteX577" fmla="*/ 874258 w 1618512"/>
                <a:gd name="connsiteY577" fmla="*/ 865892 h 1326524"/>
                <a:gd name="connsiteX578" fmla="*/ 889545 w 1618512"/>
                <a:gd name="connsiteY578" fmla="*/ 878356 h 1326524"/>
                <a:gd name="connsiteX579" fmla="*/ 872504 w 1618512"/>
                <a:gd name="connsiteY579" fmla="*/ 888289 h 1326524"/>
                <a:gd name="connsiteX580" fmla="*/ 857216 w 1618512"/>
                <a:gd name="connsiteY580" fmla="*/ 875824 h 1326524"/>
                <a:gd name="connsiteX581" fmla="*/ 874258 w 1618512"/>
                <a:gd name="connsiteY581" fmla="*/ 865892 h 1326524"/>
                <a:gd name="connsiteX582" fmla="*/ 1071355 w 1618512"/>
                <a:gd name="connsiteY582" fmla="*/ 856357 h 1326524"/>
                <a:gd name="connsiteX583" fmla="*/ 1073286 w 1618512"/>
                <a:gd name="connsiteY583" fmla="*/ 875987 h 1326524"/>
                <a:gd name="connsiteX584" fmla="*/ 1055588 w 1618512"/>
                <a:gd name="connsiteY584" fmla="*/ 884694 h 1326524"/>
                <a:gd name="connsiteX585" fmla="*/ 1053655 w 1618512"/>
                <a:gd name="connsiteY585" fmla="*/ 865063 h 1326524"/>
                <a:gd name="connsiteX586" fmla="*/ 1071355 w 1618512"/>
                <a:gd name="connsiteY586" fmla="*/ 856357 h 1326524"/>
                <a:gd name="connsiteX587" fmla="*/ 1376799 w 1618512"/>
                <a:gd name="connsiteY587" fmla="*/ 854361 h 1326524"/>
                <a:gd name="connsiteX588" fmla="*/ 1386731 w 1618512"/>
                <a:gd name="connsiteY588" fmla="*/ 871403 h 1326524"/>
                <a:gd name="connsiteX589" fmla="*/ 1374267 w 1618512"/>
                <a:gd name="connsiteY589" fmla="*/ 886690 h 1326524"/>
                <a:gd name="connsiteX590" fmla="*/ 1364335 w 1618512"/>
                <a:gd name="connsiteY590" fmla="*/ 869649 h 1326524"/>
                <a:gd name="connsiteX591" fmla="*/ 1376799 w 1618512"/>
                <a:gd name="connsiteY591" fmla="*/ 854361 h 1326524"/>
                <a:gd name="connsiteX592" fmla="*/ 1203851 w 1618512"/>
                <a:gd name="connsiteY592" fmla="*/ 853042 h 1326524"/>
                <a:gd name="connsiteX593" fmla="*/ 1214285 w 1618512"/>
                <a:gd name="connsiteY593" fmla="*/ 858823 h 1326524"/>
                <a:gd name="connsiteX594" fmla="*/ 1217807 w 1618512"/>
                <a:gd name="connsiteY594" fmla="*/ 878232 h 1326524"/>
                <a:gd name="connsiteX595" fmla="*/ 1198399 w 1618512"/>
                <a:gd name="connsiteY595" fmla="*/ 874710 h 1326524"/>
                <a:gd name="connsiteX596" fmla="*/ 1194877 w 1618512"/>
                <a:gd name="connsiteY596" fmla="*/ 855301 h 1326524"/>
                <a:gd name="connsiteX597" fmla="*/ 1203851 w 1618512"/>
                <a:gd name="connsiteY597" fmla="*/ 853042 h 1326524"/>
                <a:gd name="connsiteX598" fmla="*/ 1124894 w 1618512"/>
                <a:gd name="connsiteY598" fmla="*/ 852952 h 1326524"/>
                <a:gd name="connsiteX599" fmla="*/ 1134826 w 1618512"/>
                <a:gd name="connsiteY599" fmla="*/ 869994 h 1326524"/>
                <a:gd name="connsiteX600" fmla="*/ 1122362 w 1618512"/>
                <a:gd name="connsiteY600" fmla="*/ 885281 h 1326524"/>
                <a:gd name="connsiteX601" fmla="*/ 1112430 w 1618512"/>
                <a:gd name="connsiteY601" fmla="*/ 868240 h 1326524"/>
                <a:gd name="connsiteX602" fmla="*/ 1124894 w 1618512"/>
                <a:gd name="connsiteY602" fmla="*/ 852952 h 1326524"/>
                <a:gd name="connsiteX603" fmla="*/ 562321 w 1618512"/>
                <a:gd name="connsiteY603" fmla="*/ 852075 h 1326524"/>
                <a:gd name="connsiteX604" fmla="*/ 572253 w 1618512"/>
                <a:gd name="connsiteY604" fmla="*/ 869117 h 1326524"/>
                <a:gd name="connsiteX605" fmla="*/ 559789 w 1618512"/>
                <a:gd name="connsiteY605" fmla="*/ 884404 h 1326524"/>
                <a:gd name="connsiteX606" fmla="*/ 549857 w 1618512"/>
                <a:gd name="connsiteY606" fmla="*/ 867364 h 1326524"/>
                <a:gd name="connsiteX607" fmla="*/ 562321 w 1618512"/>
                <a:gd name="connsiteY607" fmla="*/ 852075 h 1326524"/>
                <a:gd name="connsiteX608" fmla="*/ 389373 w 1618512"/>
                <a:gd name="connsiteY608" fmla="*/ 850757 h 1326524"/>
                <a:gd name="connsiteX609" fmla="*/ 399807 w 1618512"/>
                <a:gd name="connsiteY609" fmla="*/ 856537 h 1326524"/>
                <a:gd name="connsiteX610" fmla="*/ 403329 w 1618512"/>
                <a:gd name="connsiteY610" fmla="*/ 875946 h 1326524"/>
                <a:gd name="connsiteX611" fmla="*/ 383921 w 1618512"/>
                <a:gd name="connsiteY611" fmla="*/ 872423 h 1326524"/>
                <a:gd name="connsiteX612" fmla="*/ 380399 w 1618512"/>
                <a:gd name="connsiteY612" fmla="*/ 853015 h 1326524"/>
                <a:gd name="connsiteX613" fmla="*/ 389373 w 1618512"/>
                <a:gd name="connsiteY613" fmla="*/ 850757 h 1326524"/>
                <a:gd name="connsiteX614" fmla="*/ 626111 w 1618512"/>
                <a:gd name="connsiteY614" fmla="*/ 850383 h 1326524"/>
                <a:gd name="connsiteX615" fmla="*/ 641399 w 1618512"/>
                <a:gd name="connsiteY615" fmla="*/ 862847 h 1326524"/>
                <a:gd name="connsiteX616" fmla="*/ 624357 w 1618512"/>
                <a:gd name="connsiteY616" fmla="*/ 872780 h 1326524"/>
                <a:gd name="connsiteX617" fmla="*/ 609070 w 1618512"/>
                <a:gd name="connsiteY617" fmla="*/ 860315 h 1326524"/>
                <a:gd name="connsiteX618" fmla="*/ 626111 w 1618512"/>
                <a:gd name="connsiteY618" fmla="*/ 850383 h 1326524"/>
                <a:gd name="connsiteX619" fmla="*/ 489111 w 1618512"/>
                <a:gd name="connsiteY619" fmla="*/ 849881 h 1326524"/>
                <a:gd name="connsiteX620" fmla="*/ 504399 w 1618512"/>
                <a:gd name="connsiteY620" fmla="*/ 862345 h 1326524"/>
                <a:gd name="connsiteX621" fmla="*/ 487357 w 1618512"/>
                <a:gd name="connsiteY621" fmla="*/ 872278 h 1326524"/>
                <a:gd name="connsiteX622" fmla="*/ 472070 w 1618512"/>
                <a:gd name="connsiteY622" fmla="*/ 859813 h 1326524"/>
                <a:gd name="connsiteX623" fmla="*/ 489111 w 1618512"/>
                <a:gd name="connsiteY623" fmla="*/ 849881 h 1326524"/>
                <a:gd name="connsiteX624" fmla="*/ 237206 w 1618512"/>
                <a:gd name="connsiteY624" fmla="*/ 848470 h 1326524"/>
                <a:gd name="connsiteX625" fmla="*/ 248380 w 1618512"/>
                <a:gd name="connsiteY625" fmla="*/ 852645 h 1326524"/>
                <a:gd name="connsiteX626" fmla="*/ 249205 w 1618512"/>
                <a:gd name="connsiteY626" fmla="*/ 854311 h 1326524"/>
                <a:gd name="connsiteX627" fmla="*/ 256877 w 1618512"/>
                <a:gd name="connsiteY627" fmla="*/ 854072 h 1326524"/>
                <a:gd name="connsiteX628" fmla="*/ 258808 w 1618512"/>
                <a:gd name="connsiteY628" fmla="*/ 873702 h 1326524"/>
                <a:gd name="connsiteX629" fmla="*/ 241109 w 1618512"/>
                <a:gd name="connsiteY629" fmla="*/ 882408 h 1326524"/>
                <a:gd name="connsiteX630" fmla="*/ 236478 w 1618512"/>
                <a:gd name="connsiteY630" fmla="*/ 874396 h 1326524"/>
                <a:gd name="connsiteX631" fmla="*/ 237389 w 1618512"/>
                <a:gd name="connsiteY631" fmla="*/ 870473 h 1326524"/>
                <a:gd name="connsiteX632" fmla="*/ 235452 w 1618512"/>
                <a:gd name="connsiteY632" fmla="*/ 870868 h 1326524"/>
                <a:gd name="connsiteX633" fmla="*/ 220165 w 1618512"/>
                <a:gd name="connsiteY633" fmla="*/ 858403 h 1326524"/>
                <a:gd name="connsiteX634" fmla="*/ 237206 w 1618512"/>
                <a:gd name="connsiteY634" fmla="*/ 848470 h 1326524"/>
                <a:gd name="connsiteX635" fmla="*/ 321535 w 1618512"/>
                <a:gd name="connsiteY635" fmla="*/ 843595 h 1326524"/>
                <a:gd name="connsiteX636" fmla="*/ 330509 w 1618512"/>
                <a:gd name="connsiteY636" fmla="*/ 845854 h 1326524"/>
                <a:gd name="connsiteX637" fmla="*/ 326987 w 1618512"/>
                <a:gd name="connsiteY637" fmla="*/ 865262 h 1326524"/>
                <a:gd name="connsiteX638" fmla="*/ 307579 w 1618512"/>
                <a:gd name="connsiteY638" fmla="*/ 868785 h 1326524"/>
                <a:gd name="connsiteX639" fmla="*/ 311101 w 1618512"/>
                <a:gd name="connsiteY639" fmla="*/ 849376 h 1326524"/>
                <a:gd name="connsiteX640" fmla="*/ 321535 w 1618512"/>
                <a:gd name="connsiteY640" fmla="*/ 843595 h 1326524"/>
                <a:gd name="connsiteX641" fmla="*/ 172794 w 1618512"/>
                <a:gd name="connsiteY641" fmla="*/ 843511 h 1326524"/>
                <a:gd name="connsiteX642" fmla="*/ 188082 w 1618512"/>
                <a:gd name="connsiteY642" fmla="*/ 855976 h 1326524"/>
                <a:gd name="connsiteX643" fmla="*/ 187353 w 1618512"/>
                <a:gd name="connsiteY643" fmla="*/ 857003 h 1326524"/>
                <a:gd name="connsiteX644" fmla="*/ 190053 w 1618512"/>
                <a:gd name="connsiteY644" fmla="*/ 859713 h 1326524"/>
                <a:gd name="connsiteX645" fmla="*/ 190340 w 1618512"/>
                <a:gd name="connsiteY645" fmla="*/ 868963 h 1326524"/>
                <a:gd name="connsiteX646" fmla="*/ 170710 w 1618512"/>
                <a:gd name="connsiteY646" fmla="*/ 870894 h 1326524"/>
                <a:gd name="connsiteX647" fmla="*/ 162600 w 1618512"/>
                <a:gd name="connsiteY647" fmla="*/ 862754 h 1326524"/>
                <a:gd name="connsiteX648" fmla="*/ 159867 w 1618512"/>
                <a:gd name="connsiteY648" fmla="*/ 861732 h 1326524"/>
                <a:gd name="connsiteX649" fmla="*/ 155752 w 1618512"/>
                <a:gd name="connsiteY649" fmla="*/ 853444 h 1326524"/>
                <a:gd name="connsiteX650" fmla="*/ 172794 w 1618512"/>
                <a:gd name="connsiteY650" fmla="*/ 843511 h 1326524"/>
                <a:gd name="connsiteX651" fmla="*/ 923745 w 1618512"/>
                <a:gd name="connsiteY651" fmla="*/ 832273 h 1326524"/>
                <a:gd name="connsiteX652" fmla="*/ 933678 w 1618512"/>
                <a:gd name="connsiteY652" fmla="*/ 849314 h 1326524"/>
                <a:gd name="connsiteX653" fmla="*/ 921213 w 1618512"/>
                <a:gd name="connsiteY653" fmla="*/ 864602 h 1326524"/>
                <a:gd name="connsiteX654" fmla="*/ 911280 w 1618512"/>
                <a:gd name="connsiteY654" fmla="*/ 847560 h 1326524"/>
                <a:gd name="connsiteX655" fmla="*/ 923745 w 1618512"/>
                <a:gd name="connsiteY655" fmla="*/ 832273 h 1326524"/>
                <a:gd name="connsiteX656" fmla="*/ 36058 w 1618512"/>
                <a:gd name="connsiteY656" fmla="*/ 827791 h 1326524"/>
                <a:gd name="connsiteX657" fmla="*/ 51345 w 1618512"/>
                <a:gd name="connsiteY657" fmla="*/ 840257 h 1326524"/>
                <a:gd name="connsiteX658" fmla="*/ 45991 w 1618512"/>
                <a:gd name="connsiteY658" fmla="*/ 847805 h 1326524"/>
                <a:gd name="connsiteX659" fmla="*/ 44521 w 1618512"/>
                <a:gd name="connsiteY659" fmla="*/ 848104 h 1326524"/>
                <a:gd name="connsiteX660" fmla="*/ 35654 w 1618512"/>
                <a:gd name="connsiteY660" fmla="*/ 827873 h 1326524"/>
                <a:gd name="connsiteX661" fmla="*/ 509046 w 1618512"/>
                <a:gd name="connsiteY661" fmla="*/ 813946 h 1326524"/>
                <a:gd name="connsiteX662" fmla="*/ 510977 w 1618512"/>
                <a:gd name="connsiteY662" fmla="*/ 833576 h 1326524"/>
                <a:gd name="connsiteX663" fmla="*/ 493278 w 1618512"/>
                <a:gd name="connsiteY663" fmla="*/ 842283 h 1326524"/>
                <a:gd name="connsiteX664" fmla="*/ 491346 w 1618512"/>
                <a:gd name="connsiteY664" fmla="*/ 822652 h 1326524"/>
                <a:gd name="connsiteX665" fmla="*/ 509046 w 1618512"/>
                <a:gd name="connsiteY665" fmla="*/ 813946 h 1326524"/>
                <a:gd name="connsiteX666" fmla="*/ 814490 w 1618512"/>
                <a:gd name="connsiteY666" fmla="*/ 811950 h 1326524"/>
                <a:gd name="connsiteX667" fmla="*/ 824423 w 1618512"/>
                <a:gd name="connsiteY667" fmla="*/ 828992 h 1326524"/>
                <a:gd name="connsiteX668" fmla="*/ 811958 w 1618512"/>
                <a:gd name="connsiteY668" fmla="*/ 844279 h 1326524"/>
                <a:gd name="connsiteX669" fmla="*/ 802025 w 1618512"/>
                <a:gd name="connsiteY669" fmla="*/ 827238 h 1326524"/>
                <a:gd name="connsiteX670" fmla="*/ 814490 w 1618512"/>
                <a:gd name="connsiteY670" fmla="*/ 811950 h 1326524"/>
                <a:gd name="connsiteX671" fmla="*/ 641543 w 1618512"/>
                <a:gd name="connsiteY671" fmla="*/ 810632 h 1326524"/>
                <a:gd name="connsiteX672" fmla="*/ 651977 w 1618512"/>
                <a:gd name="connsiteY672" fmla="*/ 816412 h 1326524"/>
                <a:gd name="connsiteX673" fmla="*/ 655499 w 1618512"/>
                <a:gd name="connsiteY673" fmla="*/ 835821 h 1326524"/>
                <a:gd name="connsiteX674" fmla="*/ 636091 w 1618512"/>
                <a:gd name="connsiteY674" fmla="*/ 832299 h 1326524"/>
                <a:gd name="connsiteX675" fmla="*/ 632569 w 1618512"/>
                <a:gd name="connsiteY675" fmla="*/ 812890 h 1326524"/>
                <a:gd name="connsiteX676" fmla="*/ 641543 w 1618512"/>
                <a:gd name="connsiteY676" fmla="*/ 810632 h 1326524"/>
                <a:gd name="connsiteX677" fmla="*/ 562585 w 1618512"/>
                <a:gd name="connsiteY677" fmla="*/ 810541 h 1326524"/>
                <a:gd name="connsiteX678" fmla="*/ 572518 w 1618512"/>
                <a:gd name="connsiteY678" fmla="*/ 827583 h 1326524"/>
                <a:gd name="connsiteX679" fmla="*/ 560053 w 1618512"/>
                <a:gd name="connsiteY679" fmla="*/ 842870 h 1326524"/>
                <a:gd name="connsiteX680" fmla="*/ 550121 w 1618512"/>
                <a:gd name="connsiteY680" fmla="*/ 825829 h 1326524"/>
                <a:gd name="connsiteX681" fmla="*/ 562585 w 1618512"/>
                <a:gd name="connsiteY681" fmla="*/ 810541 h 1326524"/>
                <a:gd name="connsiteX682" fmla="*/ 1536187 w 1618512"/>
                <a:gd name="connsiteY682" fmla="*/ 802562 h 1326524"/>
                <a:gd name="connsiteX683" fmla="*/ 1546120 w 1618512"/>
                <a:gd name="connsiteY683" fmla="*/ 819603 h 1326524"/>
                <a:gd name="connsiteX684" fmla="*/ 1533655 w 1618512"/>
                <a:gd name="connsiteY684" fmla="*/ 834891 h 1326524"/>
                <a:gd name="connsiteX685" fmla="*/ 1523723 w 1618512"/>
                <a:gd name="connsiteY685" fmla="*/ 817849 h 1326524"/>
                <a:gd name="connsiteX686" fmla="*/ 1536187 w 1618512"/>
                <a:gd name="connsiteY686" fmla="*/ 802562 h 1326524"/>
                <a:gd name="connsiteX687" fmla="*/ 361437 w 1618512"/>
                <a:gd name="connsiteY687" fmla="*/ 789862 h 1326524"/>
                <a:gd name="connsiteX688" fmla="*/ 371369 w 1618512"/>
                <a:gd name="connsiteY688" fmla="*/ 806903 h 1326524"/>
                <a:gd name="connsiteX689" fmla="*/ 358905 w 1618512"/>
                <a:gd name="connsiteY689" fmla="*/ 822191 h 1326524"/>
                <a:gd name="connsiteX690" fmla="*/ 348973 w 1618512"/>
                <a:gd name="connsiteY690" fmla="*/ 805149 h 1326524"/>
                <a:gd name="connsiteX691" fmla="*/ 361437 w 1618512"/>
                <a:gd name="connsiteY691" fmla="*/ 789862 h 1326524"/>
                <a:gd name="connsiteX692" fmla="*/ 1095572 w 1618512"/>
                <a:gd name="connsiteY692" fmla="*/ 778229 h 1326524"/>
                <a:gd name="connsiteX693" fmla="*/ 1097503 w 1618512"/>
                <a:gd name="connsiteY693" fmla="*/ 797858 h 1326524"/>
                <a:gd name="connsiteX694" fmla="*/ 1079804 w 1618512"/>
                <a:gd name="connsiteY694" fmla="*/ 806564 h 1326524"/>
                <a:gd name="connsiteX695" fmla="*/ 1077872 w 1618512"/>
                <a:gd name="connsiteY695" fmla="*/ 786934 h 1326524"/>
                <a:gd name="connsiteX696" fmla="*/ 1095572 w 1618512"/>
                <a:gd name="connsiteY696" fmla="*/ 778229 h 1326524"/>
                <a:gd name="connsiteX697" fmla="*/ 1401017 w 1618512"/>
                <a:gd name="connsiteY697" fmla="*/ 776233 h 1326524"/>
                <a:gd name="connsiteX698" fmla="*/ 1410949 w 1618512"/>
                <a:gd name="connsiteY698" fmla="*/ 793274 h 1326524"/>
                <a:gd name="connsiteX699" fmla="*/ 1398485 w 1618512"/>
                <a:gd name="connsiteY699" fmla="*/ 808562 h 1326524"/>
                <a:gd name="connsiteX700" fmla="*/ 1390937 w 1618512"/>
                <a:gd name="connsiteY700" fmla="*/ 803207 h 1326524"/>
                <a:gd name="connsiteX701" fmla="*/ 1389462 w 1618512"/>
                <a:gd name="connsiteY701" fmla="*/ 795980 h 1326524"/>
                <a:gd name="connsiteX702" fmla="*/ 1389108 w 1618512"/>
                <a:gd name="connsiteY702" fmla="*/ 797502 h 1326524"/>
                <a:gd name="connsiteX703" fmla="*/ 1371410 w 1618512"/>
                <a:gd name="connsiteY703" fmla="*/ 806209 h 1326524"/>
                <a:gd name="connsiteX704" fmla="*/ 1369477 w 1618512"/>
                <a:gd name="connsiteY704" fmla="*/ 786578 h 1326524"/>
                <a:gd name="connsiteX705" fmla="*/ 1387177 w 1618512"/>
                <a:gd name="connsiteY705" fmla="*/ 777872 h 1326524"/>
                <a:gd name="connsiteX706" fmla="*/ 1391110 w 1618512"/>
                <a:gd name="connsiteY706" fmla="*/ 784676 h 1326524"/>
                <a:gd name="connsiteX707" fmla="*/ 1392728 w 1618512"/>
                <a:gd name="connsiteY707" fmla="*/ 780347 h 1326524"/>
                <a:gd name="connsiteX708" fmla="*/ 1401017 w 1618512"/>
                <a:gd name="connsiteY708" fmla="*/ 776233 h 1326524"/>
                <a:gd name="connsiteX709" fmla="*/ 1228069 w 1618512"/>
                <a:gd name="connsiteY709" fmla="*/ 774913 h 1326524"/>
                <a:gd name="connsiteX710" fmla="*/ 1238503 w 1618512"/>
                <a:gd name="connsiteY710" fmla="*/ 780695 h 1326524"/>
                <a:gd name="connsiteX711" fmla="*/ 1242025 w 1618512"/>
                <a:gd name="connsiteY711" fmla="*/ 800102 h 1326524"/>
                <a:gd name="connsiteX712" fmla="*/ 1222617 w 1618512"/>
                <a:gd name="connsiteY712" fmla="*/ 796580 h 1326524"/>
                <a:gd name="connsiteX713" fmla="*/ 1219095 w 1618512"/>
                <a:gd name="connsiteY713" fmla="*/ 777173 h 1326524"/>
                <a:gd name="connsiteX714" fmla="*/ 1228069 w 1618512"/>
                <a:gd name="connsiteY714" fmla="*/ 774913 h 1326524"/>
                <a:gd name="connsiteX715" fmla="*/ 1519673 w 1618512"/>
                <a:gd name="connsiteY715" fmla="*/ 774556 h 1326524"/>
                <a:gd name="connsiteX716" fmla="*/ 1530107 w 1618512"/>
                <a:gd name="connsiteY716" fmla="*/ 780337 h 1326524"/>
                <a:gd name="connsiteX717" fmla="*/ 1533629 w 1618512"/>
                <a:gd name="connsiteY717" fmla="*/ 799746 h 1326524"/>
                <a:gd name="connsiteX718" fmla="*/ 1514221 w 1618512"/>
                <a:gd name="connsiteY718" fmla="*/ 796223 h 1326524"/>
                <a:gd name="connsiteX719" fmla="*/ 1510699 w 1618512"/>
                <a:gd name="connsiteY719" fmla="*/ 776815 h 1326524"/>
                <a:gd name="connsiteX720" fmla="*/ 1519673 w 1618512"/>
                <a:gd name="connsiteY720" fmla="*/ 774556 h 1326524"/>
                <a:gd name="connsiteX721" fmla="*/ 1303094 w 1618512"/>
                <a:gd name="connsiteY721" fmla="*/ 767311 h 1326524"/>
                <a:gd name="connsiteX722" fmla="*/ 1318381 w 1618512"/>
                <a:gd name="connsiteY722" fmla="*/ 779776 h 1326524"/>
                <a:gd name="connsiteX723" fmla="*/ 1301340 w 1618512"/>
                <a:gd name="connsiteY723" fmla="*/ 789708 h 1326524"/>
                <a:gd name="connsiteX724" fmla="*/ 1286052 w 1618512"/>
                <a:gd name="connsiteY724" fmla="*/ 777244 h 1326524"/>
                <a:gd name="connsiteX725" fmla="*/ 1303094 w 1618512"/>
                <a:gd name="connsiteY725" fmla="*/ 767311 h 1326524"/>
                <a:gd name="connsiteX726" fmla="*/ 983998 w 1618512"/>
                <a:gd name="connsiteY726" fmla="*/ 765994 h 1326524"/>
                <a:gd name="connsiteX727" fmla="*/ 995616 w 1618512"/>
                <a:gd name="connsiteY727" fmla="*/ 768694 h 1326524"/>
                <a:gd name="connsiteX728" fmla="*/ 1004322 w 1618512"/>
                <a:gd name="connsiteY728" fmla="*/ 786393 h 1326524"/>
                <a:gd name="connsiteX729" fmla="*/ 984692 w 1618512"/>
                <a:gd name="connsiteY729" fmla="*/ 788325 h 1326524"/>
                <a:gd name="connsiteX730" fmla="*/ 975986 w 1618512"/>
                <a:gd name="connsiteY730" fmla="*/ 770625 h 1326524"/>
                <a:gd name="connsiteX731" fmla="*/ 983998 w 1618512"/>
                <a:gd name="connsiteY731" fmla="*/ 765994 h 1326524"/>
                <a:gd name="connsiteX732" fmla="*/ 1135516 w 1618512"/>
                <a:gd name="connsiteY732" fmla="*/ 761026 h 1326524"/>
                <a:gd name="connsiteX733" fmla="*/ 1144491 w 1618512"/>
                <a:gd name="connsiteY733" fmla="*/ 763284 h 1326524"/>
                <a:gd name="connsiteX734" fmla="*/ 1141733 w 1618512"/>
                <a:gd name="connsiteY734" fmla="*/ 778485 h 1326524"/>
                <a:gd name="connsiteX735" fmla="*/ 1149112 w 1618512"/>
                <a:gd name="connsiteY735" fmla="*/ 774822 h 1326524"/>
                <a:gd name="connsiteX736" fmla="*/ 1159044 w 1618512"/>
                <a:gd name="connsiteY736" fmla="*/ 791864 h 1326524"/>
                <a:gd name="connsiteX737" fmla="*/ 1146581 w 1618512"/>
                <a:gd name="connsiteY737" fmla="*/ 807151 h 1326524"/>
                <a:gd name="connsiteX738" fmla="*/ 1136648 w 1618512"/>
                <a:gd name="connsiteY738" fmla="*/ 790110 h 1326524"/>
                <a:gd name="connsiteX739" fmla="*/ 1139015 w 1618512"/>
                <a:gd name="connsiteY739" fmla="*/ 783775 h 1326524"/>
                <a:gd name="connsiteX740" fmla="*/ 1130536 w 1618512"/>
                <a:gd name="connsiteY740" fmla="*/ 788473 h 1326524"/>
                <a:gd name="connsiteX741" fmla="*/ 1121561 w 1618512"/>
                <a:gd name="connsiteY741" fmla="*/ 786214 h 1326524"/>
                <a:gd name="connsiteX742" fmla="*/ 1125083 w 1618512"/>
                <a:gd name="connsiteY742" fmla="*/ 766806 h 1326524"/>
                <a:gd name="connsiteX743" fmla="*/ 1135516 w 1618512"/>
                <a:gd name="connsiteY743" fmla="*/ 761026 h 1326524"/>
                <a:gd name="connsiteX744" fmla="*/ 900965 w 1618512"/>
                <a:gd name="connsiteY744" fmla="*/ 759313 h 1326524"/>
                <a:gd name="connsiteX745" fmla="*/ 910898 w 1618512"/>
                <a:gd name="connsiteY745" fmla="*/ 776355 h 1326524"/>
                <a:gd name="connsiteX746" fmla="*/ 898433 w 1618512"/>
                <a:gd name="connsiteY746" fmla="*/ 791642 h 1326524"/>
                <a:gd name="connsiteX747" fmla="*/ 888500 w 1618512"/>
                <a:gd name="connsiteY747" fmla="*/ 774601 h 1326524"/>
                <a:gd name="connsiteX748" fmla="*/ 900965 w 1618512"/>
                <a:gd name="connsiteY748" fmla="*/ 759313 h 1326524"/>
                <a:gd name="connsiteX749" fmla="*/ 947963 w 1618512"/>
                <a:gd name="connsiteY749" fmla="*/ 754144 h 1326524"/>
                <a:gd name="connsiteX750" fmla="*/ 957896 w 1618512"/>
                <a:gd name="connsiteY750" fmla="*/ 771186 h 1326524"/>
                <a:gd name="connsiteX751" fmla="*/ 945431 w 1618512"/>
                <a:gd name="connsiteY751" fmla="*/ 786473 h 1326524"/>
                <a:gd name="connsiteX752" fmla="*/ 935498 w 1618512"/>
                <a:gd name="connsiteY752" fmla="*/ 769432 h 1326524"/>
                <a:gd name="connsiteX753" fmla="*/ 947963 w 1618512"/>
                <a:gd name="connsiteY753" fmla="*/ 754144 h 1326524"/>
                <a:gd name="connsiteX754" fmla="*/ 511438 w 1618512"/>
                <a:gd name="connsiteY754" fmla="*/ 750748 h 1326524"/>
                <a:gd name="connsiteX755" fmla="*/ 526726 w 1618512"/>
                <a:gd name="connsiteY755" fmla="*/ 763213 h 1326524"/>
                <a:gd name="connsiteX756" fmla="*/ 509684 w 1618512"/>
                <a:gd name="connsiteY756" fmla="*/ 773146 h 1326524"/>
                <a:gd name="connsiteX757" fmla="*/ 494397 w 1618512"/>
                <a:gd name="connsiteY757" fmla="*/ 760681 h 1326524"/>
                <a:gd name="connsiteX758" fmla="*/ 511438 w 1618512"/>
                <a:gd name="connsiteY758" fmla="*/ 750748 h 1326524"/>
                <a:gd name="connsiteX759" fmla="*/ 1485040 w 1618512"/>
                <a:gd name="connsiteY759" fmla="*/ 742769 h 1326524"/>
                <a:gd name="connsiteX760" fmla="*/ 1500327 w 1618512"/>
                <a:gd name="connsiteY760" fmla="*/ 755233 h 1326524"/>
                <a:gd name="connsiteX761" fmla="*/ 1483286 w 1618512"/>
                <a:gd name="connsiteY761" fmla="*/ 765166 h 1326524"/>
                <a:gd name="connsiteX762" fmla="*/ 1467998 w 1618512"/>
                <a:gd name="connsiteY762" fmla="*/ 752702 h 1326524"/>
                <a:gd name="connsiteX763" fmla="*/ 1485040 w 1618512"/>
                <a:gd name="connsiteY763" fmla="*/ 742769 h 1326524"/>
                <a:gd name="connsiteX764" fmla="*/ 699817 w 1618512"/>
                <a:gd name="connsiteY764" fmla="*/ 738634 h 1326524"/>
                <a:gd name="connsiteX765" fmla="*/ 709749 w 1618512"/>
                <a:gd name="connsiteY765" fmla="*/ 755676 h 1326524"/>
                <a:gd name="connsiteX766" fmla="*/ 697285 w 1618512"/>
                <a:gd name="connsiteY766" fmla="*/ 770963 h 1326524"/>
                <a:gd name="connsiteX767" fmla="*/ 687353 w 1618512"/>
                <a:gd name="connsiteY767" fmla="*/ 753923 h 1326524"/>
                <a:gd name="connsiteX768" fmla="*/ 699817 w 1618512"/>
                <a:gd name="connsiteY768" fmla="*/ 738634 h 1326524"/>
                <a:gd name="connsiteX769" fmla="*/ 389869 w 1618512"/>
                <a:gd name="connsiteY769" fmla="*/ 736814 h 1326524"/>
                <a:gd name="connsiteX770" fmla="*/ 400303 w 1618512"/>
                <a:gd name="connsiteY770" fmla="*/ 742594 h 1326524"/>
                <a:gd name="connsiteX771" fmla="*/ 403825 w 1618512"/>
                <a:gd name="connsiteY771" fmla="*/ 762002 h 1326524"/>
                <a:gd name="connsiteX772" fmla="*/ 384417 w 1618512"/>
                <a:gd name="connsiteY772" fmla="*/ 758480 h 1326524"/>
                <a:gd name="connsiteX773" fmla="*/ 380895 w 1618512"/>
                <a:gd name="connsiteY773" fmla="*/ 739072 h 1326524"/>
                <a:gd name="connsiteX774" fmla="*/ 389869 w 1618512"/>
                <a:gd name="connsiteY774" fmla="*/ 736814 h 1326524"/>
                <a:gd name="connsiteX775" fmla="*/ 1596440 w 1618512"/>
                <a:gd name="connsiteY775" fmla="*/ 736283 h 1326524"/>
                <a:gd name="connsiteX776" fmla="*/ 1608058 w 1618512"/>
                <a:gd name="connsiteY776" fmla="*/ 738983 h 1326524"/>
                <a:gd name="connsiteX777" fmla="*/ 1611689 w 1618512"/>
                <a:gd name="connsiteY777" fmla="*/ 742628 h 1326524"/>
                <a:gd name="connsiteX778" fmla="*/ 1610731 w 1618512"/>
                <a:gd name="connsiteY778" fmla="*/ 760170 h 1326524"/>
                <a:gd name="connsiteX779" fmla="*/ 1608753 w 1618512"/>
                <a:gd name="connsiteY779" fmla="*/ 761314 h 1326524"/>
                <a:gd name="connsiteX780" fmla="*/ 1597134 w 1618512"/>
                <a:gd name="connsiteY780" fmla="*/ 758614 h 1326524"/>
                <a:gd name="connsiteX781" fmla="*/ 1588428 w 1618512"/>
                <a:gd name="connsiteY781" fmla="*/ 740914 h 1326524"/>
                <a:gd name="connsiteX782" fmla="*/ 1596440 w 1618512"/>
                <a:gd name="connsiteY782" fmla="*/ 736283 h 1326524"/>
                <a:gd name="connsiteX783" fmla="*/ 246499 w 1618512"/>
                <a:gd name="connsiteY783" fmla="*/ 731762 h 1326524"/>
                <a:gd name="connsiteX784" fmla="*/ 254047 w 1618512"/>
                <a:gd name="connsiteY784" fmla="*/ 737117 h 1326524"/>
                <a:gd name="connsiteX785" fmla="*/ 254678 w 1618512"/>
                <a:gd name="connsiteY785" fmla="*/ 740212 h 1326524"/>
                <a:gd name="connsiteX786" fmla="*/ 257372 w 1618512"/>
                <a:gd name="connsiteY786" fmla="*/ 740128 h 1326524"/>
                <a:gd name="connsiteX787" fmla="*/ 259303 w 1618512"/>
                <a:gd name="connsiteY787" fmla="*/ 759759 h 1326524"/>
                <a:gd name="connsiteX788" fmla="*/ 241605 w 1618512"/>
                <a:gd name="connsiteY788" fmla="*/ 768464 h 1326524"/>
                <a:gd name="connsiteX789" fmla="*/ 236973 w 1618512"/>
                <a:gd name="connsiteY789" fmla="*/ 760452 h 1326524"/>
                <a:gd name="connsiteX790" fmla="*/ 237236 w 1618512"/>
                <a:gd name="connsiteY790" fmla="*/ 759317 h 1326524"/>
                <a:gd name="connsiteX791" fmla="*/ 236419 w 1618512"/>
                <a:gd name="connsiteY791" fmla="*/ 758737 h 1326524"/>
                <a:gd name="connsiteX792" fmla="*/ 234034 w 1618512"/>
                <a:gd name="connsiteY792" fmla="*/ 747050 h 1326524"/>
                <a:gd name="connsiteX793" fmla="*/ 246499 w 1618512"/>
                <a:gd name="connsiteY793" fmla="*/ 731762 h 1326524"/>
                <a:gd name="connsiteX794" fmla="*/ 310290 w 1618512"/>
                <a:gd name="connsiteY794" fmla="*/ 730069 h 1326524"/>
                <a:gd name="connsiteX795" fmla="*/ 325577 w 1618512"/>
                <a:gd name="connsiteY795" fmla="*/ 742534 h 1326524"/>
                <a:gd name="connsiteX796" fmla="*/ 320223 w 1618512"/>
                <a:gd name="connsiteY796" fmla="*/ 750082 h 1326524"/>
                <a:gd name="connsiteX797" fmla="*/ 320098 w 1618512"/>
                <a:gd name="connsiteY797" fmla="*/ 750107 h 1326524"/>
                <a:gd name="connsiteX798" fmla="*/ 320844 w 1618512"/>
                <a:gd name="connsiteY798" fmla="*/ 753764 h 1326524"/>
                <a:gd name="connsiteX799" fmla="*/ 308381 w 1618512"/>
                <a:gd name="connsiteY799" fmla="*/ 769052 h 1326524"/>
                <a:gd name="connsiteX800" fmla="*/ 298448 w 1618512"/>
                <a:gd name="connsiteY800" fmla="*/ 752010 h 1326524"/>
                <a:gd name="connsiteX801" fmla="*/ 299534 w 1618512"/>
                <a:gd name="connsiteY801" fmla="*/ 749102 h 1326524"/>
                <a:gd name="connsiteX802" fmla="*/ 297363 w 1618512"/>
                <a:gd name="connsiteY802" fmla="*/ 748290 h 1326524"/>
                <a:gd name="connsiteX803" fmla="*/ 293248 w 1618512"/>
                <a:gd name="connsiteY803" fmla="*/ 740002 h 1326524"/>
                <a:gd name="connsiteX804" fmla="*/ 310290 w 1618512"/>
                <a:gd name="connsiteY804" fmla="*/ 730069 h 1326524"/>
                <a:gd name="connsiteX805" fmla="*/ 740785 w 1618512"/>
                <a:gd name="connsiteY805" fmla="*/ 724899 h 1326524"/>
                <a:gd name="connsiteX806" fmla="*/ 756072 w 1618512"/>
                <a:gd name="connsiteY806" fmla="*/ 737365 h 1326524"/>
                <a:gd name="connsiteX807" fmla="*/ 739031 w 1618512"/>
                <a:gd name="connsiteY807" fmla="*/ 747297 h 1326524"/>
                <a:gd name="connsiteX808" fmla="*/ 723743 w 1618512"/>
                <a:gd name="connsiteY808" fmla="*/ 734832 h 1326524"/>
                <a:gd name="connsiteX809" fmla="*/ 740785 w 1618512"/>
                <a:gd name="connsiteY809" fmla="*/ 724899 h 1326524"/>
                <a:gd name="connsiteX810" fmla="*/ 421690 w 1618512"/>
                <a:gd name="connsiteY810" fmla="*/ 723583 h 1326524"/>
                <a:gd name="connsiteX811" fmla="*/ 433308 w 1618512"/>
                <a:gd name="connsiteY811" fmla="*/ 726282 h 1326524"/>
                <a:gd name="connsiteX812" fmla="*/ 442014 w 1618512"/>
                <a:gd name="connsiteY812" fmla="*/ 743982 h 1326524"/>
                <a:gd name="connsiteX813" fmla="*/ 422384 w 1618512"/>
                <a:gd name="connsiteY813" fmla="*/ 745913 h 1326524"/>
                <a:gd name="connsiteX814" fmla="*/ 413678 w 1618512"/>
                <a:gd name="connsiteY814" fmla="*/ 728215 h 1326524"/>
                <a:gd name="connsiteX815" fmla="*/ 421690 w 1618512"/>
                <a:gd name="connsiteY815" fmla="*/ 723583 h 1326524"/>
                <a:gd name="connsiteX816" fmla="*/ 62765 w 1618512"/>
                <a:gd name="connsiteY816" fmla="*/ 721214 h 1326524"/>
                <a:gd name="connsiteX817" fmla="*/ 70313 w 1618512"/>
                <a:gd name="connsiteY817" fmla="*/ 726569 h 1326524"/>
                <a:gd name="connsiteX818" fmla="*/ 71223 w 1618512"/>
                <a:gd name="connsiteY818" fmla="*/ 731030 h 1326524"/>
                <a:gd name="connsiteX819" fmla="*/ 73552 w 1618512"/>
                <a:gd name="connsiteY819" fmla="*/ 730443 h 1326524"/>
                <a:gd name="connsiteX820" fmla="*/ 83985 w 1618512"/>
                <a:gd name="connsiteY820" fmla="*/ 736225 h 1326524"/>
                <a:gd name="connsiteX821" fmla="*/ 87508 w 1618512"/>
                <a:gd name="connsiteY821" fmla="*/ 755632 h 1326524"/>
                <a:gd name="connsiteX822" fmla="*/ 68100 w 1618512"/>
                <a:gd name="connsiteY822" fmla="*/ 752111 h 1326524"/>
                <a:gd name="connsiteX823" fmla="*/ 67688 w 1618512"/>
                <a:gd name="connsiteY823" fmla="*/ 749843 h 1326524"/>
                <a:gd name="connsiteX824" fmla="*/ 60233 w 1618512"/>
                <a:gd name="connsiteY824" fmla="*/ 753543 h 1326524"/>
                <a:gd name="connsiteX825" fmla="*/ 50300 w 1618512"/>
                <a:gd name="connsiteY825" fmla="*/ 736501 h 1326524"/>
                <a:gd name="connsiteX826" fmla="*/ 62765 w 1618512"/>
                <a:gd name="connsiteY826" fmla="*/ 721214 h 1326524"/>
                <a:gd name="connsiteX827" fmla="*/ 573209 w 1618512"/>
                <a:gd name="connsiteY827" fmla="*/ 718615 h 1326524"/>
                <a:gd name="connsiteX828" fmla="*/ 582183 w 1618512"/>
                <a:gd name="connsiteY828" fmla="*/ 720874 h 1326524"/>
                <a:gd name="connsiteX829" fmla="*/ 578661 w 1618512"/>
                <a:gd name="connsiteY829" fmla="*/ 740281 h 1326524"/>
                <a:gd name="connsiteX830" fmla="*/ 570621 w 1618512"/>
                <a:gd name="connsiteY830" fmla="*/ 744737 h 1326524"/>
                <a:gd name="connsiteX831" fmla="*/ 572749 w 1618512"/>
                <a:gd name="connsiteY831" fmla="*/ 755175 h 1326524"/>
                <a:gd name="connsiteX832" fmla="*/ 560285 w 1618512"/>
                <a:gd name="connsiteY832" fmla="*/ 770462 h 1326524"/>
                <a:gd name="connsiteX833" fmla="*/ 550353 w 1618512"/>
                <a:gd name="connsiteY833" fmla="*/ 753421 h 1326524"/>
                <a:gd name="connsiteX834" fmla="*/ 554528 w 1618512"/>
                <a:gd name="connsiteY834" fmla="*/ 742247 h 1326524"/>
                <a:gd name="connsiteX835" fmla="*/ 560031 w 1618512"/>
                <a:gd name="connsiteY835" fmla="*/ 739516 h 1326524"/>
                <a:gd name="connsiteX836" fmla="*/ 562775 w 1618512"/>
                <a:gd name="connsiteY836" fmla="*/ 724395 h 1326524"/>
                <a:gd name="connsiteX837" fmla="*/ 573209 w 1618512"/>
                <a:gd name="connsiteY837" fmla="*/ 718615 h 1326524"/>
                <a:gd name="connsiteX838" fmla="*/ 109763 w 1618512"/>
                <a:gd name="connsiteY838" fmla="*/ 716044 h 1326524"/>
                <a:gd name="connsiteX839" fmla="*/ 119696 w 1618512"/>
                <a:gd name="connsiteY839" fmla="*/ 733085 h 1326524"/>
                <a:gd name="connsiteX840" fmla="*/ 107231 w 1618512"/>
                <a:gd name="connsiteY840" fmla="*/ 748373 h 1326524"/>
                <a:gd name="connsiteX841" fmla="*/ 97298 w 1618512"/>
                <a:gd name="connsiteY841" fmla="*/ 731331 h 1326524"/>
                <a:gd name="connsiteX842" fmla="*/ 109763 w 1618512"/>
                <a:gd name="connsiteY842" fmla="*/ 716044 h 1326524"/>
                <a:gd name="connsiteX843" fmla="*/ 1327312 w 1618512"/>
                <a:gd name="connsiteY843" fmla="*/ 689181 h 1326524"/>
                <a:gd name="connsiteX844" fmla="*/ 1342600 w 1618512"/>
                <a:gd name="connsiteY844" fmla="*/ 701646 h 1326524"/>
                <a:gd name="connsiteX845" fmla="*/ 1325558 w 1618512"/>
                <a:gd name="connsiteY845" fmla="*/ 711579 h 1326524"/>
                <a:gd name="connsiteX846" fmla="*/ 1310271 w 1618512"/>
                <a:gd name="connsiteY846" fmla="*/ 699114 h 1326524"/>
                <a:gd name="connsiteX847" fmla="*/ 1327312 w 1618512"/>
                <a:gd name="connsiteY847" fmla="*/ 689181 h 1326524"/>
                <a:gd name="connsiteX848" fmla="*/ 1008216 w 1618512"/>
                <a:gd name="connsiteY848" fmla="*/ 687864 h 1326524"/>
                <a:gd name="connsiteX849" fmla="*/ 1019834 w 1618512"/>
                <a:gd name="connsiteY849" fmla="*/ 690565 h 1326524"/>
                <a:gd name="connsiteX850" fmla="*/ 1028540 w 1618512"/>
                <a:gd name="connsiteY850" fmla="*/ 708264 h 1326524"/>
                <a:gd name="connsiteX851" fmla="*/ 1008910 w 1618512"/>
                <a:gd name="connsiteY851" fmla="*/ 710196 h 1326524"/>
                <a:gd name="connsiteX852" fmla="*/ 1000204 w 1618512"/>
                <a:gd name="connsiteY852" fmla="*/ 692496 h 1326524"/>
                <a:gd name="connsiteX853" fmla="*/ 1008216 w 1618512"/>
                <a:gd name="connsiteY853" fmla="*/ 687864 h 1326524"/>
                <a:gd name="connsiteX854" fmla="*/ 1159734 w 1618512"/>
                <a:gd name="connsiteY854" fmla="*/ 682897 h 1326524"/>
                <a:gd name="connsiteX855" fmla="*/ 1168709 w 1618512"/>
                <a:gd name="connsiteY855" fmla="*/ 685155 h 1326524"/>
                <a:gd name="connsiteX856" fmla="*/ 1165187 w 1618512"/>
                <a:gd name="connsiteY856" fmla="*/ 704563 h 1326524"/>
                <a:gd name="connsiteX857" fmla="*/ 1145779 w 1618512"/>
                <a:gd name="connsiteY857" fmla="*/ 708085 h 1326524"/>
                <a:gd name="connsiteX858" fmla="*/ 1149301 w 1618512"/>
                <a:gd name="connsiteY858" fmla="*/ 688677 h 1326524"/>
                <a:gd name="connsiteX859" fmla="*/ 1159734 w 1618512"/>
                <a:gd name="connsiteY859" fmla="*/ 682897 h 1326524"/>
                <a:gd name="connsiteX860" fmla="*/ 760070 w 1618512"/>
                <a:gd name="connsiteY860" fmla="*/ 672355 h 1326524"/>
                <a:gd name="connsiteX861" fmla="*/ 771688 w 1618512"/>
                <a:gd name="connsiteY861" fmla="*/ 675056 h 1326524"/>
                <a:gd name="connsiteX862" fmla="*/ 780394 w 1618512"/>
                <a:gd name="connsiteY862" fmla="*/ 692755 h 1326524"/>
                <a:gd name="connsiteX863" fmla="*/ 760764 w 1618512"/>
                <a:gd name="connsiteY863" fmla="*/ 694687 h 1326524"/>
                <a:gd name="connsiteX864" fmla="*/ 752058 w 1618512"/>
                <a:gd name="connsiteY864" fmla="*/ 676987 h 1326524"/>
                <a:gd name="connsiteX865" fmla="*/ 760070 w 1618512"/>
                <a:gd name="connsiteY865" fmla="*/ 672355 h 1326524"/>
                <a:gd name="connsiteX866" fmla="*/ 827261 w 1618512"/>
                <a:gd name="connsiteY866" fmla="*/ 672262 h 1326524"/>
                <a:gd name="connsiteX867" fmla="*/ 842548 w 1618512"/>
                <a:gd name="connsiteY867" fmla="*/ 684728 h 1326524"/>
                <a:gd name="connsiteX868" fmla="*/ 825506 w 1618512"/>
                <a:gd name="connsiteY868" fmla="*/ 694660 h 1326524"/>
                <a:gd name="connsiteX869" fmla="*/ 810219 w 1618512"/>
                <a:gd name="connsiteY869" fmla="*/ 682195 h 1326524"/>
                <a:gd name="connsiteX870" fmla="*/ 827261 w 1618512"/>
                <a:gd name="connsiteY870" fmla="*/ 672262 h 1326524"/>
                <a:gd name="connsiteX871" fmla="*/ 911589 w 1618512"/>
                <a:gd name="connsiteY871" fmla="*/ 667387 h 1326524"/>
                <a:gd name="connsiteX872" fmla="*/ 920563 w 1618512"/>
                <a:gd name="connsiteY872" fmla="*/ 669646 h 1326524"/>
                <a:gd name="connsiteX873" fmla="*/ 917041 w 1618512"/>
                <a:gd name="connsiteY873" fmla="*/ 689054 h 1326524"/>
                <a:gd name="connsiteX874" fmla="*/ 897633 w 1618512"/>
                <a:gd name="connsiteY874" fmla="*/ 692577 h 1326524"/>
                <a:gd name="connsiteX875" fmla="*/ 901155 w 1618512"/>
                <a:gd name="connsiteY875" fmla="*/ 673168 h 1326524"/>
                <a:gd name="connsiteX876" fmla="*/ 911589 w 1618512"/>
                <a:gd name="connsiteY876" fmla="*/ 667387 h 1326524"/>
                <a:gd name="connsiteX877" fmla="*/ 1071355 w 1618512"/>
                <a:gd name="connsiteY877" fmla="*/ 657559 h 1326524"/>
                <a:gd name="connsiteX878" fmla="*/ 1075986 w 1618512"/>
                <a:gd name="connsiteY878" fmla="*/ 665571 h 1326524"/>
                <a:gd name="connsiteX879" fmla="*/ 1073852 w 1618512"/>
                <a:gd name="connsiteY879" fmla="*/ 674757 h 1326524"/>
                <a:gd name="connsiteX880" fmla="*/ 1079165 w 1618512"/>
                <a:gd name="connsiteY880" fmla="*/ 673672 h 1326524"/>
                <a:gd name="connsiteX881" fmla="*/ 1094453 w 1618512"/>
                <a:gd name="connsiteY881" fmla="*/ 686137 h 1326524"/>
                <a:gd name="connsiteX882" fmla="*/ 1077411 w 1618512"/>
                <a:gd name="connsiteY882" fmla="*/ 696070 h 1326524"/>
                <a:gd name="connsiteX883" fmla="*/ 1066237 w 1618512"/>
                <a:gd name="connsiteY883" fmla="*/ 691895 h 1326524"/>
                <a:gd name="connsiteX884" fmla="*/ 1063144 w 1618512"/>
                <a:gd name="connsiteY884" fmla="*/ 685660 h 1326524"/>
                <a:gd name="connsiteX885" fmla="*/ 1055587 w 1618512"/>
                <a:gd name="connsiteY885" fmla="*/ 685895 h 1326524"/>
                <a:gd name="connsiteX886" fmla="*/ 1053656 w 1618512"/>
                <a:gd name="connsiteY886" fmla="*/ 666265 h 1326524"/>
                <a:gd name="connsiteX887" fmla="*/ 1071355 w 1618512"/>
                <a:gd name="connsiteY887" fmla="*/ 657559 h 1326524"/>
                <a:gd name="connsiteX888" fmla="*/ 1376799 w 1618512"/>
                <a:gd name="connsiteY888" fmla="*/ 655563 h 1326524"/>
                <a:gd name="connsiteX889" fmla="*/ 1386732 w 1618512"/>
                <a:gd name="connsiteY889" fmla="*/ 672604 h 1326524"/>
                <a:gd name="connsiteX890" fmla="*/ 1374267 w 1618512"/>
                <a:gd name="connsiteY890" fmla="*/ 687892 h 1326524"/>
                <a:gd name="connsiteX891" fmla="*/ 1364334 w 1618512"/>
                <a:gd name="connsiteY891" fmla="*/ 670850 h 1326524"/>
                <a:gd name="connsiteX892" fmla="*/ 1376799 w 1618512"/>
                <a:gd name="connsiteY892" fmla="*/ 655563 h 1326524"/>
                <a:gd name="connsiteX893" fmla="*/ 1203853 w 1618512"/>
                <a:gd name="connsiteY893" fmla="*/ 654243 h 1326524"/>
                <a:gd name="connsiteX894" fmla="*/ 1214286 w 1618512"/>
                <a:gd name="connsiteY894" fmla="*/ 660025 h 1326524"/>
                <a:gd name="connsiteX895" fmla="*/ 1217808 w 1618512"/>
                <a:gd name="connsiteY895" fmla="*/ 679432 h 1326524"/>
                <a:gd name="connsiteX896" fmla="*/ 1198400 w 1618512"/>
                <a:gd name="connsiteY896" fmla="*/ 675911 h 1326524"/>
                <a:gd name="connsiteX897" fmla="*/ 1194878 w 1618512"/>
                <a:gd name="connsiteY897" fmla="*/ 656503 h 1326524"/>
                <a:gd name="connsiteX898" fmla="*/ 1203853 w 1618512"/>
                <a:gd name="connsiteY898" fmla="*/ 654243 h 1326524"/>
                <a:gd name="connsiteX899" fmla="*/ 626112 w 1618512"/>
                <a:gd name="connsiteY899" fmla="*/ 651584 h 1326524"/>
                <a:gd name="connsiteX900" fmla="*/ 641399 w 1618512"/>
                <a:gd name="connsiteY900" fmla="*/ 664048 h 1326524"/>
                <a:gd name="connsiteX901" fmla="*/ 624358 w 1618512"/>
                <a:gd name="connsiteY901" fmla="*/ 673981 h 1326524"/>
                <a:gd name="connsiteX902" fmla="*/ 609070 w 1618512"/>
                <a:gd name="connsiteY902" fmla="*/ 661517 h 1326524"/>
                <a:gd name="connsiteX903" fmla="*/ 626112 w 1618512"/>
                <a:gd name="connsiteY903" fmla="*/ 651584 h 1326524"/>
                <a:gd name="connsiteX904" fmla="*/ 489112 w 1618512"/>
                <a:gd name="connsiteY904" fmla="*/ 651082 h 1326524"/>
                <a:gd name="connsiteX905" fmla="*/ 504399 w 1618512"/>
                <a:gd name="connsiteY905" fmla="*/ 663546 h 1326524"/>
                <a:gd name="connsiteX906" fmla="*/ 487358 w 1618512"/>
                <a:gd name="connsiteY906" fmla="*/ 673479 h 1326524"/>
                <a:gd name="connsiteX907" fmla="*/ 472070 w 1618512"/>
                <a:gd name="connsiteY907" fmla="*/ 661015 h 1326524"/>
                <a:gd name="connsiteX908" fmla="*/ 489112 w 1618512"/>
                <a:gd name="connsiteY908" fmla="*/ 651082 h 1326524"/>
                <a:gd name="connsiteX909" fmla="*/ 170016 w 1618512"/>
                <a:gd name="connsiteY909" fmla="*/ 649765 h 1326524"/>
                <a:gd name="connsiteX910" fmla="*/ 181634 w 1618512"/>
                <a:gd name="connsiteY910" fmla="*/ 652465 h 1326524"/>
                <a:gd name="connsiteX911" fmla="*/ 190340 w 1618512"/>
                <a:gd name="connsiteY911" fmla="*/ 670165 h 1326524"/>
                <a:gd name="connsiteX912" fmla="*/ 170710 w 1618512"/>
                <a:gd name="connsiteY912" fmla="*/ 672096 h 1326524"/>
                <a:gd name="connsiteX913" fmla="*/ 162004 w 1618512"/>
                <a:gd name="connsiteY913" fmla="*/ 654396 h 1326524"/>
                <a:gd name="connsiteX914" fmla="*/ 170016 w 1618512"/>
                <a:gd name="connsiteY914" fmla="*/ 649765 h 1326524"/>
                <a:gd name="connsiteX915" fmla="*/ 321534 w 1618512"/>
                <a:gd name="connsiteY915" fmla="*/ 644797 h 1326524"/>
                <a:gd name="connsiteX916" fmla="*/ 330509 w 1618512"/>
                <a:gd name="connsiteY916" fmla="*/ 647055 h 1326524"/>
                <a:gd name="connsiteX917" fmla="*/ 326987 w 1618512"/>
                <a:gd name="connsiteY917" fmla="*/ 666463 h 1326524"/>
                <a:gd name="connsiteX918" fmla="*/ 307579 w 1618512"/>
                <a:gd name="connsiteY918" fmla="*/ 669985 h 1326524"/>
                <a:gd name="connsiteX919" fmla="*/ 311101 w 1618512"/>
                <a:gd name="connsiteY919" fmla="*/ 650578 h 1326524"/>
                <a:gd name="connsiteX920" fmla="*/ 321534 w 1618512"/>
                <a:gd name="connsiteY920" fmla="*/ 644797 h 1326524"/>
                <a:gd name="connsiteX921" fmla="*/ 1737 w 1618512"/>
                <a:gd name="connsiteY921" fmla="*/ 641367 h 1326524"/>
                <a:gd name="connsiteX922" fmla="*/ 4348 w 1618512"/>
                <a:gd name="connsiteY922" fmla="*/ 646627 h 1326524"/>
                <a:gd name="connsiteX923" fmla="*/ 0 w 1618512"/>
                <a:gd name="connsiteY923" fmla="*/ 652755 h 1326524"/>
                <a:gd name="connsiteX924" fmla="*/ 585143 w 1618512"/>
                <a:gd name="connsiteY924" fmla="*/ 639000 h 1326524"/>
                <a:gd name="connsiteX925" fmla="*/ 595075 w 1618512"/>
                <a:gd name="connsiteY925" fmla="*/ 656041 h 1326524"/>
                <a:gd name="connsiteX926" fmla="*/ 582611 w 1618512"/>
                <a:gd name="connsiteY926" fmla="*/ 671329 h 1326524"/>
                <a:gd name="connsiteX927" fmla="*/ 572679 w 1618512"/>
                <a:gd name="connsiteY927" fmla="*/ 654287 h 1326524"/>
                <a:gd name="connsiteX928" fmla="*/ 585143 w 1618512"/>
                <a:gd name="connsiteY928" fmla="*/ 639000 h 1326524"/>
                <a:gd name="connsiteX929" fmla="*/ 240965 w 1618512"/>
                <a:gd name="connsiteY929" fmla="*/ 635573 h 1326524"/>
                <a:gd name="connsiteX930" fmla="*/ 256253 w 1618512"/>
                <a:gd name="connsiteY930" fmla="*/ 648037 h 1326524"/>
                <a:gd name="connsiteX931" fmla="*/ 239211 w 1618512"/>
                <a:gd name="connsiteY931" fmla="*/ 657970 h 1326524"/>
                <a:gd name="connsiteX932" fmla="*/ 223924 w 1618512"/>
                <a:gd name="connsiteY932" fmla="*/ 645506 h 1326524"/>
                <a:gd name="connsiteX933" fmla="*/ 240965 w 1618512"/>
                <a:gd name="connsiteY933" fmla="*/ 635573 h 1326524"/>
                <a:gd name="connsiteX934" fmla="*/ 1558745 w 1618512"/>
                <a:gd name="connsiteY934" fmla="*/ 631020 h 1326524"/>
                <a:gd name="connsiteX935" fmla="*/ 1568677 w 1618512"/>
                <a:gd name="connsiteY935" fmla="*/ 648062 h 1326524"/>
                <a:gd name="connsiteX936" fmla="*/ 1556213 w 1618512"/>
                <a:gd name="connsiteY936" fmla="*/ 663349 h 1326524"/>
                <a:gd name="connsiteX937" fmla="*/ 1546281 w 1618512"/>
                <a:gd name="connsiteY937" fmla="*/ 646308 h 1326524"/>
                <a:gd name="connsiteX938" fmla="*/ 1558745 w 1618512"/>
                <a:gd name="connsiteY938" fmla="*/ 631020 h 1326524"/>
                <a:gd name="connsiteX939" fmla="*/ 73388 w 1618512"/>
                <a:gd name="connsiteY939" fmla="*/ 629288 h 1326524"/>
                <a:gd name="connsiteX940" fmla="*/ 82362 w 1618512"/>
                <a:gd name="connsiteY940" fmla="*/ 631546 h 1326524"/>
                <a:gd name="connsiteX941" fmla="*/ 78841 w 1618512"/>
                <a:gd name="connsiteY941" fmla="*/ 650955 h 1326524"/>
                <a:gd name="connsiteX942" fmla="*/ 59433 w 1618512"/>
                <a:gd name="connsiteY942" fmla="*/ 654476 h 1326524"/>
                <a:gd name="connsiteX943" fmla="*/ 62955 w 1618512"/>
                <a:gd name="connsiteY943" fmla="*/ 635069 h 1326524"/>
                <a:gd name="connsiteX944" fmla="*/ 73388 w 1618512"/>
                <a:gd name="connsiteY944" fmla="*/ 629288 h 1326524"/>
                <a:gd name="connsiteX945" fmla="*/ 383995 w 1618512"/>
                <a:gd name="connsiteY945" fmla="*/ 618320 h 1326524"/>
                <a:gd name="connsiteX946" fmla="*/ 393928 w 1618512"/>
                <a:gd name="connsiteY946" fmla="*/ 635362 h 1326524"/>
                <a:gd name="connsiteX947" fmla="*/ 381463 w 1618512"/>
                <a:gd name="connsiteY947" fmla="*/ 650649 h 1326524"/>
                <a:gd name="connsiteX948" fmla="*/ 371530 w 1618512"/>
                <a:gd name="connsiteY948" fmla="*/ 633608 h 1326524"/>
                <a:gd name="connsiteX949" fmla="*/ 383995 w 1618512"/>
                <a:gd name="connsiteY949" fmla="*/ 618320 h 1326524"/>
                <a:gd name="connsiteX950" fmla="*/ 509046 w 1618512"/>
                <a:gd name="connsiteY950" fmla="*/ 615148 h 1326524"/>
                <a:gd name="connsiteX951" fmla="*/ 510978 w 1618512"/>
                <a:gd name="connsiteY951" fmla="*/ 634778 h 1326524"/>
                <a:gd name="connsiteX952" fmla="*/ 493278 w 1618512"/>
                <a:gd name="connsiteY952" fmla="*/ 643484 h 1326524"/>
                <a:gd name="connsiteX953" fmla="*/ 491347 w 1618512"/>
                <a:gd name="connsiteY953" fmla="*/ 623854 h 1326524"/>
                <a:gd name="connsiteX954" fmla="*/ 509046 w 1618512"/>
                <a:gd name="connsiteY954" fmla="*/ 615148 h 1326524"/>
                <a:gd name="connsiteX955" fmla="*/ 814490 w 1618512"/>
                <a:gd name="connsiteY955" fmla="*/ 613152 h 1326524"/>
                <a:gd name="connsiteX956" fmla="*/ 824423 w 1618512"/>
                <a:gd name="connsiteY956" fmla="*/ 630193 h 1326524"/>
                <a:gd name="connsiteX957" fmla="*/ 811958 w 1618512"/>
                <a:gd name="connsiteY957" fmla="*/ 645481 h 1326524"/>
                <a:gd name="connsiteX958" fmla="*/ 802025 w 1618512"/>
                <a:gd name="connsiteY958" fmla="*/ 628439 h 1326524"/>
                <a:gd name="connsiteX959" fmla="*/ 814490 w 1618512"/>
                <a:gd name="connsiteY959" fmla="*/ 613152 h 1326524"/>
                <a:gd name="connsiteX960" fmla="*/ 641544 w 1618512"/>
                <a:gd name="connsiteY960" fmla="*/ 611832 h 1326524"/>
                <a:gd name="connsiteX961" fmla="*/ 651977 w 1618512"/>
                <a:gd name="connsiteY961" fmla="*/ 617614 h 1326524"/>
                <a:gd name="connsiteX962" fmla="*/ 655499 w 1618512"/>
                <a:gd name="connsiteY962" fmla="*/ 637021 h 1326524"/>
                <a:gd name="connsiteX963" fmla="*/ 636092 w 1618512"/>
                <a:gd name="connsiteY963" fmla="*/ 633499 h 1326524"/>
                <a:gd name="connsiteX964" fmla="*/ 632569 w 1618512"/>
                <a:gd name="connsiteY964" fmla="*/ 614092 h 1326524"/>
                <a:gd name="connsiteX965" fmla="*/ 641544 w 1618512"/>
                <a:gd name="connsiteY965" fmla="*/ 611832 h 1326524"/>
                <a:gd name="connsiteX966" fmla="*/ 421917 w 1618512"/>
                <a:gd name="connsiteY966" fmla="*/ 595291 h 1326524"/>
                <a:gd name="connsiteX967" fmla="*/ 431850 w 1618512"/>
                <a:gd name="connsiteY967" fmla="*/ 612333 h 1326524"/>
                <a:gd name="connsiteX968" fmla="*/ 419385 w 1618512"/>
                <a:gd name="connsiteY968" fmla="*/ 627620 h 1326524"/>
                <a:gd name="connsiteX969" fmla="*/ 409452 w 1618512"/>
                <a:gd name="connsiteY969" fmla="*/ 610578 h 1326524"/>
                <a:gd name="connsiteX970" fmla="*/ 421917 w 1618512"/>
                <a:gd name="connsiteY970" fmla="*/ 595291 h 1326524"/>
                <a:gd name="connsiteX971" fmla="*/ 1583967 w 1618512"/>
                <a:gd name="connsiteY971" fmla="*/ 588941 h 1326524"/>
                <a:gd name="connsiteX972" fmla="*/ 1593900 w 1618512"/>
                <a:gd name="connsiteY972" fmla="*/ 605982 h 1326524"/>
                <a:gd name="connsiteX973" fmla="*/ 1581435 w 1618512"/>
                <a:gd name="connsiteY973" fmla="*/ 621270 h 1326524"/>
                <a:gd name="connsiteX974" fmla="*/ 1571502 w 1618512"/>
                <a:gd name="connsiteY974" fmla="*/ 604229 h 1326524"/>
                <a:gd name="connsiteX975" fmla="*/ 1583967 w 1618512"/>
                <a:gd name="connsiteY975" fmla="*/ 588941 h 1326524"/>
                <a:gd name="connsiteX976" fmla="*/ 1095573 w 1618512"/>
                <a:gd name="connsiteY976" fmla="*/ 579430 h 1326524"/>
                <a:gd name="connsiteX977" fmla="*/ 1097505 w 1618512"/>
                <a:gd name="connsiteY977" fmla="*/ 599061 h 1326524"/>
                <a:gd name="connsiteX978" fmla="*/ 1079805 w 1618512"/>
                <a:gd name="connsiteY978" fmla="*/ 607766 h 1326524"/>
                <a:gd name="connsiteX979" fmla="*/ 1077874 w 1618512"/>
                <a:gd name="connsiteY979" fmla="*/ 588136 h 1326524"/>
                <a:gd name="connsiteX980" fmla="*/ 1095573 w 1618512"/>
                <a:gd name="connsiteY980" fmla="*/ 579430 h 1326524"/>
                <a:gd name="connsiteX981" fmla="*/ 1401017 w 1618512"/>
                <a:gd name="connsiteY981" fmla="*/ 577434 h 1326524"/>
                <a:gd name="connsiteX982" fmla="*/ 1410950 w 1618512"/>
                <a:gd name="connsiteY982" fmla="*/ 594475 h 1326524"/>
                <a:gd name="connsiteX983" fmla="*/ 1398485 w 1618512"/>
                <a:gd name="connsiteY983" fmla="*/ 609763 h 1326524"/>
                <a:gd name="connsiteX984" fmla="*/ 1388552 w 1618512"/>
                <a:gd name="connsiteY984" fmla="*/ 592721 h 1326524"/>
                <a:gd name="connsiteX985" fmla="*/ 1401017 w 1618512"/>
                <a:gd name="connsiteY985" fmla="*/ 577434 h 1326524"/>
                <a:gd name="connsiteX986" fmla="*/ 1228071 w 1618512"/>
                <a:gd name="connsiteY986" fmla="*/ 576115 h 1326524"/>
                <a:gd name="connsiteX987" fmla="*/ 1238505 w 1618512"/>
                <a:gd name="connsiteY987" fmla="*/ 581895 h 1326524"/>
                <a:gd name="connsiteX988" fmla="*/ 1242026 w 1618512"/>
                <a:gd name="connsiteY988" fmla="*/ 601303 h 1326524"/>
                <a:gd name="connsiteX989" fmla="*/ 1222618 w 1618512"/>
                <a:gd name="connsiteY989" fmla="*/ 597781 h 1326524"/>
                <a:gd name="connsiteX990" fmla="*/ 1219096 w 1618512"/>
                <a:gd name="connsiteY990" fmla="*/ 578373 h 1326524"/>
                <a:gd name="connsiteX991" fmla="*/ 1228071 w 1618512"/>
                <a:gd name="connsiteY991" fmla="*/ 576115 h 1326524"/>
                <a:gd name="connsiteX992" fmla="*/ 1616626 w 1618512"/>
                <a:gd name="connsiteY992" fmla="*/ 566113 h 1326524"/>
                <a:gd name="connsiteX993" fmla="*/ 1618512 w 1618512"/>
                <a:gd name="connsiteY993" fmla="*/ 585889 h 1326524"/>
                <a:gd name="connsiteX994" fmla="*/ 1611273 w 1618512"/>
                <a:gd name="connsiteY994" fmla="*/ 578623 h 1326524"/>
                <a:gd name="connsiteX995" fmla="*/ 1610986 w 1618512"/>
                <a:gd name="connsiteY995" fmla="*/ 569373 h 1326524"/>
                <a:gd name="connsiteX996" fmla="*/ 214739 w 1618512"/>
                <a:gd name="connsiteY996" fmla="*/ 566047 h 1326524"/>
                <a:gd name="connsiteX997" fmla="*/ 230026 w 1618512"/>
                <a:gd name="connsiteY997" fmla="*/ 578512 h 1326524"/>
                <a:gd name="connsiteX998" fmla="*/ 212985 w 1618512"/>
                <a:gd name="connsiteY998" fmla="*/ 588444 h 1326524"/>
                <a:gd name="connsiteX999" fmla="*/ 197697 w 1618512"/>
                <a:gd name="connsiteY999" fmla="*/ 575980 h 1326524"/>
                <a:gd name="connsiteX1000" fmla="*/ 214739 w 1618512"/>
                <a:gd name="connsiteY1000" fmla="*/ 566047 h 1326524"/>
                <a:gd name="connsiteX1001" fmla="*/ 847426 w 1618512"/>
                <a:gd name="connsiteY1001" fmla="*/ 563921 h 1326524"/>
                <a:gd name="connsiteX1002" fmla="*/ 849357 w 1618512"/>
                <a:gd name="connsiteY1002" fmla="*/ 583552 h 1326524"/>
                <a:gd name="connsiteX1003" fmla="*/ 831659 w 1618512"/>
                <a:gd name="connsiteY1003" fmla="*/ 592257 h 1326524"/>
                <a:gd name="connsiteX1004" fmla="*/ 829726 w 1618512"/>
                <a:gd name="connsiteY1004" fmla="*/ 572627 h 1326524"/>
                <a:gd name="connsiteX1005" fmla="*/ 847426 w 1618512"/>
                <a:gd name="connsiteY1005" fmla="*/ 563921 h 1326524"/>
                <a:gd name="connsiteX1006" fmla="*/ 38029 w 1618512"/>
                <a:gd name="connsiteY1006" fmla="*/ 562287 h 1326524"/>
                <a:gd name="connsiteX1007" fmla="*/ 53316 w 1618512"/>
                <a:gd name="connsiteY1007" fmla="*/ 574752 h 1326524"/>
                <a:gd name="connsiteX1008" fmla="*/ 36275 w 1618512"/>
                <a:gd name="connsiteY1008" fmla="*/ 584685 h 1326524"/>
                <a:gd name="connsiteX1009" fmla="*/ 20987 w 1618512"/>
                <a:gd name="connsiteY1009" fmla="*/ 572220 h 1326524"/>
                <a:gd name="connsiteX1010" fmla="*/ 38029 w 1618512"/>
                <a:gd name="connsiteY1010" fmla="*/ 562287 h 1326524"/>
                <a:gd name="connsiteX1011" fmla="*/ 1152870 w 1618512"/>
                <a:gd name="connsiteY1011" fmla="*/ 561925 h 1326524"/>
                <a:gd name="connsiteX1012" fmla="*/ 1162802 w 1618512"/>
                <a:gd name="connsiteY1012" fmla="*/ 578966 h 1326524"/>
                <a:gd name="connsiteX1013" fmla="*/ 1150338 w 1618512"/>
                <a:gd name="connsiteY1013" fmla="*/ 594254 h 1326524"/>
                <a:gd name="connsiteX1014" fmla="*/ 1140406 w 1618512"/>
                <a:gd name="connsiteY1014" fmla="*/ 577212 h 1326524"/>
                <a:gd name="connsiteX1015" fmla="*/ 1152870 w 1618512"/>
                <a:gd name="connsiteY1015" fmla="*/ 561925 h 1326524"/>
                <a:gd name="connsiteX1016" fmla="*/ 979923 w 1618512"/>
                <a:gd name="connsiteY1016" fmla="*/ 560606 h 1326524"/>
                <a:gd name="connsiteX1017" fmla="*/ 990357 w 1618512"/>
                <a:gd name="connsiteY1017" fmla="*/ 566386 h 1326524"/>
                <a:gd name="connsiteX1018" fmla="*/ 993879 w 1618512"/>
                <a:gd name="connsiteY1018" fmla="*/ 585794 h 1326524"/>
                <a:gd name="connsiteX1019" fmla="*/ 974471 w 1618512"/>
                <a:gd name="connsiteY1019" fmla="*/ 582272 h 1326524"/>
                <a:gd name="connsiteX1020" fmla="*/ 970949 w 1618512"/>
                <a:gd name="connsiteY1020" fmla="*/ 562864 h 1326524"/>
                <a:gd name="connsiteX1021" fmla="*/ 979923 w 1618512"/>
                <a:gd name="connsiteY1021" fmla="*/ 560606 h 1326524"/>
                <a:gd name="connsiteX1022" fmla="*/ 900965 w 1618512"/>
                <a:gd name="connsiteY1022" fmla="*/ 560515 h 1326524"/>
                <a:gd name="connsiteX1023" fmla="*/ 910897 w 1618512"/>
                <a:gd name="connsiteY1023" fmla="*/ 577556 h 1326524"/>
                <a:gd name="connsiteX1024" fmla="*/ 898433 w 1618512"/>
                <a:gd name="connsiteY1024" fmla="*/ 592844 h 1326524"/>
                <a:gd name="connsiteX1025" fmla="*/ 888501 w 1618512"/>
                <a:gd name="connsiteY1025" fmla="*/ 575802 h 1326524"/>
                <a:gd name="connsiteX1026" fmla="*/ 900965 w 1618512"/>
                <a:gd name="connsiteY1026" fmla="*/ 560515 h 1326524"/>
                <a:gd name="connsiteX1027" fmla="*/ 1376789 w 1618512"/>
                <a:gd name="connsiteY1027" fmla="*/ 559696 h 1326524"/>
                <a:gd name="connsiteX1028" fmla="*/ 1392076 w 1618512"/>
                <a:gd name="connsiteY1028" fmla="*/ 572162 h 1326524"/>
                <a:gd name="connsiteX1029" fmla="*/ 1375035 w 1618512"/>
                <a:gd name="connsiteY1029" fmla="*/ 582093 h 1326524"/>
                <a:gd name="connsiteX1030" fmla="*/ 1359747 w 1618512"/>
                <a:gd name="connsiteY1030" fmla="*/ 569629 h 1326524"/>
                <a:gd name="connsiteX1031" fmla="*/ 1376789 w 1618512"/>
                <a:gd name="connsiteY1031" fmla="*/ 559696 h 1326524"/>
                <a:gd name="connsiteX1032" fmla="*/ 1200079 w 1618512"/>
                <a:gd name="connsiteY1032" fmla="*/ 555938 h 1326524"/>
                <a:gd name="connsiteX1033" fmla="*/ 1215366 w 1618512"/>
                <a:gd name="connsiteY1033" fmla="*/ 568402 h 1326524"/>
                <a:gd name="connsiteX1034" fmla="*/ 1198325 w 1618512"/>
                <a:gd name="connsiteY1034" fmla="*/ 578335 h 1326524"/>
                <a:gd name="connsiteX1035" fmla="*/ 1183037 w 1618512"/>
                <a:gd name="connsiteY1035" fmla="*/ 565870 h 1326524"/>
                <a:gd name="connsiteX1036" fmla="*/ 1200079 w 1618512"/>
                <a:gd name="connsiteY1036" fmla="*/ 555938 h 1326524"/>
                <a:gd name="connsiteX1037" fmla="*/ 763343 w 1618512"/>
                <a:gd name="connsiteY1037" fmla="*/ 553360 h 1326524"/>
                <a:gd name="connsiteX1038" fmla="*/ 778630 w 1618512"/>
                <a:gd name="connsiteY1038" fmla="*/ 565824 h 1326524"/>
                <a:gd name="connsiteX1039" fmla="*/ 761589 w 1618512"/>
                <a:gd name="connsiteY1039" fmla="*/ 575757 h 1326524"/>
                <a:gd name="connsiteX1040" fmla="*/ 746301 w 1618512"/>
                <a:gd name="connsiteY1040" fmla="*/ 563292 h 1326524"/>
                <a:gd name="connsiteX1041" fmla="*/ 763343 w 1618512"/>
                <a:gd name="connsiteY1041" fmla="*/ 553360 h 1326524"/>
                <a:gd name="connsiteX1042" fmla="*/ 444248 w 1618512"/>
                <a:gd name="connsiteY1042" fmla="*/ 552042 h 1326524"/>
                <a:gd name="connsiteX1043" fmla="*/ 455866 w 1618512"/>
                <a:gd name="connsiteY1043" fmla="*/ 554742 h 1326524"/>
                <a:gd name="connsiteX1044" fmla="*/ 464572 w 1618512"/>
                <a:gd name="connsiteY1044" fmla="*/ 572442 h 1326524"/>
                <a:gd name="connsiteX1045" fmla="*/ 444942 w 1618512"/>
                <a:gd name="connsiteY1045" fmla="*/ 574373 h 1326524"/>
                <a:gd name="connsiteX1046" fmla="*/ 436236 w 1618512"/>
                <a:gd name="connsiteY1046" fmla="*/ 556673 h 1326524"/>
                <a:gd name="connsiteX1047" fmla="*/ 444248 w 1618512"/>
                <a:gd name="connsiteY1047" fmla="*/ 552042 h 1326524"/>
                <a:gd name="connsiteX1048" fmla="*/ 511438 w 1618512"/>
                <a:gd name="connsiteY1048" fmla="*/ 551949 h 1326524"/>
                <a:gd name="connsiteX1049" fmla="*/ 526726 w 1618512"/>
                <a:gd name="connsiteY1049" fmla="*/ 564414 h 1326524"/>
                <a:gd name="connsiteX1050" fmla="*/ 509684 w 1618512"/>
                <a:gd name="connsiteY1050" fmla="*/ 574347 h 1326524"/>
                <a:gd name="connsiteX1051" fmla="*/ 494397 w 1618512"/>
                <a:gd name="connsiteY1051" fmla="*/ 561882 h 1326524"/>
                <a:gd name="connsiteX1052" fmla="*/ 511438 w 1618512"/>
                <a:gd name="connsiteY1052" fmla="*/ 551949 h 1326524"/>
                <a:gd name="connsiteX1053" fmla="*/ 595766 w 1618512"/>
                <a:gd name="connsiteY1053" fmla="*/ 547074 h 1326524"/>
                <a:gd name="connsiteX1054" fmla="*/ 604741 w 1618512"/>
                <a:gd name="connsiteY1054" fmla="*/ 549333 h 1326524"/>
                <a:gd name="connsiteX1055" fmla="*/ 601219 w 1618512"/>
                <a:gd name="connsiteY1055" fmla="*/ 568741 h 1326524"/>
                <a:gd name="connsiteX1056" fmla="*/ 581811 w 1618512"/>
                <a:gd name="connsiteY1056" fmla="*/ 572263 h 1326524"/>
                <a:gd name="connsiteX1057" fmla="*/ 585333 w 1618512"/>
                <a:gd name="connsiteY1057" fmla="*/ 552856 h 1326524"/>
                <a:gd name="connsiteX1058" fmla="*/ 595766 w 1618512"/>
                <a:gd name="connsiteY1058" fmla="*/ 547074 h 1326524"/>
                <a:gd name="connsiteX1059" fmla="*/ 1485040 w 1618512"/>
                <a:gd name="connsiteY1059" fmla="*/ 543970 h 1326524"/>
                <a:gd name="connsiteX1060" fmla="*/ 1500328 w 1618512"/>
                <a:gd name="connsiteY1060" fmla="*/ 556436 h 1326524"/>
                <a:gd name="connsiteX1061" fmla="*/ 1483286 w 1618512"/>
                <a:gd name="connsiteY1061" fmla="*/ 566368 h 1326524"/>
                <a:gd name="connsiteX1062" fmla="*/ 1467999 w 1618512"/>
                <a:gd name="connsiteY1062" fmla="*/ 553903 h 1326524"/>
                <a:gd name="connsiteX1063" fmla="*/ 1485040 w 1618512"/>
                <a:gd name="connsiteY1063" fmla="*/ 543970 h 1326524"/>
                <a:gd name="connsiteX1064" fmla="*/ 257373 w 1618512"/>
                <a:gd name="connsiteY1064" fmla="*/ 541330 h 1326524"/>
                <a:gd name="connsiteX1065" fmla="*/ 259305 w 1618512"/>
                <a:gd name="connsiteY1065" fmla="*/ 560960 h 1326524"/>
                <a:gd name="connsiteX1066" fmla="*/ 241605 w 1618512"/>
                <a:gd name="connsiteY1066" fmla="*/ 569667 h 1326524"/>
                <a:gd name="connsiteX1067" fmla="*/ 239674 w 1618512"/>
                <a:gd name="connsiteY1067" fmla="*/ 550036 h 1326524"/>
                <a:gd name="connsiteX1068" fmla="*/ 257373 w 1618512"/>
                <a:gd name="connsiteY1068" fmla="*/ 541330 h 1326524"/>
                <a:gd name="connsiteX1069" fmla="*/ 699817 w 1618512"/>
                <a:gd name="connsiteY1069" fmla="*/ 539835 h 1326524"/>
                <a:gd name="connsiteX1070" fmla="*/ 709750 w 1618512"/>
                <a:gd name="connsiteY1070" fmla="*/ 556877 h 1326524"/>
                <a:gd name="connsiteX1071" fmla="*/ 697285 w 1618512"/>
                <a:gd name="connsiteY1071" fmla="*/ 572164 h 1326524"/>
                <a:gd name="connsiteX1072" fmla="*/ 687352 w 1618512"/>
                <a:gd name="connsiteY1072" fmla="*/ 555123 h 1326524"/>
                <a:gd name="connsiteX1073" fmla="*/ 699817 w 1618512"/>
                <a:gd name="connsiteY1073" fmla="*/ 539835 h 1326524"/>
                <a:gd name="connsiteX1074" fmla="*/ 389871 w 1618512"/>
                <a:gd name="connsiteY1074" fmla="*/ 538015 h 1326524"/>
                <a:gd name="connsiteX1075" fmla="*/ 400305 w 1618512"/>
                <a:gd name="connsiteY1075" fmla="*/ 543795 h 1326524"/>
                <a:gd name="connsiteX1076" fmla="*/ 403826 w 1618512"/>
                <a:gd name="connsiteY1076" fmla="*/ 563204 h 1326524"/>
                <a:gd name="connsiteX1077" fmla="*/ 384418 w 1618512"/>
                <a:gd name="connsiteY1077" fmla="*/ 559681 h 1326524"/>
                <a:gd name="connsiteX1078" fmla="*/ 380896 w 1618512"/>
                <a:gd name="connsiteY1078" fmla="*/ 540273 h 1326524"/>
                <a:gd name="connsiteX1079" fmla="*/ 389871 w 1618512"/>
                <a:gd name="connsiteY1079" fmla="*/ 538015 h 1326524"/>
                <a:gd name="connsiteX1080" fmla="*/ 998932 w 1618512"/>
                <a:gd name="connsiteY1080" fmla="*/ 535257 h 1326524"/>
                <a:gd name="connsiteX1081" fmla="*/ 1014219 w 1618512"/>
                <a:gd name="connsiteY1081" fmla="*/ 547722 h 1326524"/>
                <a:gd name="connsiteX1082" fmla="*/ 997177 w 1618512"/>
                <a:gd name="connsiteY1082" fmla="*/ 557655 h 1326524"/>
                <a:gd name="connsiteX1083" fmla="*/ 981890 w 1618512"/>
                <a:gd name="connsiteY1083" fmla="*/ 545190 h 1326524"/>
                <a:gd name="connsiteX1084" fmla="*/ 998932 w 1618512"/>
                <a:gd name="connsiteY1084" fmla="*/ 535257 h 1326524"/>
                <a:gd name="connsiteX1085" fmla="*/ 482170 w 1618512"/>
                <a:gd name="connsiteY1085" fmla="*/ 529011 h 1326524"/>
                <a:gd name="connsiteX1086" fmla="*/ 493788 w 1618512"/>
                <a:gd name="connsiteY1086" fmla="*/ 531711 h 1326524"/>
                <a:gd name="connsiteX1087" fmla="*/ 502494 w 1618512"/>
                <a:gd name="connsiteY1087" fmla="*/ 549411 h 1326524"/>
                <a:gd name="connsiteX1088" fmla="*/ 482864 w 1618512"/>
                <a:gd name="connsiteY1088" fmla="*/ 551342 h 1326524"/>
                <a:gd name="connsiteX1089" fmla="*/ 474158 w 1618512"/>
                <a:gd name="connsiteY1089" fmla="*/ 533644 h 1326524"/>
                <a:gd name="connsiteX1090" fmla="*/ 482170 w 1618512"/>
                <a:gd name="connsiteY1090" fmla="*/ 529011 h 1326524"/>
                <a:gd name="connsiteX1091" fmla="*/ 549360 w 1618512"/>
                <a:gd name="connsiteY1091" fmla="*/ 528920 h 1326524"/>
                <a:gd name="connsiteX1092" fmla="*/ 560533 w 1618512"/>
                <a:gd name="connsiteY1092" fmla="*/ 533095 h 1326524"/>
                <a:gd name="connsiteX1093" fmla="*/ 564071 w 1618512"/>
                <a:gd name="connsiteY1093" fmla="*/ 540224 h 1326524"/>
                <a:gd name="connsiteX1094" fmla="*/ 570365 w 1618512"/>
                <a:gd name="connsiteY1094" fmla="*/ 544689 h 1326524"/>
                <a:gd name="connsiteX1095" fmla="*/ 572750 w 1618512"/>
                <a:gd name="connsiteY1095" fmla="*/ 556375 h 1326524"/>
                <a:gd name="connsiteX1096" fmla="*/ 560285 w 1618512"/>
                <a:gd name="connsiteY1096" fmla="*/ 571662 h 1326524"/>
                <a:gd name="connsiteX1097" fmla="*/ 550352 w 1618512"/>
                <a:gd name="connsiteY1097" fmla="*/ 554621 h 1326524"/>
                <a:gd name="connsiteX1098" fmla="*/ 551916 w 1618512"/>
                <a:gd name="connsiteY1098" fmla="*/ 550437 h 1326524"/>
                <a:gd name="connsiteX1099" fmla="*/ 547606 w 1618512"/>
                <a:gd name="connsiteY1099" fmla="*/ 551317 h 1326524"/>
                <a:gd name="connsiteX1100" fmla="*/ 532318 w 1618512"/>
                <a:gd name="connsiteY1100" fmla="*/ 538853 h 1326524"/>
                <a:gd name="connsiteX1101" fmla="*/ 549360 w 1618512"/>
                <a:gd name="connsiteY1101" fmla="*/ 528920 h 1326524"/>
                <a:gd name="connsiteX1102" fmla="*/ 624556 w 1618512"/>
                <a:gd name="connsiteY1102" fmla="*/ 526570 h 1326524"/>
                <a:gd name="connsiteX1103" fmla="*/ 639843 w 1618512"/>
                <a:gd name="connsiteY1103" fmla="*/ 539034 h 1326524"/>
                <a:gd name="connsiteX1104" fmla="*/ 622802 w 1618512"/>
                <a:gd name="connsiteY1104" fmla="*/ 548967 h 1326524"/>
                <a:gd name="connsiteX1105" fmla="*/ 607514 w 1618512"/>
                <a:gd name="connsiteY1105" fmla="*/ 536502 h 1326524"/>
                <a:gd name="connsiteX1106" fmla="*/ 624556 w 1618512"/>
                <a:gd name="connsiteY1106" fmla="*/ 526570 h 1326524"/>
                <a:gd name="connsiteX1107" fmla="*/ 141723 w 1618512"/>
                <a:gd name="connsiteY1107" fmla="*/ 522506 h 1326524"/>
                <a:gd name="connsiteX1108" fmla="*/ 152157 w 1618512"/>
                <a:gd name="connsiteY1108" fmla="*/ 528286 h 1326524"/>
                <a:gd name="connsiteX1109" fmla="*/ 155679 w 1618512"/>
                <a:gd name="connsiteY1109" fmla="*/ 547695 h 1326524"/>
                <a:gd name="connsiteX1110" fmla="*/ 136271 w 1618512"/>
                <a:gd name="connsiteY1110" fmla="*/ 544173 h 1326524"/>
                <a:gd name="connsiteX1111" fmla="*/ 132749 w 1618512"/>
                <a:gd name="connsiteY1111" fmla="*/ 524764 h 1326524"/>
                <a:gd name="connsiteX1112" fmla="*/ 141723 w 1618512"/>
                <a:gd name="connsiteY1112" fmla="*/ 522506 h 1326524"/>
                <a:gd name="connsiteX1113" fmla="*/ 62765 w 1618512"/>
                <a:gd name="connsiteY1113" fmla="*/ 522415 h 1326524"/>
                <a:gd name="connsiteX1114" fmla="*/ 72698 w 1618512"/>
                <a:gd name="connsiteY1114" fmla="*/ 539457 h 1326524"/>
                <a:gd name="connsiteX1115" fmla="*/ 60232 w 1618512"/>
                <a:gd name="connsiteY1115" fmla="*/ 554744 h 1326524"/>
                <a:gd name="connsiteX1116" fmla="*/ 50300 w 1618512"/>
                <a:gd name="connsiteY1116" fmla="*/ 537702 h 1326524"/>
                <a:gd name="connsiteX1117" fmla="*/ 62765 w 1618512"/>
                <a:gd name="connsiteY1117" fmla="*/ 522415 h 1326524"/>
                <a:gd name="connsiteX1118" fmla="*/ 301214 w 1618512"/>
                <a:gd name="connsiteY1118" fmla="*/ 513410 h 1326524"/>
                <a:gd name="connsiteX1119" fmla="*/ 312388 w 1618512"/>
                <a:gd name="connsiteY1119" fmla="*/ 517585 h 1326524"/>
                <a:gd name="connsiteX1120" fmla="*/ 315927 w 1618512"/>
                <a:gd name="connsiteY1120" fmla="*/ 524716 h 1326524"/>
                <a:gd name="connsiteX1121" fmla="*/ 322218 w 1618512"/>
                <a:gd name="connsiteY1121" fmla="*/ 529179 h 1326524"/>
                <a:gd name="connsiteX1122" fmla="*/ 324602 w 1618512"/>
                <a:gd name="connsiteY1122" fmla="*/ 540866 h 1326524"/>
                <a:gd name="connsiteX1123" fmla="*/ 324410 w 1618512"/>
                <a:gd name="connsiteY1123" fmla="*/ 541382 h 1326524"/>
                <a:gd name="connsiteX1124" fmla="*/ 325577 w 1618512"/>
                <a:gd name="connsiteY1124" fmla="*/ 543736 h 1326524"/>
                <a:gd name="connsiteX1125" fmla="*/ 321253 w 1618512"/>
                <a:gd name="connsiteY1125" fmla="*/ 549832 h 1326524"/>
                <a:gd name="connsiteX1126" fmla="*/ 320428 w 1618512"/>
                <a:gd name="connsiteY1126" fmla="*/ 552040 h 1326524"/>
                <a:gd name="connsiteX1127" fmla="*/ 312138 w 1618512"/>
                <a:gd name="connsiteY1127" fmla="*/ 556153 h 1326524"/>
                <a:gd name="connsiteX1128" fmla="*/ 308612 w 1618512"/>
                <a:gd name="connsiteY1128" fmla="*/ 553652 h 1326524"/>
                <a:gd name="connsiteX1129" fmla="*/ 308536 w 1618512"/>
                <a:gd name="connsiteY1129" fmla="*/ 553667 h 1326524"/>
                <a:gd name="connsiteX1130" fmla="*/ 293248 w 1618512"/>
                <a:gd name="connsiteY1130" fmla="*/ 541203 h 1326524"/>
                <a:gd name="connsiteX1131" fmla="*/ 297576 w 1618512"/>
                <a:gd name="connsiteY1131" fmla="*/ 535103 h 1326524"/>
                <a:gd name="connsiteX1132" fmla="*/ 288287 w 1618512"/>
                <a:gd name="connsiteY1132" fmla="*/ 531631 h 1326524"/>
                <a:gd name="connsiteX1133" fmla="*/ 284173 w 1618512"/>
                <a:gd name="connsiteY1133" fmla="*/ 523343 h 1326524"/>
                <a:gd name="connsiteX1134" fmla="*/ 301214 w 1618512"/>
                <a:gd name="connsiteY1134" fmla="*/ 513410 h 1326524"/>
                <a:gd name="connsiteX1135" fmla="*/ 348212 w 1618512"/>
                <a:gd name="connsiteY1135" fmla="*/ 508240 h 1326524"/>
                <a:gd name="connsiteX1136" fmla="*/ 363499 w 1618512"/>
                <a:gd name="connsiteY1136" fmla="*/ 520704 h 1326524"/>
                <a:gd name="connsiteX1137" fmla="*/ 346459 w 1618512"/>
                <a:gd name="connsiteY1137" fmla="*/ 530637 h 1326524"/>
                <a:gd name="connsiteX1138" fmla="*/ 331170 w 1618512"/>
                <a:gd name="connsiteY1138" fmla="*/ 518172 h 1326524"/>
                <a:gd name="connsiteX1139" fmla="*/ 348212 w 1618512"/>
                <a:gd name="connsiteY1139" fmla="*/ 508240 h 1326524"/>
                <a:gd name="connsiteX1140" fmla="*/ 1463264 w 1618512"/>
                <a:gd name="connsiteY1140" fmla="*/ 507059 h 1326524"/>
                <a:gd name="connsiteX1141" fmla="*/ 1478551 w 1618512"/>
                <a:gd name="connsiteY1141" fmla="*/ 519524 h 1326524"/>
                <a:gd name="connsiteX1142" fmla="*/ 1461511 w 1618512"/>
                <a:gd name="connsiteY1142" fmla="*/ 529457 h 1326524"/>
                <a:gd name="connsiteX1143" fmla="*/ 1446222 w 1618512"/>
                <a:gd name="connsiteY1143" fmla="*/ 516992 h 1326524"/>
                <a:gd name="connsiteX1144" fmla="*/ 1463264 w 1618512"/>
                <a:gd name="connsiteY1144" fmla="*/ 507059 h 1326524"/>
                <a:gd name="connsiteX1145" fmla="*/ 423408 w 1618512"/>
                <a:gd name="connsiteY1145" fmla="*/ 505889 h 1326524"/>
                <a:gd name="connsiteX1146" fmla="*/ 438695 w 1618512"/>
                <a:gd name="connsiteY1146" fmla="*/ 518354 h 1326524"/>
                <a:gd name="connsiteX1147" fmla="*/ 421655 w 1618512"/>
                <a:gd name="connsiteY1147" fmla="*/ 528287 h 1326524"/>
                <a:gd name="connsiteX1148" fmla="*/ 406366 w 1618512"/>
                <a:gd name="connsiteY1148" fmla="*/ 515822 h 1326524"/>
                <a:gd name="connsiteX1149" fmla="*/ 423408 w 1618512"/>
                <a:gd name="connsiteY1149" fmla="*/ 505889 h 1326524"/>
                <a:gd name="connsiteX1150" fmla="*/ 1510262 w 1618512"/>
                <a:gd name="connsiteY1150" fmla="*/ 501890 h 1326524"/>
                <a:gd name="connsiteX1151" fmla="*/ 1525549 w 1618512"/>
                <a:gd name="connsiteY1151" fmla="*/ 514354 h 1326524"/>
                <a:gd name="connsiteX1152" fmla="*/ 1508508 w 1618512"/>
                <a:gd name="connsiteY1152" fmla="*/ 524287 h 1326524"/>
                <a:gd name="connsiteX1153" fmla="*/ 1493220 w 1618512"/>
                <a:gd name="connsiteY1153" fmla="*/ 511823 h 1326524"/>
                <a:gd name="connsiteX1154" fmla="*/ 1510262 w 1618512"/>
                <a:gd name="connsiteY1154" fmla="*/ 501890 h 1326524"/>
                <a:gd name="connsiteX1155" fmla="*/ 1585458 w 1618512"/>
                <a:gd name="connsiteY1155" fmla="*/ 499540 h 1326524"/>
                <a:gd name="connsiteX1156" fmla="*/ 1600745 w 1618512"/>
                <a:gd name="connsiteY1156" fmla="*/ 512004 h 1326524"/>
                <a:gd name="connsiteX1157" fmla="*/ 1583704 w 1618512"/>
                <a:gd name="connsiteY1157" fmla="*/ 521937 h 1326524"/>
                <a:gd name="connsiteX1158" fmla="*/ 1568416 w 1618512"/>
                <a:gd name="connsiteY1158" fmla="*/ 509472 h 1326524"/>
                <a:gd name="connsiteX1159" fmla="*/ 1585458 w 1618512"/>
                <a:gd name="connsiteY1159" fmla="*/ 499540 h 1326524"/>
                <a:gd name="connsiteX1160" fmla="*/ 1079165 w 1618512"/>
                <a:gd name="connsiteY1160" fmla="*/ 474874 h 1326524"/>
                <a:gd name="connsiteX1161" fmla="*/ 1094453 w 1618512"/>
                <a:gd name="connsiteY1161" fmla="*/ 487338 h 1326524"/>
                <a:gd name="connsiteX1162" fmla="*/ 1077411 w 1618512"/>
                <a:gd name="connsiteY1162" fmla="*/ 497271 h 1326524"/>
                <a:gd name="connsiteX1163" fmla="*/ 1062124 w 1618512"/>
                <a:gd name="connsiteY1163" fmla="*/ 484806 h 1326524"/>
                <a:gd name="connsiteX1164" fmla="*/ 1079165 w 1618512"/>
                <a:gd name="connsiteY1164" fmla="*/ 474874 h 1326524"/>
                <a:gd name="connsiteX1165" fmla="*/ 760070 w 1618512"/>
                <a:gd name="connsiteY1165" fmla="*/ 473556 h 1326524"/>
                <a:gd name="connsiteX1166" fmla="*/ 771688 w 1618512"/>
                <a:gd name="connsiteY1166" fmla="*/ 476257 h 1326524"/>
                <a:gd name="connsiteX1167" fmla="*/ 780394 w 1618512"/>
                <a:gd name="connsiteY1167" fmla="*/ 493957 h 1326524"/>
                <a:gd name="connsiteX1168" fmla="*/ 760764 w 1618512"/>
                <a:gd name="connsiteY1168" fmla="*/ 495888 h 1326524"/>
                <a:gd name="connsiteX1169" fmla="*/ 752058 w 1618512"/>
                <a:gd name="connsiteY1169" fmla="*/ 478188 h 1326524"/>
                <a:gd name="connsiteX1170" fmla="*/ 760070 w 1618512"/>
                <a:gd name="connsiteY1170" fmla="*/ 473556 h 1326524"/>
                <a:gd name="connsiteX1171" fmla="*/ 911588 w 1618512"/>
                <a:gd name="connsiteY1171" fmla="*/ 468588 h 1326524"/>
                <a:gd name="connsiteX1172" fmla="*/ 920563 w 1618512"/>
                <a:gd name="connsiteY1172" fmla="*/ 470847 h 1326524"/>
                <a:gd name="connsiteX1173" fmla="*/ 917041 w 1618512"/>
                <a:gd name="connsiteY1173" fmla="*/ 490255 h 1326524"/>
                <a:gd name="connsiteX1174" fmla="*/ 897633 w 1618512"/>
                <a:gd name="connsiteY1174" fmla="*/ 493778 h 1326524"/>
                <a:gd name="connsiteX1175" fmla="*/ 901155 w 1618512"/>
                <a:gd name="connsiteY1175" fmla="*/ 474369 h 1326524"/>
                <a:gd name="connsiteX1176" fmla="*/ 911588 w 1618512"/>
                <a:gd name="connsiteY1176" fmla="*/ 468588 h 1326524"/>
                <a:gd name="connsiteX1177" fmla="*/ 288444 w 1618512"/>
                <a:gd name="connsiteY1177" fmla="*/ 454298 h 1326524"/>
                <a:gd name="connsiteX1178" fmla="*/ 298376 w 1618512"/>
                <a:gd name="connsiteY1178" fmla="*/ 471340 h 1326524"/>
                <a:gd name="connsiteX1179" fmla="*/ 285912 w 1618512"/>
                <a:gd name="connsiteY1179" fmla="*/ 486627 h 1326524"/>
                <a:gd name="connsiteX1180" fmla="*/ 275980 w 1618512"/>
                <a:gd name="connsiteY1180" fmla="*/ 469586 h 1326524"/>
                <a:gd name="connsiteX1181" fmla="*/ 288444 w 1618512"/>
                <a:gd name="connsiteY1181" fmla="*/ 454298 h 1326524"/>
                <a:gd name="connsiteX1182" fmla="*/ 111735 w 1618512"/>
                <a:gd name="connsiteY1182" fmla="*/ 450539 h 1326524"/>
                <a:gd name="connsiteX1183" fmla="*/ 121667 w 1618512"/>
                <a:gd name="connsiteY1183" fmla="*/ 467581 h 1326524"/>
                <a:gd name="connsiteX1184" fmla="*/ 109203 w 1618512"/>
                <a:gd name="connsiteY1184" fmla="*/ 482868 h 1326524"/>
                <a:gd name="connsiteX1185" fmla="*/ 99270 w 1618512"/>
                <a:gd name="connsiteY1185" fmla="*/ 465826 h 1326524"/>
                <a:gd name="connsiteX1186" fmla="*/ 111735 w 1618512"/>
                <a:gd name="connsiteY1186" fmla="*/ 450539 h 1326524"/>
                <a:gd name="connsiteX1187" fmla="*/ 1450494 w 1618512"/>
                <a:gd name="connsiteY1187" fmla="*/ 447949 h 1326524"/>
                <a:gd name="connsiteX1188" fmla="*/ 1460427 w 1618512"/>
                <a:gd name="connsiteY1188" fmla="*/ 464990 h 1326524"/>
                <a:gd name="connsiteX1189" fmla="*/ 1447962 w 1618512"/>
                <a:gd name="connsiteY1189" fmla="*/ 480278 h 1326524"/>
                <a:gd name="connsiteX1190" fmla="*/ 1438029 w 1618512"/>
                <a:gd name="connsiteY1190" fmla="*/ 463236 h 1326524"/>
                <a:gd name="connsiteX1191" fmla="*/ 1450494 w 1618512"/>
                <a:gd name="connsiteY1191" fmla="*/ 447949 h 1326524"/>
                <a:gd name="connsiteX1192" fmla="*/ 1273785 w 1618512"/>
                <a:gd name="connsiteY1192" fmla="*/ 444189 h 1326524"/>
                <a:gd name="connsiteX1193" fmla="*/ 1283718 w 1618512"/>
                <a:gd name="connsiteY1193" fmla="*/ 461231 h 1326524"/>
                <a:gd name="connsiteX1194" fmla="*/ 1271253 w 1618512"/>
                <a:gd name="connsiteY1194" fmla="*/ 476518 h 1326524"/>
                <a:gd name="connsiteX1195" fmla="*/ 1261320 w 1618512"/>
                <a:gd name="connsiteY1195" fmla="*/ 459477 h 1326524"/>
                <a:gd name="connsiteX1196" fmla="*/ 1273785 w 1618512"/>
                <a:gd name="connsiteY1196" fmla="*/ 444189 h 1326524"/>
                <a:gd name="connsiteX1197" fmla="*/ 531605 w 1618512"/>
                <a:gd name="connsiteY1197" fmla="*/ 443607 h 1326524"/>
                <a:gd name="connsiteX1198" fmla="*/ 533537 w 1618512"/>
                <a:gd name="connsiteY1198" fmla="*/ 463237 h 1326524"/>
                <a:gd name="connsiteX1199" fmla="*/ 515837 w 1618512"/>
                <a:gd name="connsiteY1199" fmla="*/ 471944 h 1326524"/>
                <a:gd name="connsiteX1200" fmla="*/ 513906 w 1618512"/>
                <a:gd name="connsiteY1200" fmla="*/ 452313 h 1326524"/>
                <a:gd name="connsiteX1201" fmla="*/ 531605 w 1618512"/>
                <a:gd name="connsiteY1201" fmla="*/ 443607 h 1326524"/>
                <a:gd name="connsiteX1202" fmla="*/ 837049 w 1618512"/>
                <a:gd name="connsiteY1202" fmla="*/ 441612 h 1326524"/>
                <a:gd name="connsiteX1203" fmla="*/ 846982 w 1618512"/>
                <a:gd name="connsiteY1203" fmla="*/ 458653 h 1326524"/>
                <a:gd name="connsiteX1204" fmla="*/ 834517 w 1618512"/>
                <a:gd name="connsiteY1204" fmla="*/ 473941 h 1326524"/>
                <a:gd name="connsiteX1205" fmla="*/ 824584 w 1618512"/>
                <a:gd name="connsiteY1205" fmla="*/ 456900 h 1326524"/>
                <a:gd name="connsiteX1206" fmla="*/ 837049 w 1618512"/>
                <a:gd name="connsiteY1206" fmla="*/ 441612 h 1326524"/>
                <a:gd name="connsiteX1207" fmla="*/ 664102 w 1618512"/>
                <a:gd name="connsiteY1207" fmla="*/ 440293 h 1326524"/>
                <a:gd name="connsiteX1208" fmla="*/ 674536 w 1618512"/>
                <a:gd name="connsiteY1208" fmla="*/ 446073 h 1326524"/>
                <a:gd name="connsiteX1209" fmla="*/ 678057 w 1618512"/>
                <a:gd name="connsiteY1209" fmla="*/ 465481 h 1326524"/>
                <a:gd name="connsiteX1210" fmla="*/ 658649 w 1618512"/>
                <a:gd name="connsiteY1210" fmla="*/ 461959 h 1326524"/>
                <a:gd name="connsiteX1211" fmla="*/ 655127 w 1618512"/>
                <a:gd name="connsiteY1211" fmla="*/ 442551 h 1326524"/>
                <a:gd name="connsiteX1212" fmla="*/ 664102 w 1618512"/>
                <a:gd name="connsiteY1212" fmla="*/ 440293 h 1326524"/>
                <a:gd name="connsiteX1213" fmla="*/ 585144 w 1618512"/>
                <a:gd name="connsiteY1213" fmla="*/ 440202 h 1326524"/>
                <a:gd name="connsiteX1214" fmla="*/ 595077 w 1618512"/>
                <a:gd name="connsiteY1214" fmla="*/ 457243 h 1326524"/>
                <a:gd name="connsiteX1215" fmla="*/ 582612 w 1618512"/>
                <a:gd name="connsiteY1215" fmla="*/ 472531 h 1326524"/>
                <a:gd name="connsiteX1216" fmla="*/ 572679 w 1618512"/>
                <a:gd name="connsiteY1216" fmla="*/ 455489 h 1326524"/>
                <a:gd name="connsiteX1217" fmla="*/ 585144 w 1618512"/>
                <a:gd name="connsiteY1217" fmla="*/ 440202 h 1326524"/>
                <a:gd name="connsiteX1218" fmla="*/ 240965 w 1618512"/>
                <a:gd name="connsiteY1218" fmla="*/ 436774 h 1326524"/>
                <a:gd name="connsiteX1219" fmla="*/ 256252 w 1618512"/>
                <a:gd name="connsiteY1219" fmla="*/ 449239 h 1326524"/>
                <a:gd name="connsiteX1220" fmla="*/ 239211 w 1618512"/>
                <a:gd name="connsiteY1220" fmla="*/ 459171 h 1326524"/>
                <a:gd name="connsiteX1221" fmla="*/ 223923 w 1618512"/>
                <a:gd name="connsiteY1221" fmla="*/ 446707 h 1326524"/>
                <a:gd name="connsiteX1222" fmla="*/ 240965 w 1618512"/>
                <a:gd name="connsiteY1222" fmla="*/ 436774 h 1326524"/>
                <a:gd name="connsiteX1223" fmla="*/ 1558745 w 1618512"/>
                <a:gd name="connsiteY1223" fmla="*/ 432223 h 1326524"/>
                <a:gd name="connsiteX1224" fmla="*/ 1568678 w 1618512"/>
                <a:gd name="connsiteY1224" fmla="*/ 449264 h 1326524"/>
                <a:gd name="connsiteX1225" fmla="*/ 1556213 w 1618512"/>
                <a:gd name="connsiteY1225" fmla="*/ 464552 h 1326524"/>
                <a:gd name="connsiteX1226" fmla="*/ 1546281 w 1618512"/>
                <a:gd name="connsiteY1226" fmla="*/ 447510 h 1326524"/>
                <a:gd name="connsiteX1227" fmla="*/ 1558745 w 1618512"/>
                <a:gd name="connsiteY1227" fmla="*/ 432223 h 1326524"/>
                <a:gd name="connsiteX1228" fmla="*/ 73388 w 1618512"/>
                <a:gd name="connsiteY1228" fmla="*/ 430489 h 1326524"/>
                <a:gd name="connsiteX1229" fmla="*/ 82363 w 1618512"/>
                <a:gd name="connsiteY1229" fmla="*/ 432747 h 1326524"/>
                <a:gd name="connsiteX1230" fmla="*/ 78841 w 1618512"/>
                <a:gd name="connsiteY1230" fmla="*/ 452156 h 1326524"/>
                <a:gd name="connsiteX1231" fmla="*/ 59433 w 1618512"/>
                <a:gd name="connsiteY1231" fmla="*/ 455677 h 1326524"/>
                <a:gd name="connsiteX1232" fmla="*/ 61889 w 1618512"/>
                <a:gd name="connsiteY1232" fmla="*/ 442143 h 1326524"/>
                <a:gd name="connsiteX1233" fmla="*/ 64925 w 1618512"/>
                <a:gd name="connsiteY1233" fmla="*/ 435178 h 1326524"/>
                <a:gd name="connsiteX1234" fmla="*/ 1072636 w 1618512"/>
                <a:gd name="connsiteY1234" fmla="*/ 423510 h 1326524"/>
                <a:gd name="connsiteX1235" fmla="*/ 1082568 w 1618512"/>
                <a:gd name="connsiteY1235" fmla="*/ 440551 h 1326524"/>
                <a:gd name="connsiteX1236" fmla="*/ 1070104 w 1618512"/>
                <a:gd name="connsiteY1236" fmla="*/ 455839 h 1326524"/>
                <a:gd name="connsiteX1237" fmla="*/ 1060172 w 1618512"/>
                <a:gd name="connsiteY1237" fmla="*/ 438797 h 1326524"/>
                <a:gd name="connsiteX1238" fmla="*/ 1072636 w 1618512"/>
                <a:gd name="connsiteY1238" fmla="*/ 423510 h 1326524"/>
                <a:gd name="connsiteX1239" fmla="*/ 383995 w 1618512"/>
                <a:gd name="connsiteY1239" fmla="*/ 419523 h 1326524"/>
                <a:gd name="connsiteX1240" fmla="*/ 393927 w 1618512"/>
                <a:gd name="connsiteY1240" fmla="*/ 436564 h 1326524"/>
                <a:gd name="connsiteX1241" fmla="*/ 381463 w 1618512"/>
                <a:gd name="connsiteY1241" fmla="*/ 451852 h 1326524"/>
                <a:gd name="connsiteX1242" fmla="*/ 371531 w 1618512"/>
                <a:gd name="connsiteY1242" fmla="*/ 434810 h 1326524"/>
                <a:gd name="connsiteX1243" fmla="*/ 383995 w 1618512"/>
                <a:gd name="connsiteY1243" fmla="*/ 419523 h 1326524"/>
                <a:gd name="connsiteX1244" fmla="*/ 698261 w 1618512"/>
                <a:gd name="connsiteY1244" fmla="*/ 414820 h 1326524"/>
                <a:gd name="connsiteX1245" fmla="*/ 708194 w 1618512"/>
                <a:gd name="connsiteY1245" fmla="*/ 431862 h 1326524"/>
                <a:gd name="connsiteX1246" fmla="*/ 695729 w 1618512"/>
                <a:gd name="connsiteY1246" fmla="*/ 447149 h 1326524"/>
                <a:gd name="connsiteX1247" fmla="*/ 685796 w 1618512"/>
                <a:gd name="connsiteY1247" fmla="*/ 430108 h 1326524"/>
                <a:gd name="connsiteX1248" fmla="*/ 698261 w 1618512"/>
                <a:gd name="connsiteY1248" fmla="*/ 414820 h 1326524"/>
                <a:gd name="connsiteX1249" fmla="*/ 497113 w 1618512"/>
                <a:gd name="connsiteY1249" fmla="*/ 394142 h 1326524"/>
                <a:gd name="connsiteX1250" fmla="*/ 507045 w 1618512"/>
                <a:gd name="connsiteY1250" fmla="*/ 411184 h 1326524"/>
                <a:gd name="connsiteX1251" fmla="*/ 494581 w 1618512"/>
                <a:gd name="connsiteY1251" fmla="*/ 426471 h 1326524"/>
                <a:gd name="connsiteX1252" fmla="*/ 484649 w 1618512"/>
                <a:gd name="connsiteY1252" fmla="*/ 409430 h 1326524"/>
                <a:gd name="connsiteX1253" fmla="*/ 497113 w 1618512"/>
                <a:gd name="connsiteY1253" fmla="*/ 394142 h 1326524"/>
                <a:gd name="connsiteX1254" fmla="*/ 968017 w 1618512"/>
                <a:gd name="connsiteY1254" fmla="*/ 392091 h 1326524"/>
                <a:gd name="connsiteX1255" fmla="*/ 977950 w 1618512"/>
                <a:gd name="connsiteY1255" fmla="*/ 409132 h 1326524"/>
                <a:gd name="connsiteX1256" fmla="*/ 965485 w 1618512"/>
                <a:gd name="connsiteY1256" fmla="*/ 424420 h 1326524"/>
                <a:gd name="connsiteX1257" fmla="*/ 955553 w 1618512"/>
                <a:gd name="connsiteY1257" fmla="*/ 407378 h 1326524"/>
                <a:gd name="connsiteX1258" fmla="*/ 968017 w 1618512"/>
                <a:gd name="connsiteY1258" fmla="*/ 392091 h 1326524"/>
                <a:gd name="connsiteX1259" fmla="*/ 847427 w 1618512"/>
                <a:gd name="connsiteY1259" fmla="*/ 365122 h 1326524"/>
                <a:gd name="connsiteX1260" fmla="*/ 849359 w 1618512"/>
                <a:gd name="connsiteY1260" fmla="*/ 384752 h 1326524"/>
                <a:gd name="connsiteX1261" fmla="*/ 831659 w 1618512"/>
                <a:gd name="connsiteY1261" fmla="*/ 393458 h 1326524"/>
                <a:gd name="connsiteX1262" fmla="*/ 829728 w 1618512"/>
                <a:gd name="connsiteY1262" fmla="*/ 373829 h 1326524"/>
                <a:gd name="connsiteX1263" fmla="*/ 847427 w 1618512"/>
                <a:gd name="connsiteY1263" fmla="*/ 365122 h 1326524"/>
                <a:gd name="connsiteX1264" fmla="*/ 289935 w 1618512"/>
                <a:gd name="connsiteY1264" fmla="*/ 364899 h 1326524"/>
                <a:gd name="connsiteX1265" fmla="*/ 305223 w 1618512"/>
                <a:gd name="connsiteY1265" fmla="*/ 377364 h 1326524"/>
                <a:gd name="connsiteX1266" fmla="*/ 288181 w 1618512"/>
                <a:gd name="connsiteY1266" fmla="*/ 387296 h 1326524"/>
                <a:gd name="connsiteX1267" fmla="*/ 272894 w 1618512"/>
                <a:gd name="connsiteY1267" fmla="*/ 374832 h 1326524"/>
                <a:gd name="connsiteX1268" fmla="*/ 289935 w 1618512"/>
                <a:gd name="connsiteY1268" fmla="*/ 364899 h 1326524"/>
                <a:gd name="connsiteX1269" fmla="*/ 979923 w 1618512"/>
                <a:gd name="connsiteY1269" fmla="*/ 361807 h 1326524"/>
                <a:gd name="connsiteX1270" fmla="*/ 990357 w 1618512"/>
                <a:gd name="connsiteY1270" fmla="*/ 367587 h 1326524"/>
                <a:gd name="connsiteX1271" fmla="*/ 993879 w 1618512"/>
                <a:gd name="connsiteY1271" fmla="*/ 386995 h 1326524"/>
                <a:gd name="connsiteX1272" fmla="*/ 974471 w 1618512"/>
                <a:gd name="connsiteY1272" fmla="*/ 383473 h 1326524"/>
                <a:gd name="connsiteX1273" fmla="*/ 970949 w 1618512"/>
                <a:gd name="connsiteY1273" fmla="*/ 364065 h 1326524"/>
                <a:gd name="connsiteX1274" fmla="*/ 979923 w 1618512"/>
                <a:gd name="connsiteY1274" fmla="*/ 361807 h 1326524"/>
                <a:gd name="connsiteX1275" fmla="*/ 122357 w 1618512"/>
                <a:gd name="connsiteY1275" fmla="*/ 358614 h 1326524"/>
                <a:gd name="connsiteX1276" fmla="*/ 131331 w 1618512"/>
                <a:gd name="connsiteY1276" fmla="*/ 360872 h 1326524"/>
                <a:gd name="connsiteX1277" fmla="*/ 127810 w 1618512"/>
                <a:gd name="connsiteY1277" fmla="*/ 380281 h 1326524"/>
                <a:gd name="connsiteX1278" fmla="*/ 108402 w 1618512"/>
                <a:gd name="connsiteY1278" fmla="*/ 383802 h 1326524"/>
                <a:gd name="connsiteX1279" fmla="*/ 111236 w 1618512"/>
                <a:gd name="connsiteY1279" fmla="*/ 368185 h 1326524"/>
                <a:gd name="connsiteX1280" fmla="*/ 115267 w 1618512"/>
                <a:gd name="connsiteY1280" fmla="*/ 362542 h 1326524"/>
                <a:gd name="connsiteX1281" fmla="*/ 1451986 w 1618512"/>
                <a:gd name="connsiteY1281" fmla="*/ 358548 h 1326524"/>
                <a:gd name="connsiteX1282" fmla="*/ 1467273 w 1618512"/>
                <a:gd name="connsiteY1282" fmla="*/ 371013 h 1326524"/>
                <a:gd name="connsiteX1283" fmla="*/ 1450231 w 1618512"/>
                <a:gd name="connsiteY1283" fmla="*/ 380946 h 1326524"/>
                <a:gd name="connsiteX1284" fmla="*/ 1434944 w 1618512"/>
                <a:gd name="connsiteY1284" fmla="*/ 368481 h 1326524"/>
                <a:gd name="connsiteX1285" fmla="*/ 1451986 w 1618512"/>
                <a:gd name="connsiteY1285" fmla="*/ 358548 h 1326524"/>
                <a:gd name="connsiteX1286" fmla="*/ 1132889 w 1618512"/>
                <a:gd name="connsiteY1286" fmla="*/ 357230 h 1326524"/>
                <a:gd name="connsiteX1287" fmla="*/ 1144507 w 1618512"/>
                <a:gd name="connsiteY1287" fmla="*/ 359930 h 1326524"/>
                <a:gd name="connsiteX1288" fmla="*/ 1149404 w 1618512"/>
                <a:gd name="connsiteY1288" fmla="*/ 364847 h 1326524"/>
                <a:gd name="connsiteX1289" fmla="*/ 1152871 w 1618512"/>
                <a:gd name="connsiteY1289" fmla="*/ 363126 h 1326524"/>
                <a:gd name="connsiteX1290" fmla="*/ 1162804 w 1618512"/>
                <a:gd name="connsiteY1290" fmla="*/ 380168 h 1326524"/>
                <a:gd name="connsiteX1291" fmla="*/ 1150339 w 1618512"/>
                <a:gd name="connsiteY1291" fmla="*/ 395455 h 1326524"/>
                <a:gd name="connsiteX1292" fmla="*/ 1142791 w 1618512"/>
                <a:gd name="connsiteY1292" fmla="*/ 390100 h 1326524"/>
                <a:gd name="connsiteX1293" fmla="*/ 1140992 w 1618512"/>
                <a:gd name="connsiteY1293" fmla="*/ 381284 h 1326524"/>
                <a:gd name="connsiteX1294" fmla="*/ 1133583 w 1618512"/>
                <a:gd name="connsiteY1294" fmla="*/ 379561 h 1326524"/>
                <a:gd name="connsiteX1295" fmla="*/ 1124877 w 1618512"/>
                <a:gd name="connsiteY1295" fmla="*/ 361863 h 1326524"/>
                <a:gd name="connsiteX1296" fmla="*/ 1132889 w 1618512"/>
                <a:gd name="connsiteY1296" fmla="*/ 357230 h 1326524"/>
                <a:gd name="connsiteX1297" fmla="*/ 1200080 w 1618512"/>
                <a:gd name="connsiteY1297" fmla="*/ 357139 h 1326524"/>
                <a:gd name="connsiteX1298" fmla="*/ 1215367 w 1618512"/>
                <a:gd name="connsiteY1298" fmla="*/ 369603 h 1326524"/>
                <a:gd name="connsiteX1299" fmla="*/ 1198327 w 1618512"/>
                <a:gd name="connsiteY1299" fmla="*/ 379536 h 1326524"/>
                <a:gd name="connsiteX1300" fmla="*/ 1183038 w 1618512"/>
                <a:gd name="connsiteY1300" fmla="*/ 367072 h 1326524"/>
                <a:gd name="connsiteX1301" fmla="*/ 1200080 w 1618512"/>
                <a:gd name="connsiteY1301" fmla="*/ 357139 h 1326524"/>
                <a:gd name="connsiteX1302" fmla="*/ 763344 w 1618512"/>
                <a:gd name="connsiteY1302" fmla="*/ 354561 h 1326524"/>
                <a:gd name="connsiteX1303" fmla="*/ 778631 w 1618512"/>
                <a:gd name="connsiteY1303" fmla="*/ 367025 h 1326524"/>
                <a:gd name="connsiteX1304" fmla="*/ 774738 w 1618512"/>
                <a:gd name="connsiteY1304" fmla="*/ 372514 h 1326524"/>
                <a:gd name="connsiteX1305" fmla="*/ 776127 w 1618512"/>
                <a:gd name="connsiteY1305" fmla="*/ 375311 h 1326524"/>
                <a:gd name="connsiteX1306" fmla="*/ 759085 w 1618512"/>
                <a:gd name="connsiteY1306" fmla="*/ 385244 h 1326524"/>
                <a:gd name="connsiteX1307" fmla="*/ 743798 w 1618512"/>
                <a:gd name="connsiteY1307" fmla="*/ 372779 h 1326524"/>
                <a:gd name="connsiteX1308" fmla="*/ 747691 w 1618512"/>
                <a:gd name="connsiteY1308" fmla="*/ 367291 h 1326524"/>
                <a:gd name="connsiteX1309" fmla="*/ 746302 w 1618512"/>
                <a:gd name="connsiteY1309" fmla="*/ 364494 h 1326524"/>
                <a:gd name="connsiteX1310" fmla="*/ 763344 w 1618512"/>
                <a:gd name="connsiteY1310" fmla="*/ 354561 h 1326524"/>
                <a:gd name="connsiteX1311" fmla="*/ 444248 w 1618512"/>
                <a:gd name="connsiteY1311" fmla="*/ 353244 h 1326524"/>
                <a:gd name="connsiteX1312" fmla="*/ 455866 w 1618512"/>
                <a:gd name="connsiteY1312" fmla="*/ 355944 h 1326524"/>
                <a:gd name="connsiteX1313" fmla="*/ 464572 w 1618512"/>
                <a:gd name="connsiteY1313" fmla="*/ 373643 h 1326524"/>
                <a:gd name="connsiteX1314" fmla="*/ 444942 w 1618512"/>
                <a:gd name="connsiteY1314" fmla="*/ 375575 h 1326524"/>
                <a:gd name="connsiteX1315" fmla="*/ 436236 w 1618512"/>
                <a:gd name="connsiteY1315" fmla="*/ 357875 h 1326524"/>
                <a:gd name="connsiteX1316" fmla="*/ 444248 w 1618512"/>
                <a:gd name="connsiteY1316" fmla="*/ 353244 h 1326524"/>
                <a:gd name="connsiteX1317" fmla="*/ 1284408 w 1618512"/>
                <a:gd name="connsiteY1317" fmla="*/ 352264 h 1326524"/>
                <a:gd name="connsiteX1318" fmla="*/ 1293382 w 1618512"/>
                <a:gd name="connsiteY1318" fmla="*/ 354523 h 1326524"/>
                <a:gd name="connsiteX1319" fmla="*/ 1289860 w 1618512"/>
                <a:gd name="connsiteY1319" fmla="*/ 373930 h 1326524"/>
                <a:gd name="connsiteX1320" fmla="*/ 1270452 w 1618512"/>
                <a:gd name="connsiteY1320" fmla="*/ 377452 h 1326524"/>
                <a:gd name="connsiteX1321" fmla="*/ 1273974 w 1618512"/>
                <a:gd name="connsiteY1321" fmla="*/ 358044 h 1326524"/>
                <a:gd name="connsiteX1322" fmla="*/ 1284408 w 1618512"/>
                <a:gd name="connsiteY1322" fmla="*/ 352264 h 1326524"/>
                <a:gd name="connsiteX1323" fmla="*/ 595767 w 1618512"/>
                <a:gd name="connsiteY1323" fmla="*/ 348276 h 1326524"/>
                <a:gd name="connsiteX1324" fmla="*/ 604741 w 1618512"/>
                <a:gd name="connsiteY1324" fmla="*/ 350534 h 1326524"/>
                <a:gd name="connsiteX1325" fmla="*/ 601219 w 1618512"/>
                <a:gd name="connsiteY1325" fmla="*/ 369942 h 1326524"/>
                <a:gd name="connsiteX1326" fmla="*/ 599178 w 1618512"/>
                <a:gd name="connsiteY1326" fmla="*/ 371073 h 1326524"/>
                <a:gd name="connsiteX1327" fmla="*/ 599417 w 1618512"/>
                <a:gd name="connsiteY1327" fmla="*/ 371553 h 1326524"/>
                <a:gd name="connsiteX1328" fmla="*/ 582375 w 1618512"/>
                <a:gd name="connsiteY1328" fmla="*/ 381485 h 1326524"/>
                <a:gd name="connsiteX1329" fmla="*/ 567088 w 1618512"/>
                <a:gd name="connsiteY1329" fmla="*/ 369020 h 1326524"/>
                <a:gd name="connsiteX1330" fmla="*/ 584129 w 1618512"/>
                <a:gd name="connsiteY1330" fmla="*/ 359087 h 1326524"/>
                <a:gd name="connsiteX1331" fmla="*/ 584402 w 1618512"/>
                <a:gd name="connsiteY1331" fmla="*/ 359190 h 1326524"/>
                <a:gd name="connsiteX1332" fmla="*/ 585333 w 1618512"/>
                <a:gd name="connsiteY1332" fmla="*/ 354057 h 1326524"/>
                <a:gd name="connsiteX1333" fmla="*/ 595767 w 1618512"/>
                <a:gd name="connsiteY1333" fmla="*/ 348276 h 1326524"/>
                <a:gd name="connsiteX1334" fmla="*/ 382981 w 1618512"/>
                <a:gd name="connsiteY1334" fmla="*/ 338408 h 1326524"/>
                <a:gd name="connsiteX1335" fmla="*/ 398268 w 1618512"/>
                <a:gd name="connsiteY1335" fmla="*/ 350872 h 1326524"/>
                <a:gd name="connsiteX1336" fmla="*/ 381227 w 1618512"/>
                <a:gd name="connsiteY1336" fmla="*/ 360805 h 1326524"/>
                <a:gd name="connsiteX1337" fmla="*/ 365939 w 1618512"/>
                <a:gd name="connsiteY1337" fmla="*/ 348341 h 1326524"/>
                <a:gd name="connsiteX1338" fmla="*/ 382981 w 1618512"/>
                <a:gd name="connsiteY1338" fmla="*/ 338408 h 1326524"/>
                <a:gd name="connsiteX1339" fmla="*/ 998931 w 1618512"/>
                <a:gd name="connsiteY1339" fmla="*/ 336460 h 1326524"/>
                <a:gd name="connsiteX1340" fmla="*/ 1014219 w 1618512"/>
                <a:gd name="connsiteY1340" fmla="*/ 348924 h 1326524"/>
                <a:gd name="connsiteX1341" fmla="*/ 997177 w 1618512"/>
                <a:gd name="connsiteY1341" fmla="*/ 358857 h 1326524"/>
                <a:gd name="connsiteX1342" fmla="*/ 981890 w 1618512"/>
                <a:gd name="connsiteY1342" fmla="*/ 346392 h 1326524"/>
                <a:gd name="connsiteX1343" fmla="*/ 998931 w 1618512"/>
                <a:gd name="connsiteY1343" fmla="*/ 336460 h 1326524"/>
                <a:gd name="connsiteX1344" fmla="*/ 876461 w 1618512"/>
                <a:gd name="connsiteY1344" fmla="*/ 329180 h 1326524"/>
                <a:gd name="connsiteX1345" fmla="*/ 891748 w 1618512"/>
                <a:gd name="connsiteY1345" fmla="*/ 341645 h 1326524"/>
                <a:gd name="connsiteX1346" fmla="*/ 874708 w 1618512"/>
                <a:gd name="connsiteY1346" fmla="*/ 351578 h 1326524"/>
                <a:gd name="connsiteX1347" fmla="*/ 859419 w 1618512"/>
                <a:gd name="connsiteY1347" fmla="*/ 339113 h 1326524"/>
                <a:gd name="connsiteX1348" fmla="*/ 876461 w 1618512"/>
                <a:gd name="connsiteY1348" fmla="*/ 329180 h 1326524"/>
                <a:gd name="connsiteX1349" fmla="*/ 557366 w 1618512"/>
                <a:gd name="connsiteY1349" fmla="*/ 327862 h 1326524"/>
                <a:gd name="connsiteX1350" fmla="*/ 568984 w 1618512"/>
                <a:gd name="connsiteY1350" fmla="*/ 330562 h 1326524"/>
                <a:gd name="connsiteX1351" fmla="*/ 577690 w 1618512"/>
                <a:gd name="connsiteY1351" fmla="*/ 348262 h 1326524"/>
                <a:gd name="connsiteX1352" fmla="*/ 558060 w 1618512"/>
                <a:gd name="connsiteY1352" fmla="*/ 350193 h 1326524"/>
                <a:gd name="connsiteX1353" fmla="*/ 549354 w 1618512"/>
                <a:gd name="connsiteY1353" fmla="*/ 332495 h 1326524"/>
                <a:gd name="connsiteX1354" fmla="*/ 557366 w 1618512"/>
                <a:gd name="connsiteY1354" fmla="*/ 327862 h 1326524"/>
                <a:gd name="connsiteX1355" fmla="*/ 624556 w 1618512"/>
                <a:gd name="connsiteY1355" fmla="*/ 327771 h 1326524"/>
                <a:gd name="connsiteX1356" fmla="*/ 639843 w 1618512"/>
                <a:gd name="connsiteY1356" fmla="*/ 340235 h 1326524"/>
                <a:gd name="connsiteX1357" fmla="*/ 622802 w 1618512"/>
                <a:gd name="connsiteY1357" fmla="*/ 350168 h 1326524"/>
                <a:gd name="connsiteX1358" fmla="*/ 607514 w 1618512"/>
                <a:gd name="connsiteY1358" fmla="*/ 337704 h 1326524"/>
                <a:gd name="connsiteX1359" fmla="*/ 624556 w 1618512"/>
                <a:gd name="connsiteY1359" fmla="*/ 327771 h 1326524"/>
                <a:gd name="connsiteX1360" fmla="*/ 1028270 w 1618512"/>
                <a:gd name="connsiteY1360" fmla="*/ 325812 h 1326524"/>
                <a:gd name="connsiteX1361" fmla="*/ 1039888 w 1618512"/>
                <a:gd name="connsiteY1361" fmla="*/ 328512 h 1326524"/>
                <a:gd name="connsiteX1362" fmla="*/ 1048594 w 1618512"/>
                <a:gd name="connsiteY1362" fmla="*/ 346211 h 1326524"/>
                <a:gd name="connsiteX1363" fmla="*/ 1028964 w 1618512"/>
                <a:gd name="connsiteY1363" fmla="*/ 348143 h 1326524"/>
                <a:gd name="connsiteX1364" fmla="*/ 1020258 w 1618512"/>
                <a:gd name="connsiteY1364" fmla="*/ 330443 h 1326524"/>
                <a:gd name="connsiteX1365" fmla="*/ 1028270 w 1618512"/>
                <a:gd name="connsiteY1365" fmla="*/ 325812 h 1326524"/>
                <a:gd name="connsiteX1366" fmla="*/ 1095460 w 1618512"/>
                <a:gd name="connsiteY1366" fmla="*/ 325719 h 1326524"/>
                <a:gd name="connsiteX1367" fmla="*/ 1110748 w 1618512"/>
                <a:gd name="connsiteY1367" fmla="*/ 338184 h 1326524"/>
                <a:gd name="connsiteX1368" fmla="*/ 1093706 w 1618512"/>
                <a:gd name="connsiteY1368" fmla="*/ 348117 h 1326524"/>
                <a:gd name="connsiteX1369" fmla="*/ 1078419 w 1618512"/>
                <a:gd name="connsiteY1369" fmla="*/ 335652 h 1326524"/>
                <a:gd name="connsiteX1370" fmla="*/ 1095460 w 1618512"/>
                <a:gd name="connsiteY1370" fmla="*/ 325719 h 1326524"/>
                <a:gd name="connsiteX1371" fmla="*/ 314671 w 1618512"/>
                <a:gd name="connsiteY1371" fmla="*/ 325026 h 1326524"/>
                <a:gd name="connsiteX1372" fmla="*/ 324604 w 1618512"/>
                <a:gd name="connsiteY1372" fmla="*/ 342067 h 1326524"/>
                <a:gd name="connsiteX1373" fmla="*/ 312139 w 1618512"/>
                <a:gd name="connsiteY1373" fmla="*/ 357355 h 1326524"/>
                <a:gd name="connsiteX1374" fmla="*/ 302206 w 1618512"/>
                <a:gd name="connsiteY1374" fmla="*/ 340313 h 1326524"/>
                <a:gd name="connsiteX1375" fmla="*/ 314671 w 1618512"/>
                <a:gd name="connsiteY1375" fmla="*/ 325026 h 1326524"/>
                <a:gd name="connsiteX1376" fmla="*/ 142644 w 1618512"/>
                <a:gd name="connsiteY1376" fmla="*/ 324216 h 1326524"/>
                <a:gd name="connsiteX1377" fmla="*/ 152156 w 1618512"/>
                <a:gd name="connsiteY1377" fmla="*/ 329487 h 1326524"/>
                <a:gd name="connsiteX1378" fmla="*/ 155679 w 1618512"/>
                <a:gd name="connsiteY1378" fmla="*/ 348895 h 1326524"/>
                <a:gd name="connsiteX1379" fmla="*/ 136271 w 1618512"/>
                <a:gd name="connsiteY1379" fmla="*/ 345374 h 1326524"/>
                <a:gd name="connsiteX1380" fmla="*/ 134500 w 1618512"/>
                <a:gd name="connsiteY1380" fmla="*/ 335617 h 1326524"/>
                <a:gd name="connsiteX1381" fmla="*/ 1170656 w 1618512"/>
                <a:gd name="connsiteY1381" fmla="*/ 323369 h 1326524"/>
                <a:gd name="connsiteX1382" fmla="*/ 1185944 w 1618512"/>
                <a:gd name="connsiteY1382" fmla="*/ 335834 h 1326524"/>
                <a:gd name="connsiteX1383" fmla="*/ 1168902 w 1618512"/>
                <a:gd name="connsiteY1383" fmla="*/ 345767 h 1326524"/>
                <a:gd name="connsiteX1384" fmla="*/ 1153615 w 1618512"/>
                <a:gd name="connsiteY1384" fmla="*/ 333302 h 1326524"/>
                <a:gd name="connsiteX1385" fmla="*/ 1170656 w 1618512"/>
                <a:gd name="connsiteY1385" fmla="*/ 323369 h 1326524"/>
                <a:gd name="connsiteX1386" fmla="*/ 708885 w 1618512"/>
                <a:gd name="connsiteY1386" fmla="*/ 322895 h 1326524"/>
                <a:gd name="connsiteX1387" fmla="*/ 717859 w 1618512"/>
                <a:gd name="connsiteY1387" fmla="*/ 325155 h 1326524"/>
                <a:gd name="connsiteX1388" fmla="*/ 714337 w 1618512"/>
                <a:gd name="connsiteY1388" fmla="*/ 344562 h 1326524"/>
                <a:gd name="connsiteX1389" fmla="*/ 694929 w 1618512"/>
                <a:gd name="connsiteY1389" fmla="*/ 348084 h 1326524"/>
                <a:gd name="connsiteX1390" fmla="*/ 698451 w 1618512"/>
                <a:gd name="connsiteY1390" fmla="*/ 328676 h 1326524"/>
                <a:gd name="connsiteX1391" fmla="*/ 708885 w 1618512"/>
                <a:gd name="connsiteY1391" fmla="*/ 322895 h 1326524"/>
                <a:gd name="connsiteX1392" fmla="*/ 376410 w 1618512"/>
                <a:gd name="connsiteY1392" fmla="*/ 312262 h 1326524"/>
                <a:gd name="connsiteX1393" fmla="*/ 391698 w 1618512"/>
                <a:gd name="connsiteY1393" fmla="*/ 324727 h 1326524"/>
                <a:gd name="connsiteX1394" fmla="*/ 374656 w 1618512"/>
                <a:gd name="connsiteY1394" fmla="*/ 334659 h 1326524"/>
                <a:gd name="connsiteX1395" fmla="*/ 359369 w 1618512"/>
                <a:gd name="connsiteY1395" fmla="*/ 322194 h 1326524"/>
                <a:gd name="connsiteX1396" fmla="*/ 376410 w 1618512"/>
                <a:gd name="connsiteY1396" fmla="*/ 312262 h 1326524"/>
                <a:gd name="connsiteX1397" fmla="*/ 847314 w 1618512"/>
                <a:gd name="connsiteY1397" fmla="*/ 310210 h 1326524"/>
                <a:gd name="connsiteX1398" fmla="*/ 862601 w 1618512"/>
                <a:gd name="connsiteY1398" fmla="*/ 322674 h 1326524"/>
                <a:gd name="connsiteX1399" fmla="*/ 845560 w 1618512"/>
                <a:gd name="connsiteY1399" fmla="*/ 332607 h 1326524"/>
                <a:gd name="connsiteX1400" fmla="*/ 830272 w 1618512"/>
                <a:gd name="connsiteY1400" fmla="*/ 320142 h 1326524"/>
                <a:gd name="connsiteX1401" fmla="*/ 847314 w 1618512"/>
                <a:gd name="connsiteY1401" fmla="*/ 310210 h 1326524"/>
                <a:gd name="connsiteX1402" fmla="*/ 423408 w 1618512"/>
                <a:gd name="connsiteY1402" fmla="*/ 307092 h 1326524"/>
                <a:gd name="connsiteX1403" fmla="*/ 438696 w 1618512"/>
                <a:gd name="connsiteY1403" fmla="*/ 319556 h 1326524"/>
                <a:gd name="connsiteX1404" fmla="*/ 421654 w 1618512"/>
                <a:gd name="connsiteY1404" fmla="*/ 329489 h 1326524"/>
                <a:gd name="connsiteX1405" fmla="*/ 406367 w 1618512"/>
                <a:gd name="connsiteY1405" fmla="*/ 317024 h 1326524"/>
                <a:gd name="connsiteX1406" fmla="*/ 423408 w 1618512"/>
                <a:gd name="connsiteY1406" fmla="*/ 307092 h 1326524"/>
                <a:gd name="connsiteX1407" fmla="*/ 894312 w 1618512"/>
                <a:gd name="connsiteY1407" fmla="*/ 305039 h 1326524"/>
                <a:gd name="connsiteX1408" fmla="*/ 909599 w 1618512"/>
                <a:gd name="connsiteY1408" fmla="*/ 317504 h 1326524"/>
                <a:gd name="connsiteX1409" fmla="*/ 892558 w 1618512"/>
                <a:gd name="connsiteY1409" fmla="*/ 327437 h 1326524"/>
                <a:gd name="connsiteX1410" fmla="*/ 877270 w 1618512"/>
                <a:gd name="connsiteY1410" fmla="*/ 314972 h 1326524"/>
                <a:gd name="connsiteX1411" fmla="*/ 894312 w 1618512"/>
                <a:gd name="connsiteY1411" fmla="*/ 305039 h 1326524"/>
                <a:gd name="connsiteX1412" fmla="*/ 969508 w 1618512"/>
                <a:gd name="connsiteY1412" fmla="*/ 302689 h 1326524"/>
                <a:gd name="connsiteX1413" fmla="*/ 984795 w 1618512"/>
                <a:gd name="connsiteY1413" fmla="*/ 315154 h 1326524"/>
                <a:gd name="connsiteX1414" fmla="*/ 967754 w 1618512"/>
                <a:gd name="connsiteY1414" fmla="*/ 325087 h 1326524"/>
                <a:gd name="connsiteX1415" fmla="*/ 952466 w 1618512"/>
                <a:gd name="connsiteY1415" fmla="*/ 312622 h 1326524"/>
                <a:gd name="connsiteX1416" fmla="*/ 969508 w 1618512"/>
                <a:gd name="connsiteY1416" fmla="*/ 302689 h 1326524"/>
                <a:gd name="connsiteX1417" fmla="*/ 175261 w 1618512"/>
                <a:gd name="connsiteY1417" fmla="*/ 291583 h 1326524"/>
                <a:gd name="connsiteX1418" fmla="*/ 190548 w 1618512"/>
                <a:gd name="connsiteY1418" fmla="*/ 304047 h 1326524"/>
                <a:gd name="connsiteX1419" fmla="*/ 173507 w 1618512"/>
                <a:gd name="connsiteY1419" fmla="*/ 313980 h 1326524"/>
                <a:gd name="connsiteX1420" fmla="*/ 162333 w 1618512"/>
                <a:gd name="connsiteY1420" fmla="*/ 309805 h 1326524"/>
                <a:gd name="connsiteX1421" fmla="*/ 160033 w 1618512"/>
                <a:gd name="connsiteY1421" fmla="*/ 305171 h 1326524"/>
                <a:gd name="connsiteX1422" fmla="*/ 173624 w 1618512"/>
                <a:gd name="connsiteY1422" fmla="*/ 291917 h 1326524"/>
                <a:gd name="connsiteX1423" fmla="*/ 1337311 w 1618512"/>
                <a:gd name="connsiteY1423" fmla="*/ 285233 h 1326524"/>
                <a:gd name="connsiteX1424" fmla="*/ 1352598 w 1618512"/>
                <a:gd name="connsiteY1424" fmla="*/ 297698 h 1326524"/>
                <a:gd name="connsiteX1425" fmla="*/ 1335557 w 1618512"/>
                <a:gd name="connsiteY1425" fmla="*/ 307630 h 1326524"/>
                <a:gd name="connsiteX1426" fmla="*/ 1320269 w 1618512"/>
                <a:gd name="connsiteY1426" fmla="*/ 295166 h 1326524"/>
                <a:gd name="connsiteX1427" fmla="*/ 1337311 w 1618512"/>
                <a:gd name="connsiteY1427" fmla="*/ 285233 h 1326524"/>
                <a:gd name="connsiteX1428" fmla="*/ 202280 w 1618512"/>
                <a:gd name="connsiteY1428" fmla="*/ 263968 h 1326524"/>
                <a:gd name="connsiteX1429" fmla="*/ 204649 w 1618512"/>
                <a:gd name="connsiteY1429" fmla="*/ 277020 h 1326524"/>
                <a:gd name="connsiteX1430" fmla="*/ 195674 w 1618512"/>
                <a:gd name="connsiteY1430" fmla="*/ 279279 h 1326524"/>
                <a:gd name="connsiteX1431" fmla="*/ 189875 w 1618512"/>
                <a:gd name="connsiteY1431" fmla="*/ 276066 h 1326524"/>
                <a:gd name="connsiteX1432" fmla="*/ 363640 w 1618512"/>
                <a:gd name="connsiteY1432" fmla="*/ 253151 h 1326524"/>
                <a:gd name="connsiteX1433" fmla="*/ 373572 w 1618512"/>
                <a:gd name="connsiteY1433" fmla="*/ 270192 h 1326524"/>
                <a:gd name="connsiteX1434" fmla="*/ 361108 w 1618512"/>
                <a:gd name="connsiteY1434" fmla="*/ 285480 h 1326524"/>
                <a:gd name="connsiteX1435" fmla="*/ 351176 w 1618512"/>
                <a:gd name="connsiteY1435" fmla="*/ 268438 h 1326524"/>
                <a:gd name="connsiteX1436" fmla="*/ 363640 w 1618512"/>
                <a:gd name="connsiteY1436" fmla="*/ 253151 h 1326524"/>
                <a:gd name="connsiteX1437" fmla="*/ 1220246 w 1618512"/>
                <a:gd name="connsiteY1437" fmla="*/ 248797 h 1326524"/>
                <a:gd name="connsiteX1438" fmla="*/ 1222177 w 1618512"/>
                <a:gd name="connsiteY1438" fmla="*/ 268426 h 1326524"/>
                <a:gd name="connsiteX1439" fmla="*/ 1204478 w 1618512"/>
                <a:gd name="connsiteY1439" fmla="*/ 277132 h 1326524"/>
                <a:gd name="connsiteX1440" fmla="*/ 1202546 w 1618512"/>
                <a:gd name="connsiteY1440" fmla="*/ 257502 h 1326524"/>
                <a:gd name="connsiteX1441" fmla="*/ 1220246 w 1618512"/>
                <a:gd name="connsiteY1441" fmla="*/ 248797 h 1326524"/>
                <a:gd name="connsiteX1442" fmla="*/ 1352744 w 1618512"/>
                <a:gd name="connsiteY1442" fmla="*/ 245481 h 1326524"/>
                <a:gd name="connsiteX1443" fmla="*/ 1363177 w 1618512"/>
                <a:gd name="connsiteY1443" fmla="*/ 251262 h 1326524"/>
                <a:gd name="connsiteX1444" fmla="*/ 1366699 w 1618512"/>
                <a:gd name="connsiteY1444" fmla="*/ 270670 h 1326524"/>
                <a:gd name="connsiteX1445" fmla="*/ 1347291 w 1618512"/>
                <a:gd name="connsiteY1445" fmla="*/ 267148 h 1326524"/>
                <a:gd name="connsiteX1446" fmla="*/ 1343769 w 1618512"/>
                <a:gd name="connsiteY1446" fmla="*/ 247741 h 1326524"/>
                <a:gd name="connsiteX1447" fmla="*/ 1352744 w 1618512"/>
                <a:gd name="connsiteY1447" fmla="*/ 245481 h 1326524"/>
                <a:gd name="connsiteX1448" fmla="*/ 1273785 w 1618512"/>
                <a:gd name="connsiteY1448" fmla="*/ 245390 h 1326524"/>
                <a:gd name="connsiteX1449" fmla="*/ 1283717 w 1618512"/>
                <a:gd name="connsiteY1449" fmla="*/ 262432 h 1326524"/>
                <a:gd name="connsiteX1450" fmla="*/ 1271253 w 1618512"/>
                <a:gd name="connsiteY1450" fmla="*/ 277719 h 1326524"/>
                <a:gd name="connsiteX1451" fmla="*/ 1261321 w 1618512"/>
                <a:gd name="connsiteY1451" fmla="*/ 260678 h 1326524"/>
                <a:gd name="connsiteX1452" fmla="*/ 1273785 w 1618512"/>
                <a:gd name="connsiteY1452" fmla="*/ 245390 h 1326524"/>
                <a:gd name="connsiteX1453" fmla="*/ 531605 w 1618512"/>
                <a:gd name="connsiteY1453" fmla="*/ 244809 h 1326524"/>
                <a:gd name="connsiteX1454" fmla="*/ 533537 w 1618512"/>
                <a:gd name="connsiteY1454" fmla="*/ 264439 h 1326524"/>
                <a:gd name="connsiteX1455" fmla="*/ 515837 w 1618512"/>
                <a:gd name="connsiteY1455" fmla="*/ 273146 h 1326524"/>
                <a:gd name="connsiteX1456" fmla="*/ 513906 w 1618512"/>
                <a:gd name="connsiteY1456" fmla="*/ 253515 h 1326524"/>
                <a:gd name="connsiteX1457" fmla="*/ 531605 w 1618512"/>
                <a:gd name="connsiteY1457" fmla="*/ 244809 h 1326524"/>
                <a:gd name="connsiteX1458" fmla="*/ 837049 w 1618512"/>
                <a:gd name="connsiteY1458" fmla="*/ 242812 h 1326524"/>
                <a:gd name="connsiteX1459" fmla="*/ 846981 w 1618512"/>
                <a:gd name="connsiteY1459" fmla="*/ 259854 h 1326524"/>
                <a:gd name="connsiteX1460" fmla="*/ 844268 w 1618512"/>
                <a:gd name="connsiteY1460" fmla="*/ 267117 h 1326524"/>
                <a:gd name="connsiteX1461" fmla="*/ 844477 w 1618512"/>
                <a:gd name="connsiteY1461" fmla="*/ 268141 h 1326524"/>
                <a:gd name="connsiteX1462" fmla="*/ 832012 w 1618512"/>
                <a:gd name="connsiteY1462" fmla="*/ 283428 h 1326524"/>
                <a:gd name="connsiteX1463" fmla="*/ 822079 w 1618512"/>
                <a:gd name="connsiteY1463" fmla="*/ 266387 h 1326524"/>
                <a:gd name="connsiteX1464" fmla="*/ 824794 w 1618512"/>
                <a:gd name="connsiteY1464" fmla="*/ 259123 h 1326524"/>
                <a:gd name="connsiteX1465" fmla="*/ 824585 w 1618512"/>
                <a:gd name="connsiteY1465" fmla="*/ 258100 h 1326524"/>
                <a:gd name="connsiteX1466" fmla="*/ 837049 w 1618512"/>
                <a:gd name="connsiteY1466" fmla="*/ 242812 h 1326524"/>
                <a:gd name="connsiteX1467" fmla="*/ 664103 w 1618512"/>
                <a:gd name="connsiteY1467" fmla="*/ 241494 h 1326524"/>
                <a:gd name="connsiteX1468" fmla="*/ 674536 w 1618512"/>
                <a:gd name="connsiteY1468" fmla="*/ 247274 h 1326524"/>
                <a:gd name="connsiteX1469" fmla="*/ 678058 w 1618512"/>
                <a:gd name="connsiteY1469" fmla="*/ 266683 h 1326524"/>
                <a:gd name="connsiteX1470" fmla="*/ 669084 w 1618512"/>
                <a:gd name="connsiteY1470" fmla="*/ 268941 h 1326524"/>
                <a:gd name="connsiteX1471" fmla="*/ 666581 w 1618512"/>
                <a:gd name="connsiteY1471" fmla="*/ 267554 h 1326524"/>
                <a:gd name="connsiteX1472" fmla="*/ 663593 w 1618512"/>
                <a:gd name="connsiteY1472" fmla="*/ 275553 h 1326524"/>
                <a:gd name="connsiteX1473" fmla="*/ 655303 w 1618512"/>
                <a:gd name="connsiteY1473" fmla="*/ 279668 h 1326524"/>
                <a:gd name="connsiteX1474" fmla="*/ 645371 w 1618512"/>
                <a:gd name="connsiteY1474" fmla="*/ 262626 h 1326524"/>
                <a:gd name="connsiteX1475" fmla="*/ 649546 w 1618512"/>
                <a:gd name="connsiteY1475" fmla="*/ 251453 h 1326524"/>
                <a:gd name="connsiteX1476" fmla="*/ 655949 w 1618512"/>
                <a:gd name="connsiteY1476" fmla="*/ 248275 h 1326524"/>
                <a:gd name="connsiteX1477" fmla="*/ 655128 w 1618512"/>
                <a:gd name="connsiteY1477" fmla="*/ 243752 h 1326524"/>
                <a:gd name="connsiteX1478" fmla="*/ 664103 w 1618512"/>
                <a:gd name="connsiteY1478" fmla="*/ 241494 h 1326524"/>
                <a:gd name="connsiteX1479" fmla="*/ 1072637 w 1618512"/>
                <a:gd name="connsiteY1479" fmla="*/ 224712 h 1326524"/>
                <a:gd name="connsiteX1480" fmla="*/ 1082570 w 1618512"/>
                <a:gd name="connsiteY1480" fmla="*/ 241754 h 1326524"/>
                <a:gd name="connsiteX1481" fmla="*/ 1070105 w 1618512"/>
                <a:gd name="connsiteY1481" fmla="*/ 257041 h 1326524"/>
                <a:gd name="connsiteX1482" fmla="*/ 1060172 w 1618512"/>
                <a:gd name="connsiteY1482" fmla="*/ 240000 h 1326524"/>
                <a:gd name="connsiteX1483" fmla="*/ 1072637 w 1618512"/>
                <a:gd name="connsiteY1483" fmla="*/ 224712 h 1326524"/>
                <a:gd name="connsiteX1484" fmla="*/ 644722 w 1618512"/>
                <a:gd name="connsiteY1484" fmla="*/ 219429 h 1326524"/>
                <a:gd name="connsiteX1485" fmla="*/ 646654 w 1618512"/>
                <a:gd name="connsiteY1485" fmla="*/ 239058 h 1326524"/>
                <a:gd name="connsiteX1486" fmla="*/ 628954 w 1618512"/>
                <a:gd name="connsiteY1486" fmla="*/ 247764 h 1326524"/>
                <a:gd name="connsiteX1487" fmla="*/ 627023 w 1618512"/>
                <a:gd name="connsiteY1487" fmla="*/ 228134 h 1326524"/>
                <a:gd name="connsiteX1488" fmla="*/ 644722 w 1618512"/>
                <a:gd name="connsiteY1488" fmla="*/ 219429 h 1326524"/>
                <a:gd name="connsiteX1489" fmla="*/ 950168 w 1618512"/>
                <a:gd name="connsiteY1489" fmla="*/ 217433 h 1326524"/>
                <a:gd name="connsiteX1490" fmla="*/ 960099 w 1618512"/>
                <a:gd name="connsiteY1490" fmla="*/ 234474 h 1326524"/>
                <a:gd name="connsiteX1491" fmla="*/ 947635 w 1618512"/>
                <a:gd name="connsiteY1491" fmla="*/ 249762 h 1326524"/>
                <a:gd name="connsiteX1492" fmla="*/ 937703 w 1618512"/>
                <a:gd name="connsiteY1492" fmla="*/ 232720 h 1326524"/>
                <a:gd name="connsiteX1493" fmla="*/ 950168 w 1618512"/>
                <a:gd name="connsiteY1493" fmla="*/ 217433 h 1326524"/>
                <a:gd name="connsiteX1494" fmla="*/ 777220 w 1618512"/>
                <a:gd name="connsiteY1494" fmla="*/ 216114 h 1326524"/>
                <a:gd name="connsiteX1495" fmla="*/ 787653 w 1618512"/>
                <a:gd name="connsiteY1495" fmla="*/ 221894 h 1326524"/>
                <a:gd name="connsiteX1496" fmla="*/ 791176 w 1618512"/>
                <a:gd name="connsiteY1496" fmla="*/ 241302 h 1326524"/>
                <a:gd name="connsiteX1497" fmla="*/ 771767 w 1618512"/>
                <a:gd name="connsiteY1497" fmla="*/ 237780 h 1326524"/>
                <a:gd name="connsiteX1498" fmla="*/ 768245 w 1618512"/>
                <a:gd name="connsiteY1498" fmla="*/ 218373 h 1326524"/>
                <a:gd name="connsiteX1499" fmla="*/ 777220 w 1618512"/>
                <a:gd name="connsiteY1499" fmla="*/ 216114 h 1326524"/>
                <a:gd name="connsiteX1500" fmla="*/ 698262 w 1618512"/>
                <a:gd name="connsiteY1500" fmla="*/ 216022 h 1326524"/>
                <a:gd name="connsiteX1501" fmla="*/ 708194 w 1618512"/>
                <a:gd name="connsiteY1501" fmla="*/ 233064 h 1326524"/>
                <a:gd name="connsiteX1502" fmla="*/ 695730 w 1618512"/>
                <a:gd name="connsiteY1502" fmla="*/ 248351 h 1326524"/>
                <a:gd name="connsiteX1503" fmla="*/ 685798 w 1618512"/>
                <a:gd name="connsiteY1503" fmla="*/ 231310 h 1326524"/>
                <a:gd name="connsiteX1504" fmla="*/ 698262 w 1618512"/>
                <a:gd name="connsiteY1504" fmla="*/ 216022 h 1326524"/>
                <a:gd name="connsiteX1505" fmla="*/ 1244361 w 1618512"/>
                <a:gd name="connsiteY1505" fmla="*/ 211621 h 1326524"/>
                <a:gd name="connsiteX1506" fmla="*/ 1254293 w 1618512"/>
                <a:gd name="connsiteY1506" fmla="*/ 228662 h 1326524"/>
                <a:gd name="connsiteX1507" fmla="*/ 1241830 w 1618512"/>
                <a:gd name="connsiteY1507" fmla="*/ 243950 h 1326524"/>
                <a:gd name="connsiteX1508" fmla="*/ 1231897 w 1618512"/>
                <a:gd name="connsiteY1508" fmla="*/ 226908 h 1326524"/>
                <a:gd name="connsiteX1509" fmla="*/ 1244361 w 1618512"/>
                <a:gd name="connsiteY1509" fmla="*/ 211621 h 1326524"/>
                <a:gd name="connsiteX1510" fmla="*/ 450115 w 1618512"/>
                <a:gd name="connsiteY1510" fmla="*/ 200514 h 1326524"/>
                <a:gd name="connsiteX1511" fmla="*/ 460048 w 1618512"/>
                <a:gd name="connsiteY1511" fmla="*/ 217555 h 1326524"/>
                <a:gd name="connsiteX1512" fmla="*/ 456637 w 1618512"/>
                <a:gd name="connsiteY1512" fmla="*/ 226685 h 1326524"/>
                <a:gd name="connsiteX1513" fmla="*/ 456686 w 1618512"/>
                <a:gd name="connsiteY1513" fmla="*/ 226659 h 1326524"/>
                <a:gd name="connsiteX1514" fmla="*/ 466618 w 1618512"/>
                <a:gd name="connsiteY1514" fmla="*/ 243701 h 1326524"/>
                <a:gd name="connsiteX1515" fmla="*/ 454154 w 1618512"/>
                <a:gd name="connsiteY1515" fmla="*/ 258988 h 1326524"/>
                <a:gd name="connsiteX1516" fmla="*/ 444222 w 1618512"/>
                <a:gd name="connsiteY1516" fmla="*/ 241947 h 1326524"/>
                <a:gd name="connsiteX1517" fmla="*/ 447632 w 1618512"/>
                <a:gd name="connsiteY1517" fmla="*/ 232818 h 1326524"/>
                <a:gd name="connsiteX1518" fmla="*/ 447583 w 1618512"/>
                <a:gd name="connsiteY1518" fmla="*/ 232843 h 1326524"/>
                <a:gd name="connsiteX1519" fmla="*/ 437650 w 1618512"/>
                <a:gd name="connsiteY1519" fmla="*/ 215801 h 1326524"/>
                <a:gd name="connsiteX1520" fmla="*/ 450115 w 1618512"/>
                <a:gd name="connsiteY1520" fmla="*/ 200514 h 1326524"/>
                <a:gd name="connsiteX1521" fmla="*/ 497113 w 1618512"/>
                <a:gd name="connsiteY1521" fmla="*/ 195344 h 1326524"/>
                <a:gd name="connsiteX1522" fmla="*/ 507046 w 1618512"/>
                <a:gd name="connsiteY1522" fmla="*/ 212386 h 1326524"/>
                <a:gd name="connsiteX1523" fmla="*/ 494581 w 1618512"/>
                <a:gd name="connsiteY1523" fmla="*/ 227673 h 1326524"/>
                <a:gd name="connsiteX1524" fmla="*/ 484648 w 1618512"/>
                <a:gd name="connsiteY1524" fmla="*/ 210632 h 1326524"/>
                <a:gd name="connsiteX1525" fmla="*/ 497113 w 1618512"/>
                <a:gd name="connsiteY1525" fmla="*/ 195344 h 1326524"/>
                <a:gd name="connsiteX1526" fmla="*/ 1399292 w 1618512"/>
                <a:gd name="connsiteY1526" fmla="*/ 192399 h 1326524"/>
                <a:gd name="connsiteX1527" fmla="*/ 1406354 w 1618512"/>
                <a:gd name="connsiteY1527" fmla="*/ 197237 h 1326524"/>
                <a:gd name="connsiteX1528" fmla="*/ 1412732 w 1618512"/>
                <a:gd name="connsiteY1528" fmla="*/ 203705 h 1326524"/>
                <a:gd name="connsiteX1529" fmla="*/ 1408485 w 1618512"/>
                <a:gd name="connsiteY1529" fmla="*/ 205814 h 1326524"/>
                <a:gd name="connsiteX1530" fmla="*/ 1400937 w 1618512"/>
                <a:gd name="connsiteY1530" fmla="*/ 200459 h 1326524"/>
                <a:gd name="connsiteX1531" fmla="*/ 1043213 w 1618512"/>
                <a:gd name="connsiteY1531" fmla="*/ 190942 h 1326524"/>
                <a:gd name="connsiteX1532" fmla="*/ 1053146 w 1618512"/>
                <a:gd name="connsiteY1532" fmla="*/ 207983 h 1326524"/>
                <a:gd name="connsiteX1533" fmla="*/ 1040681 w 1618512"/>
                <a:gd name="connsiteY1533" fmla="*/ 223271 h 1326524"/>
                <a:gd name="connsiteX1534" fmla="*/ 1030748 w 1618512"/>
                <a:gd name="connsiteY1534" fmla="*/ 206229 h 1326524"/>
                <a:gd name="connsiteX1535" fmla="*/ 1043213 w 1618512"/>
                <a:gd name="connsiteY1535" fmla="*/ 190942 h 1326524"/>
                <a:gd name="connsiteX1536" fmla="*/ 1222638 w 1618512"/>
                <a:gd name="connsiteY1536" fmla="*/ 185598 h 1326524"/>
                <a:gd name="connsiteX1537" fmla="*/ 1237925 w 1618512"/>
                <a:gd name="connsiteY1537" fmla="*/ 198063 h 1326524"/>
                <a:gd name="connsiteX1538" fmla="*/ 1220884 w 1618512"/>
                <a:gd name="connsiteY1538" fmla="*/ 207996 h 1326524"/>
                <a:gd name="connsiteX1539" fmla="*/ 1205596 w 1618512"/>
                <a:gd name="connsiteY1539" fmla="*/ 195531 h 1326524"/>
                <a:gd name="connsiteX1540" fmla="*/ 1222638 w 1618512"/>
                <a:gd name="connsiteY1540" fmla="*/ 185598 h 1326524"/>
                <a:gd name="connsiteX1541" fmla="*/ 305055 w 1618512"/>
                <a:gd name="connsiteY1541" fmla="*/ 178227 h 1326524"/>
                <a:gd name="connsiteX1542" fmla="*/ 305222 w 1618512"/>
                <a:gd name="connsiteY1542" fmla="*/ 178565 h 1326524"/>
                <a:gd name="connsiteX1543" fmla="*/ 299868 w 1618512"/>
                <a:gd name="connsiteY1543" fmla="*/ 186112 h 1326524"/>
                <a:gd name="connsiteX1544" fmla="*/ 291275 w 1618512"/>
                <a:gd name="connsiteY1544" fmla="*/ 187865 h 1326524"/>
                <a:gd name="connsiteX1545" fmla="*/ 1021490 w 1618512"/>
                <a:gd name="connsiteY1545" fmla="*/ 164918 h 1326524"/>
                <a:gd name="connsiteX1546" fmla="*/ 1036778 w 1618512"/>
                <a:gd name="connsiteY1546" fmla="*/ 177383 h 1326524"/>
                <a:gd name="connsiteX1547" fmla="*/ 1019736 w 1618512"/>
                <a:gd name="connsiteY1547" fmla="*/ 187316 h 1326524"/>
                <a:gd name="connsiteX1548" fmla="*/ 1004449 w 1618512"/>
                <a:gd name="connsiteY1548" fmla="*/ 174851 h 1326524"/>
                <a:gd name="connsiteX1549" fmla="*/ 1021490 w 1618512"/>
                <a:gd name="connsiteY1549" fmla="*/ 164918 h 1326524"/>
                <a:gd name="connsiteX1550" fmla="*/ 836035 w 1618512"/>
                <a:gd name="connsiteY1550" fmla="*/ 161699 h 1326524"/>
                <a:gd name="connsiteX1551" fmla="*/ 851322 w 1618512"/>
                <a:gd name="connsiteY1551" fmla="*/ 174163 h 1326524"/>
                <a:gd name="connsiteX1552" fmla="*/ 834281 w 1618512"/>
                <a:gd name="connsiteY1552" fmla="*/ 184096 h 1326524"/>
                <a:gd name="connsiteX1553" fmla="*/ 818993 w 1618512"/>
                <a:gd name="connsiteY1553" fmla="*/ 171631 h 1326524"/>
                <a:gd name="connsiteX1554" fmla="*/ 836035 w 1618512"/>
                <a:gd name="connsiteY1554" fmla="*/ 161699 h 1326524"/>
                <a:gd name="connsiteX1555" fmla="*/ 516940 w 1618512"/>
                <a:gd name="connsiteY1555" fmla="*/ 160380 h 1326524"/>
                <a:gd name="connsiteX1556" fmla="*/ 528557 w 1618512"/>
                <a:gd name="connsiteY1556" fmla="*/ 163081 h 1326524"/>
                <a:gd name="connsiteX1557" fmla="*/ 537263 w 1618512"/>
                <a:gd name="connsiteY1557" fmla="*/ 180781 h 1326524"/>
                <a:gd name="connsiteX1558" fmla="*/ 517633 w 1618512"/>
                <a:gd name="connsiteY1558" fmla="*/ 182712 h 1326524"/>
                <a:gd name="connsiteX1559" fmla="*/ 508927 w 1618512"/>
                <a:gd name="connsiteY1559" fmla="*/ 165012 h 1326524"/>
                <a:gd name="connsiteX1560" fmla="*/ 516940 w 1618512"/>
                <a:gd name="connsiteY1560" fmla="*/ 160380 h 1326524"/>
                <a:gd name="connsiteX1561" fmla="*/ 584130 w 1618512"/>
                <a:gd name="connsiteY1561" fmla="*/ 160288 h 1326524"/>
                <a:gd name="connsiteX1562" fmla="*/ 599417 w 1618512"/>
                <a:gd name="connsiteY1562" fmla="*/ 172753 h 1326524"/>
                <a:gd name="connsiteX1563" fmla="*/ 582376 w 1618512"/>
                <a:gd name="connsiteY1563" fmla="*/ 182686 h 1326524"/>
                <a:gd name="connsiteX1564" fmla="*/ 567088 w 1618512"/>
                <a:gd name="connsiteY1564" fmla="*/ 170221 h 1326524"/>
                <a:gd name="connsiteX1565" fmla="*/ 584130 w 1618512"/>
                <a:gd name="connsiteY1565" fmla="*/ 160288 h 1326524"/>
                <a:gd name="connsiteX1566" fmla="*/ 1132890 w 1618512"/>
                <a:gd name="connsiteY1566" fmla="*/ 158432 h 1326524"/>
                <a:gd name="connsiteX1567" fmla="*/ 1144508 w 1618512"/>
                <a:gd name="connsiteY1567" fmla="*/ 161133 h 1326524"/>
                <a:gd name="connsiteX1568" fmla="*/ 1153214 w 1618512"/>
                <a:gd name="connsiteY1568" fmla="*/ 178832 h 1326524"/>
                <a:gd name="connsiteX1569" fmla="*/ 1133584 w 1618512"/>
                <a:gd name="connsiteY1569" fmla="*/ 180764 h 1326524"/>
                <a:gd name="connsiteX1570" fmla="*/ 1124878 w 1618512"/>
                <a:gd name="connsiteY1570" fmla="*/ 163064 h 1326524"/>
                <a:gd name="connsiteX1571" fmla="*/ 1132890 w 1618512"/>
                <a:gd name="connsiteY1571" fmla="*/ 158432 h 1326524"/>
                <a:gd name="connsiteX1572" fmla="*/ 668458 w 1618512"/>
                <a:gd name="connsiteY1572" fmla="*/ 155413 h 1326524"/>
                <a:gd name="connsiteX1573" fmla="*/ 677432 w 1618512"/>
                <a:gd name="connsiteY1573" fmla="*/ 157672 h 1326524"/>
                <a:gd name="connsiteX1574" fmla="*/ 673910 w 1618512"/>
                <a:gd name="connsiteY1574" fmla="*/ 177080 h 1326524"/>
                <a:gd name="connsiteX1575" fmla="*/ 654502 w 1618512"/>
                <a:gd name="connsiteY1575" fmla="*/ 180603 h 1326524"/>
                <a:gd name="connsiteX1576" fmla="*/ 658024 w 1618512"/>
                <a:gd name="connsiteY1576" fmla="*/ 161194 h 1326524"/>
                <a:gd name="connsiteX1577" fmla="*/ 668458 w 1618512"/>
                <a:gd name="connsiteY1577" fmla="*/ 155413 h 1326524"/>
                <a:gd name="connsiteX1578" fmla="*/ 1284408 w 1618512"/>
                <a:gd name="connsiteY1578" fmla="*/ 153465 h 1326524"/>
                <a:gd name="connsiteX1579" fmla="*/ 1293383 w 1618512"/>
                <a:gd name="connsiteY1579" fmla="*/ 155723 h 1326524"/>
                <a:gd name="connsiteX1580" fmla="*/ 1289861 w 1618512"/>
                <a:gd name="connsiteY1580" fmla="*/ 175131 h 1326524"/>
                <a:gd name="connsiteX1581" fmla="*/ 1270453 w 1618512"/>
                <a:gd name="connsiteY1581" fmla="*/ 178653 h 1326524"/>
                <a:gd name="connsiteX1582" fmla="*/ 1273975 w 1618512"/>
                <a:gd name="connsiteY1582" fmla="*/ 159245 h 1326524"/>
                <a:gd name="connsiteX1583" fmla="*/ 1284408 w 1618512"/>
                <a:gd name="connsiteY1583" fmla="*/ 153465 h 1326524"/>
                <a:gd name="connsiteX1584" fmla="*/ 382981 w 1618512"/>
                <a:gd name="connsiteY1584" fmla="*/ 139610 h 1326524"/>
                <a:gd name="connsiteX1585" fmla="*/ 398269 w 1618512"/>
                <a:gd name="connsiteY1585" fmla="*/ 152075 h 1326524"/>
                <a:gd name="connsiteX1586" fmla="*/ 381227 w 1618512"/>
                <a:gd name="connsiteY1586" fmla="*/ 162007 h 1326524"/>
                <a:gd name="connsiteX1587" fmla="*/ 365940 w 1618512"/>
                <a:gd name="connsiteY1587" fmla="*/ 149542 h 1326524"/>
                <a:gd name="connsiteX1588" fmla="*/ 382981 w 1618512"/>
                <a:gd name="connsiteY1588" fmla="*/ 139610 h 1326524"/>
                <a:gd name="connsiteX1589" fmla="*/ 876462 w 1618512"/>
                <a:gd name="connsiteY1589" fmla="*/ 130381 h 1326524"/>
                <a:gd name="connsiteX1590" fmla="*/ 891750 w 1618512"/>
                <a:gd name="connsiteY1590" fmla="*/ 142846 h 1326524"/>
                <a:gd name="connsiteX1591" fmla="*/ 874708 w 1618512"/>
                <a:gd name="connsiteY1591" fmla="*/ 152779 h 1326524"/>
                <a:gd name="connsiteX1592" fmla="*/ 859421 w 1618512"/>
                <a:gd name="connsiteY1592" fmla="*/ 140314 h 1326524"/>
                <a:gd name="connsiteX1593" fmla="*/ 876462 w 1618512"/>
                <a:gd name="connsiteY1593" fmla="*/ 130381 h 1326524"/>
                <a:gd name="connsiteX1594" fmla="*/ 557366 w 1618512"/>
                <a:gd name="connsiteY1594" fmla="*/ 129064 h 1326524"/>
                <a:gd name="connsiteX1595" fmla="*/ 568984 w 1618512"/>
                <a:gd name="connsiteY1595" fmla="*/ 131765 h 1326524"/>
                <a:gd name="connsiteX1596" fmla="*/ 577690 w 1618512"/>
                <a:gd name="connsiteY1596" fmla="*/ 149464 h 1326524"/>
                <a:gd name="connsiteX1597" fmla="*/ 558060 w 1618512"/>
                <a:gd name="connsiteY1597" fmla="*/ 151396 h 1326524"/>
                <a:gd name="connsiteX1598" fmla="*/ 549354 w 1618512"/>
                <a:gd name="connsiteY1598" fmla="*/ 133696 h 1326524"/>
                <a:gd name="connsiteX1599" fmla="*/ 557366 w 1618512"/>
                <a:gd name="connsiteY1599" fmla="*/ 129064 h 1326524"/>
                <a:gd name="connsiteX1600" fmla="*/ 1103466 w 1618512"/>
                <a:gd name="connsiteY1600" fmla="*/ 124663 h 1326524"/>
                <a:gd name="connsiteX1601" fmla="*/ 1115084 w 1618512"/>
                <a:gd name="connsiteY1601" fmla="*/ 127363 h 1326524"/>
                <a:gd name="connsiteX1602" fmla="*/ 1123790 w 1618512"/>
                <a:gd name="connsiteY1602" fmla="*/ 145062 h 1326524"/>
                <a:gd name="connsiteX1603" fmla="*/ 1104160 w 1618512"/>
                <a:gd name="connsiteY1603" fmla="*/ 146994 h 1326524"/>
                <a:gd name="connsiteX1604" fmla="*/ 1095454 w 1618512"/>
                <a:gd name="connsiteY1604" fmla="*/ 129294 h 1326524"/>
                <a:gd name="connsiteX1605" fmla="*/ 1103466 w 1618512"/>
                <a:gd name="connsiteY1605" fmla="*/ 124663 h 1326524"/>
                <a:gd name="connsiteX1606" fmla="*/ 1170656 w 1618512"/>
                <a:gd name="connsiteY1606" fmla="*/ 124570 h 1326524"/>
                <a:gd name="connsiteX1607" fmla="*/ 1185944 w 1618512"/>
                <a:gd name="connsiteY1607" fmla="*/ 137035 h 1326524"/>
                <a:gd name="connsiteX1608" fmla="*/ 1168902 w 1618512"/>
                <a:gd name="connsiteY1608" fmla="*/ 146968 h 1326524"/>
                <a:gd name="connsiteX1609" fmla="*/ 1153614 w 1618512"/>
                <a:gd name="connsiteY1609" fmla="*/ 134503 h 1326524"/>
                <a:gd name="connsiteX1610" fmla="*/ 1170656 w 1618512"/>
                <a:gd name="connsiteY1610" fmla="*/ 124570 h 1326524"/>
                <a:gd name="connsiteX1611" fmla="*/ 708884 w 1618512"/>
                <a:gd name="connsiteY1611" fmla="*/ 124096 h 1326524"/>
                <a:gd name="connsiteX1612" fmla="*/ 717859 w 1618512"/>
                <a:gd name="connsiteY1612" fmla="*/ 126355 h 1326524"/>
                <a:gd name="connsiteX1613" fmla="*/ 714337 w 1618512"/>
                <a:gd name="connsiteY1613" fmla="*/ 145763 h 1326524"/>
                <a:gd name="connsiteX1614" fmla="*/ 694929 w 1618512"/>
                <a:gd name="connsiteY1614" fmla="*/ 149286 h 1326524"/>
                <a:gd name="connsiteX1615" fmla="*/ 698451 w 1618512"/>
                <a:gd name="connsiteY1615" fmla="*/ 129877 h 1326524"/>
                <a:gd name="connsiteX1616" fmla="*/ 708884 w 1618512"/>
                <a:gd name="connsiteY1616" fmla="*/ 124096 h 1326524"/>
                <a:gd name="connsiteX1617" fmla="*/ 389563 w 1618512"/>
                <a:gd name="connsiteY1617" fmla="*/ 121626 h 1326524"/>
                <a:gd name="connsiteX1618" fmla="*/ 391697 w 1618512"/>
                <a:gd name="connsiteY1618" fmla="*/ 125927 h 1326524"/>
                <a:gd name="connsiteX1619" fmla="*/ 374656 w 1618512"/>
                <a:gd name="connsiteY1619" fmla="*/ 135860 h 1326524"/>
                <a:gd name="connsiteX1620" fmla="*/ 368769 w 1618512"/>
                <a:gd name="connsiteY1620" fmla="*/ 133660 h 1326524"/>
                <a:gd name="connsiteX1621" fmla="*/ 377956 w 1618512"/>
                <a:gd name="connsiteY1621" fmla="*/ 127234 h 1326524"/>
                <a:gd name="connsiteX1622" fmla="*/ 1254984 w 1618512"/>
                <a:gd name="connsiteY1622" fmla="*/ 119696 h 1326524"/>
                <a:gd name="connsiteX1623" fmla="*/ 1263959 w 1618512"/>
                <a:gd name="connsiteY1623" fmla="*/ 121954 h 1326524"/>
                <a:gd name="connsiteX1624" fmla="*/ 1260437 w 1618512"/>
                <a:gd name="connsiteY1624" fmla="*/ 141363 h 1326524"/>
                <a:gd name="connsiteX1625" fmla="*/ 1241029 w 1618512"/>
                <a:gd name="connsiteY1625" fmla="*/ 144884 h 1326524"/>
                <a:gd name="connsiteX1626" fmla="*/ 1244551 w 1618512"/>
                <a:gd name="connsiteY1626" fmla="*/ 125476 h 1326524"/>
                <a:gd name="connsiteX1627" fmla="*/ 1254984 w 1618512"/>
                <a:gd name="connsiteY1627" fmla="*/ 119696 h 1326524"/>
                <a:gd name="connsiteX1628" fmla="*/ 628315 w 1618512"/>
                <a:gd name="connsiteY1628" fmla="*/ 114872 h 1326524"/>
                <a:gd name="connsiteX1629" fmla="*/ 643602 w 1618512"/>
                <a:gd name="connsiteY1629" fmla="*/ 127337 h 1326524"/>
                <a:gd name="connsiteX1630" fmla="*/ 626561 w 1618512"/>
                <a:gd name="connsiteY1630" fmla="*/ 137270 h 1326524"/>
                <a:gd name="connsiteX1631" fmla="*/ 611273 w 1618512"/>
                <a:gd name="connsiteY1631" fmla="*/ 124805 h 1326524"/>
                <a:gd name="connsiteX1632" fmla="*/ 628315 w 1618512"/>
                <a:gd name="connsiteY1632" fmla="*/ 114872 h 1326524"/>
                <a:gd name="connsiteX1633" fmla="*/ 922510 w 1618512"/>
                <a:gd name="connsiteY1633" fmla="*/ 109062 h 1326524"/>
                <a:gd name="connsiteX1634" fmla="*/ 937798 w 1618512"/>
                <a:gd name="connsiteY1634" fmla="*/ 121526 h 1326524"/>
                <a:gd name="connsiteX1635" fmla="*/ 920756 w 1618512"/>
                <a:gd name="connsiteY1635" fmla="*/ 131459 h 1326524"/>
                <a:gd name="connsiteX1636" fmla="*/ 905469 w 1618512"/>
                <a:gd name="connsiteY1636" fmla="*/ 118994 h 1326524"/>
                <a:gd name="connsiteX1637" fmla="*/ 922510 w 1618512"/>
                <a:gd name="connsiteY1637" fmla="*/ 109062 h 1326524"/>
                <a:gd name="connsiteX1638" fmla="*/ 460739 w 1618512"/>
                <a:gd name="connsiteY1638" fmla="*/ 108587 h 1326524"/>
                <a:gd name="connsiteX1639" fmla="*/ 469713 w 1618512"/>
                <a:gd name="connsiteY1639" fmla="*/ 110846 h 1326524"/>
                <a:gd name="connsiteX1640" fmla="*/ 466191 w 1618512"/>
                <a:gd name="connsiteY1640" fmla="*/ 130254 h 1326524"/>
                <a:gd name="connsiteX1641" fmla="*/ 446783 w 1618512"/>
                <a:gd name="connsiteY1641" fmla="*/ 133777 h 1326524"/>
                <a:gd name="connsiteX1642" fmla="*/ 450305 w 1618512"/>
                <a:gd name="connsiteY1642" fmla="*/ 114368 h 1326524"/>
                <a:gd name="connsiteX1643" fmla="*/ 460739 w 1618512"/>
                <a:gd name="connsiteY1643" fmla="*/ 108587 h 1326524"/>
                <a:gd name="connsiteX1644" fmla="*/ 969508 w 1618512"/>
                <a:gd name="connsiteY1644" fmla="*/ 103891 h 1326524"/>
                <a:gd name="connsiteX1645" fmla="*/ 984796 w 1618512"/>
                <a:gd name="connsiteY1645" fmla="*/ 116356 h 1326524"/>
                <a:gd name="connsiteX1646" fmla="*/ 967754 w 1618512"/>
                <a:gd name="connsiteY1646" fmla="*/ 126289 h 1326524"/>
                <a:gd name="connsiteX1647" fmla="*/ 952467 w 1618512"/>
                <a:gd name="connsiteY1647" fmla="*/ 113824 h 1326524"/>
                <a:gd name="connsiteX1648" fmla="*/ 969508 w 1618512"/>
                <a:gd name="connsiteY1648" fmla="*/ 103891 h 1326524"/>
                <a:gd name="connsiteX1649" fmla="*/ 721361 w 1618512"/>
                <a:gd name="connsiteY1649" fmla="*/ 88382 h 1326524"/>
                <a:gd name="connsiteX1650" fmla="*/ 736648 w 1618512"/>
                <a:gd name="connsiteY1650" fmla="*/ 100847 h 1326524"/>
                <a:gd name="connsiteX1651" fmla="*/ 719607 w 1618512"/>
                <a:gd name="connsiteY1651" fmla="*/ 110780 h 1326524"/>
                <a:gd name="connsiteX1652" fmla="*/ 704319 w 1618512"/>
                <a:gd name="connsiteY1652" fmla="*/ 98315 h 1326524"/>
                <a:gd name="connsiteX1653" fmla="*/ 721361 w 1618512"/>
                <a:gd name="connsiteY1653" fmla="*/ 88382 h 1326524"/>
                <a:gd name="connsiteX1654" fmla="*/ 1204130 w 1618512"/>
                <a:gd name="connsiteY1654" fmla="*/ 77732 h 1326524"/>
                <a:gd name="connsiteX1655" fmla="*/ 1205396 w 1618512"/>
                <a:gd name="connsiteY1655" fmla="*/ 78306 h 1326524"/>
                <a:gd name="connsiteX1656" fmla="*/ 1204478 w 1618512"/>
                <a:gd name="connsiteY1656" fmla="*/ 78334 h 1326524"/>
                <a:gd name="connsiteX1657" fmla="*/ 1095195 w 1618512"/>
                <a:gd name="connsiteY1657" fmla="*/ 53171 h 1326524"/>
                <a:gd name="connsiteX1658" fmla="*/ 1105127 w 1618512"/>
                <a:gd name="connsiteY1658" fmla="*/ 70212 h 1326524"/>
                <a:gd name="connsiteX1659" fmla="*/ 1092663 w 1618512"/>
                <a:gd name="connsiteY1659" fmla="*/ 85500 h 1326524"/>
                <a:gd name="connsiteX1660" fmla="*/ 1082731 w 1618512"/>
                <a:gd name="connsiteY1660" fmla="*/ 68458 h 1326524"/>
                <a:gd name="connsiteX1661" fmla="*/ 1095195 w 1618512"/>
                <a:gd name="connsiteY1661" fmla="*/ 53171 h 1326524"/>
                <a:gd name="connsiteX1662" fmla="*/ 604296 w 1618512"/>
                <a:gd name="connsiteY1662" fmla="*/ 51946 h 1326524"/>
                <a:gd name="connsiteX1663" fmla="*/ 606228 w 1618512"/>
                <a:gd name="connsiteY1663" fmla="*/ 71576 h 1326524"/>
                <a:gd name="connsiteX1664" fmla="*/ 588528 w 1618512"/>
                <a:gd name="connsiteY1664" fmla="*/ 80282 h 1326524"/>
                <a:gd name="connsiteX1665" fmla="*/ 586597 w 1618512"/>
                <a:gd name="connsiteY1665" fmla="*/ 60653 h 1326524"/>
                <a:gd name="connsiteX1666" fmla="*/ 604296 w 1618512"/>
                <a:gd name="connsiteY1666" fmla="*/ 51946 h 1326524"/>
                <a:gd name="connsiteX1667" fmla="*/ 909740 w 1618512"/>
                <a:gd name="connsiteY1667" fmla="*/ 49951 h 1326524"/>
                <a:gd name="connsiteX1668" fmla="*/ 919672 w 1618512"/>
                <a:gd name="connsiteY1668" fmla="*/ 66993 h 1326524"/>
                <a:gd name="connsiteX1669" fmla="*/ 907208 w 1618512"/>
                <a:gd name="connsiteY1669" fmla="*/ 82280 h 1326524"/>
                <a:gd name="connsiteX1670" fmla="*/ 897276 w 1618512"/>
                <a:gd name="connsiteY1670" fmla="*/ 65239 h 1326524"/>
                <a:gd name="connsiteX1671" fmla="*/ 909740 w 1618512"/>
                <a:gd name="connsiteY1671" fmla="*/ 49951 h 1326524"/>
                <a:gd name="connsiteX1672" fmla="*/ 736794 w 1618512"/>
                <a:gd name="connsiteY1672" fmla="*/ 48632 h 1326524"/>
                <a:gd name="connsiteX1673" fmla="*/ 747227 w 1618512"/>
                <a:gd name="connsiteY1673" fmla="*/ 54412 h 1326524"/>
                <a:gd name="connsiteX1674" fmla="*/ 750749 w 1618512"/>
                <a:gd name="connsiteY1674" fmla="*/ 73820 h 1326524"/>
                <a:gd name="connsiteX1675" fmla="*/ 731341 w 1618512"/>
                <a:gd name="connsiteY1675" fmla="*/ 70298 h 1326524"/>
                <a:gd name="connsiteX1676" fmla="*/ 727819 w 1618512"/>
                <a:gd name="connsiteY1676" fmla="*/ 50890 h 1326524"/>
                <a:gd name="connsiteX1677" fmla="*/ 736794 w 1618512"/>
                <a:gd name="connsiteY1677" fmla="*/ 48632 h 1326524"/>
                <a:gd name="connsiteX1678" fmla="*/ 657835 w 1618512"/>
                <a:gd name="connsiteY1678" fmla="*/ 48541 h 1326524"/>
                <a:gd name="connsiteX1679" fmla="*/ 667768 w 1618512"/>
                <a:gd name="connsiteY1679" fmla="*/ 65582 h 1326524"/>
                <a:gd name="connsiteX1680" fmla="*/ 655303 w 1618512"/>
                <a:gd name="connsiteY1680" fmla="*/ 80870 h 1326524"/>
                <a:gd name="connsiteX1681" fmla="*/ 645370 w 1618512"/>
                <a:gd name="connsiteY1681" fmla="*/ 63828 h 1326524"/>
                <a:gd name="connsiteX1682" fmla="*/ 657835 w 1618512"/>
                <a:gd name="connsiteY1682" fmla="*/ 48541 h 1326524"/>
                <a:gd name="connsiteX1683" fmla="*/ 1039880 w 1618512"/>
                <a:gd name="connsiteY1683" fmla="*/ 23905 h 1326524"/>
                <a:gd name="connsiteX1684" fmla="*/ 1041152 w 1618512"/>
                <a:gd name="connsiteY1684" fmla="*/ 24239 h 1326524"/>
                <a:gd name="connsiteX1685" fmla="*/ 1040681 w 1618512"/>
                <a:gd name="connsiteY1685" fmla="*/ 24473 h 1326524"/>
                <a:gd name="connsiteX1686" fmla="*/ 645680 w 1618512"/>
                <a:gd name="connsiteY1686" fmla="*/ 22286 h 1326524"/>
                <a:gd name="connsiteX1687" fmla="*/ 649355 w 1618512"/>
                <a:gd name="connsiteY1687" fmla="*/ 28642 h 1326524"/>
                <a:gd name="connsiteX1688" fmla="*/ 646654 w 1618512"/>
                <a:gd name="connsiteY1688" fmla="*/ 40261 h 1326524"/>
                <a:gd name="connsiteX1689" fmla="*/ 628955 w 1618512"/>
                <a:gd name="connsiteY1689" fmla="*/ 48966 h 1326524"/>
                <a:gd name="connsiteX1690" fmla="*/ 627023 w 1618512"/>
                <a:gd name="connsiteY1690" fmla="*/ 29336 h 1326524"/>
                <a:gd name="connsiteX1691" fmla="*/ 629356 w 1618512"/>
                <a:gd name="connsiteY1691" fmla="*/ 27013 h 1326524"/>
                <a:gd name="connsiteX1692" fmla="*/ 950167 w 1618512"/>
                <a:gd name="connsiteY1692" fmla="*/ 18634 h 1326524"/>
                <a:gd name="connsiteX1693" fmla="*/ 960100 w 1618512"/>
                <a:gd name="connsiteY1693" fmla="*/ 35676 h 1326524"/>
                <a:gd name="connsiteX1694" fmla="*/ 947635 w 1618512"/>
                <a:gd name="connsiteY1694" fmla="*/ 50963 h 1326524"/>
                <a:gd name="connsiteX1695" fmla="*/ 937703 w 1618512"/>
                <a:gd name="connsiteY1695" fmla="*/ 33921 h 1326524"/>
                <a:gd name="connsiteX1696" fmla="*/ 950167 w 1618512"/>
                <a:gd name="connsiteY1696" fmla="*/ 18634 h 1326524"/>
                <a:gd name="connsiteX1697" fmla="*/ 777220 w 1618512"/>
                <a:gd name="connsiteY1697" fmla="*/ 17315 h 1326524"/>
                <a:gd name="connsiteX1698" fmla="*/ 787654 w 1618512"/>
                <a:gd name="connsiteY1698" fmla="*/ 23095 h 1326524"/>
                <a:gd name="connsiteX1699" fmla="*/ 791176 w 1618512"/>
                <a:gd name="connsiteY1699" fmla="*/ 42503 h 1326524"/>
                <a:gd name="connsiteX1700" fmla="*/ 771768 w 1618512"/>
                <a:gd name="connsiteY1700" fmla="*/ 38981 h 1326524"/>
                <a:gd name="connsiteX1701" fmla="*/ 768247 w 1618512"/>
                <a:gd name="connsiteY1701" fmla="*/ 19573 h 1326524"/>
                <a:gd name="connsiteX1702" fmla="*/ 777220 w 1618512"/>
                <a:gd name="connsiteY1702" fmla="*/ 17315 h 1326524"/>
                <a:gd name="connsiteX1703" fmla="*/ 984220 w 1618512"/>
                <a:gd name="connsiteY1703" fmla="*/ 11347 h 1326524"/>
                <a:gd name="connsiteX1704" fmla="*/ 995857 w 1618512"/>
                <a:gd name="connsiteY1704" fmla="*/ 12357 h 1326524"/>
                <a:gd name="connsiteX1705" fmla="*/ 1005909 w 1618512"/>
                <a:gd name="connsiteY1705" fmla="*/ 14994 h 1326524"/>
                <a:gd name="connsiteX1706" fmla="*/ 1001973 w 1618512"/>
                <a:gd name="connsiteY1706" fmla="*/ 25529 h 1326524"/>
                <a:gd name="connsiteX1707" fmla="*/ 993683 w 1618512"/>
                <a:gd name="connsiteY1707" fmla="*/ 29643 h 1326524"/>
                <a:gd name="connsiteX1708" fmla="*/ 983751 w 1618512"/>
                <a:gd name="connsiteY1708" fmla="*/ 12602 h 1326524"/>
                <a:gd name="connsiteX1709" fmla="*/ 709657 w 1618512"/>
                <a:gd name="connsiteY1709" fmla="*/ 8914 h 1326524"/>
                <a:gd name="connsiteX1710" fmla="*/ 711952 w 1618512"/>
                <a:gd name="connsiteY1710" fmla="*/ 20166 h 1326524"/>
                <a:gd name="connsiteX1711" fmla="*/ 699488 w 1618512"/>
                <a:gd name="connsiteY1711" fmla="*/ 35454 h 1326524"/>
                <a:gd name="connsiteX1712" fmla="*/ 689556 w 1618512"/>
                <a:gd name="connsiteY1712" fmla="*/ 18412 h 1326524"/>
                <a:gd name="connsiteX1713" fmla="*/ 692139 w 1618512"/>
                <a:gd name="connsiteY1713" fmla="*/ 11498 h 1326524"/>
                <a:gd name="connsiteX1714" fmla="*/ 802637 w 1618512"/>
                <a:gd name="connsiteY1714" fmla="*/ 0 h 1326524"/>
                <a:gd name="connsiteX1715" fmla="*/ 800825 w 1618512"/>
                <a:gd name="connsiteY1715" fmla="*/ 4850 h 1326524"/>
                <a:gd name="connsiteX1716" fmla="*/ 792535 w 1618512"/>
                <a:gd name="connsiteY1716" fmla="*/ 8964 h 1326524"/>
                <a:gd name="connsiteX1717" fmla="*/ 784987 w 1618512"/>
                <a:gd name="connsiteY1717" fmla="*/ 3609 h 1326524"/>
                <a:gd name="connsiteX1718" fmla="*/ 784436 w 1618512"/>
                <a:gd name="connsiteY1718" fmla="*/ 909 h 1326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</a:cxnLst>
              <a:rect l="l" t="t" r="r" b="b"/>
              <a:pathLst>
                <a:path w="1618512" h="1326524">
                  <a:moveTo>
                    <a:pt x="827481" y="1314359"/>
                  </a:moveTo>
                  <a:cubicBezTo>
                    <a:pt x="831945" y="1314709"/>
                    <a:pt x="835888" y="1316279"/>
                    <a:pt x="838654" y="1318535"/>
                  </a:cubicBezTo>
                  <a:lnTo>
                    <a:pt x="842308" y="1325895"/>
                  </a:lnTo>
                  <a:lnTo>
                    <a:pt x="834895" y="1326524"/>
                  </a:lnTo>
                  <a:lnTo>
                    <a:pt x="810964" y="1325349"/>
                  </a:lnTo>
                  <a:lnTo>
                    <a:pt x="810440" y="1324292"/>
                  </a:lnTo>
                  <a:cubicBezTo>
                    <a:pt x="810924" y="1318107"/>
                    <a:pt x="818553" y="1313660"/>
                    <a:pt x="827481" y="1314359"/>
                  </a:cubicBezTo>
                  <a:close/>
                  <a:moveTo>
                    <a:pt x="909740" y="1305301"/>
                  </a:moveTo>
                  <a:cubicBezTo>
                    <a:pt x="912833" y="1305544"/>
                    <a:pt x="915491" y="1307573"/>
                    <a:pt x="917288" y="1310657"/>
                  </a:cubicBezTo>
                  <a:lnTo>
                    <a:pt x="919067" y="1319378"/>
                  </a:lnTo>
                  <a:lnTo>
                    <a:pt x="897404" y="1321217"/>
                  </a:lnTo>
                  <a:lnTo>
                    <a:pt x="897276" y="1320589"/>
                  </a:lnTo>
                  <a:cubicBezTo>
                    <a:pt x="897975" y="1311661"/>
                    <a:pt x="903555" y="1304817"/>
                    <a:pt x="909740" y="1305301"/>
                  </a:cubicBezTo>
                  <a:close/>
                  <a:moveTo>
                    <a:pt x="736793" y="1303982"/>
                  </a:moveTo>
                  <a:cubicBezTo>
                    <a:pt x="740306" y="1304620"/>
                    <a:pt x="744061" y="1306598"/>
                    <a:pt x="747227" y="1309763"/>
                  </a:cubicBezTo>
                  <a:lnTo>
                    <a:pt x="749437" y="1321943"/>
                  </a:lnTo>
                  <a:lnTo>
                    <a:pt x="730160" y="1319143"/>
                  </a:lnTo>
                  <a:lnTo>
                    <a:pt x="727819" y="1306241"/>
                  </a:lnTo>
                  <a:cubicBezTo>
                    <a:pt x="730013" y="1304048"/>
                    <a:pt x="733282" y="1303345"/>
                    <a:pt x="736793" y="1303982"/>
                  </a:cubicBezTo>
                  <a:close/>
                  <a:moveTo>
                    <a:pt x="810467" y="1265183"/>
                  </a:moveTo>
                  <a:cubicBezTo>
                    <a:pt x="816652" y="1265667"/>
                    <a:pt x="821099" y="1273297"/>
                    <a:pt x="820399" y="1282224"/>
                  </a:cubicBezTo>
                  <a:cubicBezTo>
                    <a:pt x="819700" y="1291152"/>
                    <a:pt x="814120" y="1297996"/>
                    <a:pt x="807935" y="1297512"/>
                  </a:cubicBezTo>
                  <a:cubicBezTo>
                    <a:pt x="801750" y="1297027"/>
                    <a:pt x="797303" y="1289398"/>
                    <a:pt x="798002" y="1280470"/>
                  </a:cubicBezTo>
                  <a:cubicBezTo>
                    <a:pt x="798701" y="1271543"/>
                    <a:pt x="804282" y="1264698"/>
                    <a:pt x="810467" y="1265183"/>
                  </a:cubicBezTo>
                  <a:close/>
                  <a:moveTo>
                    <a:pt x="637520" y="1263864"/>
                  </a:moveTo>
                  <a:cubicBezTo>
                    <a:pt x="641032" y="1264501"/>
                    <a:pt x="644787" y="1266478"/>
                    <a:pt x="647953" y="1269644"/>
                  </a:cubicBezTo>
                  <a:cubicBezTo>
                    <a:pt x="654285" y="1275977"/>
                    <a:pt x="655862" y="1284665"/>
                    <a:pt x="651475" y="1289052"/>
                  </a:cubicBezTo>
                  <a:cubicBezTo>
                    <a:pt x="647088" y="1293439"/>
                    <a:pt x="638399" y="1291862"/>
                    <a:pt x="632067" y="1285530"/>
                  </a:cubicBezTo>
                  <a:cubicBezTo>
                    <a:pt x="625735" y="1279198"/>
                    <a:pt x="624158" y="1270509"/>
                    <a:pt x="628545" y="1266122"/>
                  </a:cubicBezTo>
                  <a:cubicBezTo>
                    <a:pt x="630739" y="1263928"/>
                    <a:pt x="634008" y="1263226"/>
                    <a:pt x="637520" y="1263864"/>
                  </a:cubicBezTo>
                  <a:close/>
                  <a:moveTo>
                    <a:pt x="1165861" y="1263133"/>
                  </a:moveTo>
                  <a:lnTo>
                    <a:pt x="1167138" y="1264174"/>
                  </a:lnTo>
                  <a:lnTo>
                    <a:pt x="1149466" y="1272154"/>
                  </a:lnTo>
                  <a:lnTo>
                    <a:pt x="1154174" y="1265518"/>
                  </a:lnTo>
                  <a:cubicBezTo>
                    <a:pt x="1157258" y="1263720"/>
                    <a:pt x="1161397" y="1262783"/>
                    <a:pt x="1165861" y="1263133"/>
                  </a:cubicBezTo>
                  <a:close/>
                  <a:moveTo>
                    <a:pt x="942676" y="1256072"/>
                  </a:moveTo>
                  <a:cubicBezTo>
                    <a:pt x="948097" y="1259088"/>
                    <a:pt x="948962" y="1267876"/>
                    <a:pt x="944608" y="1275701"/>
                  </a:cubicBezTo>
                  <a:cubicBezTo>
                    <a:pt x="940253" y="1283526"/>
                    <a:pt x="932329" y="1287424"/>
                    <a:pt x="926908" y="1284407"/>
                  </a:cubicBezTo>
                  <a:cubicBezTo>
                    <a:pt x="921487" y="1281390"/>
                    <a:pt x="920622" y="1272602"/>
                    <a:pt x="924977" y="1264777"/>
                  </a:cubicBezTo>
                  <a:cubicBezTo>
                    <a:pt x="929331" y="1256952"/>
                    <a:pt x="937255" y="1253054"/>
                    <a:pt x="942676" y="1256072"/>
                  </a:cubicBezTo>
                  <a:close/>
                  <a:moveTo>
                    <a:pt x="1075173" y="1252755"/>
                  </a:moveTo>
                  <a:cubicBezTo>
                    <a:pt x="1078686" y="1253393"/>
                    <a:pt x="1082441" y="1255370"/>
                    <a:pt x="1085607" y="1258536"/>
                  </a:cubicBezTo>
                  <a:cubicBezTo>
                    <a:pt x="1091940" y="1264868"/>
                    <a:pt x="1093516" y="1273557"/>
                    <a:pt x="1089129" y="1277944"/>
                  </a:cubicBezTo>
                  <a:cubicBezTo>
                    <a:pt x="1084742" y="1282331"/>
                    <a:pt x="1076053" y="1280755"/>
                    <a:pt x="1069721" y="1274422"/>
                  </a:cubicBezTo>
                  <a:cubicBezTo>
                    <a:pt x="1063389" y="1268090"/>
                    <a:pt x="1061812" y="1259401"/>
                    <a:pt x="1066199" y="1255015"/>
                  </a:cubicBezTo>
                  <a:cubicBezTo>
                    <a:pt x="1068392" y="1252820"/>
                    <a:pt x="1071661" y="1252118"/>
                    <a:pt x="1075173" y="1252755"/>
                  </a:cubicBezTo>
                  <a:close/>
                  <a:moveTo>
                    <a:pt x="996215" y="1252664"/>
                  </a:moveTo>
                  <a:cubicBezTo>
                    <a:pt x="1002400" y="1253150"/>
                    <a:pt x="1006847" y="1260779"/>
                    <a:pt x="1006148" y="1269706"/>
                  </a:cubicBezTo>
                  <a:cubicBezTo>
                    <a:pt x="1005449" y="1278634"/>
                    <a:pt x="999868" y="1285479"/>
                    <a:pt x="993683" y="1284993"/>
                  </a:cubicBezTo>
                  <a:cubicBezTo>
                    <a:pt x="987498" y="1284509"/>
                    <a:pt x="983051" y="1276879"/>
                    <a:pt x="983751" y="1267952"/>
                  </a:cubicBezTo>
                  <a:cubicBezTo>
                    <a:pt x="984450" y="1259024"/>
                    <a:pt x="990030" y="1252180"/>
                    <a:pt x="996215" y="1252664"/>
                  </a:cubicBezTo>
                  <a:close/>
                  <a:moveTo>
                    <a:pt x="858593" y="1245509"/>
                  </a:moveTo>
                  <a:cubicBezTo>
                    <a:pt x="867520" y="1246209"/>
                    <a:pt x="874366" y="1251789"/>
                    <a:pt x="873880" y="1257974"/>
                  </a:cubicBezTo>
                  <a:cubicBezTo>
                    <a:pt x="873396" y="1264159"/>
                    <a:pt x="865766" y="1268606"/>
                    <a:pt x="856839" y="1267907"/>
                  </a:cubicBezTo>
                  <a:cubicBezTo>
                    <a:pt x="847912" y="1267208"/>
                    <a:pt x="841067" y="1261627"/>
                    <a:pt x="841551" y="1255442"/>
                  </a:cubicBezTo>
                  <a:cubicBezTo>
                    <a:pt x="842037" y="1249257"/>
                    <a:pt x="849666" y="1244810"/>
                    <a:pt x="858593" y="1245509"/>
                  </a:cubicBezTo>
                  <a:close/>
                  <a:moveTo>
                    <a:pt x="539498" y="1244191"/>
                  </a:moveTo>
                  <a:cubicBezTo>
                    <a:pt x="543050" y="1243842"/>
                    <a:pt x="547203" y="1244715"/>
                    <a:pt x="551116" y="1246892"/>
                  </a:cubicBezTo>
                  <a:cubicBezTo>
                    <a:pt x="558941" y="1251246"/>
                    <a:pt x="562839" y="1259170"/>
                    <a:pt x="559822" y="1264591"/>
                  </a:cubicBezTo>
                  <a:lnTo>
                    <a:pt x="559764" y="1264625"/>
                  </a:lnTo>
                  <a:lnTo>
                    <a:pt x="566110" y="1269127"/>
                  </a:lnTo>
                  <a:cubicBezTo>
                    <a:pt x="567908" y="1272211"/>
                    <a:pt x="568844" y="1276351"/>
                    <a:pt x="568495" y="1280814"/>
                  </a:cubicBezTo>
                  <a:lnTo>
                    <a:pt x="568439" y="1280963"/>
                  </a:lnTo>
                  <a:lnTo>
                    <a:pt x="547607" y="1275020"/>
                  </a:lnTo>
                  <a:lnTo>
                    <a:pt x="549936" y="1268787"/>
                  </a:lnTo>
                  <a:lnTo>
                    <a:pt x="540192" y="1266523"/>
                  </a:lnTo>
                  <a:cubicBezTo>
                    <a:pt x="532367" y="1262168"/>
                    <a:pt x="528469" y="1254244"/>
                    <a:pt x="531486" y="1248823"/>
                  </a:cubicBezTo>
                  <a:cubicBezTo>
                    <a:pt x="532995" y="1246112"/>
                    <a:pt x="535945" y="1244541"/>
                    <a:pt x="539498" y="1244191"/>
                  </a:cubicBezTo>
                  <a:close/>
                  <a:moveTo>
                    <a:pt x="606688" y="1244099"/>
                  </a:moveTo>
                  <a:cubicBezTo>
                    <a:pt x="615615" y="1244799"/>
                    <a:pt x="622460" y="1250380"/>
                    <a:pt x="621975" y="1256565"/>
                  </a:cubicBezTo>
                  <a:cubicBezTo>
                    <a:pt x="621491" y="1262749"/>
                    <a:pt x="613861" y="1267197"/>
                    <a:pt x="604934" y="1266497"/>
                  </a:cubicBezTo>
                  <a:cubicBezTo>
                    <a:pt x="596007" y="1265797"/>
                    <a:pt x="589162" y="1260217"/>
                    <a:pt x="589646" y="1254032"/>
                  </a:cubicBezTo>
                  <a:cubicBezTo>
                    <a:pt x="590131" y="1247847"/>
                    <a:pt x="597760" y="1243400"/>
                    <a:pt x="606688" y="1244099"/>
                  </a:cubicBezTo>
                  <a:close/>
                  <a:moveTo>
                    <a:pt x="691017" y="1239224"/>
                  </a:moveTo>
                  <a:cubicBezTo>
                    <a:pt x="694528" y="1238588"/>
                    <a:pt x="697797" y="1239290"/>
                    <a:pt x="699991" y="1241483"/>
                  </a:cubicBezTo>
                  <a:cubicBezTo>
                    <a:pt x="704378" y="1245870"/>
                    <a:pt x="702802" y="1254559"/>
                    <a:pt x="696469" y="1260891"/>
                  </a:cubicBezTo>
                  <a:cubicBezTo>
                    <a:pt x="690137" y="1267223"/>
                    <a:pt x="681448" y="1268801"/>
                    <a:pt x="677061" y="1264414"/>
                  </a:cubicBezTo>
                  <a:cubicBezTo>
                    <a:pt x="672674" y="1260027"/>
                    <a:pt x="674251" y="1251337"/>
                    <a:pt x="680583" y="1245005"/>
                  </a:cubicBezTo>
                  <a:cubicBezTo>
                    <a:pt x="683750" y="1241839"/>
                    <a:pt x="687504" y="1239862"/>
                    <a:pt x="691017" y="1239224"/>
                  </a:cubicBezTo>
                  <a:close/>
                  <a:moveTo>
                    <a:pt x="795067" y="1231986"/>
                  </a:moveTo>
                  <a:cubicBezTo>
                    <a:pt x="801252" y="1232471"/>
                    <a:pt x="805699" y="1240100"/>
                    <a:pt x="804999" y="1249028"/>
                  </a:cubicBezTo>
                  <a:cubicBezTo>
                    <a:pt x="804300" y="1257955"/>
                    <a:pt x="798720" y="1264800"/>
                    <a:pt x="792535" y="1264315"/>
                  </a:cubicBezTo>
                  <a:cubicBezTo>
                    <a:pt x="786350" y="1263830"/>
                    <a:pt x="781903" y="1256200"/>
                    <a:pt x="782603" y="1247274"/>
                  </a:cubicBezTo>
                  <a:cubicBezTo>
                    <a:pt x="783301" y="1238346"/>
                    <a:pt x="788882" y="1231501"/>
                    <a:pt x="795067" y="1231986"/>
                  </a:cubicBezTo>
                  <a:close/>
                  <a:moveTo>
                    <a:pt x="1048796" y="1226696"/>
                  </a:moveTo>
                  <a:cubicBezTo>
                    <a:pt x="1054217" y="1229713"/>
                    <a:pt x="1055082" y="1238501"/>
                    <a:pt x="1050727" y="1246326"/>
                  </a:cubicBezTo>
                  <a:cubicBezTo>
                    <a:pt x="1046373" y="1254151"/>
                    <a:pt x="1038449" y="1258049"/>
                    <a:pt x="1033028" y="1255032"/>
                  </a:cubicBezTo>
                  <a:cubicBezTo>
                    <a:pt x="1027607" y="1252015"/>
                    <a:pt x="1026742" y="1243227"/>
                    <a:pt x="1031096" y="1235402"/>
                  </a:cubicBezTo>
                  <a:cubicBezTo>
                    <a:pt x="1035451" y="1227577"/>
                    <a:pt x="1043375" y="1223680"/>
                    <a:pt x="1048796" y="1226696"/>
                  </a:cubicBezTo>
                  <a:close/>
                  <a:moveTo>
                    <a:pt x="1181293" y="1223381"/>
                  </a:moveTo>
                  <a:cubicBezTo>
                    <a:pt x="1184806" y="1224019"/>
                    <a:pt x="1188562" y="1225996"/>
                    <a:pt x="1191727" y="1229163"/>
                  </a:cubicBezTo>
                  <a:cubicBezTo>
                    <a:pt x="1198059" y="1235494"/>
                    <a:pt x="1199636" y="1244183"/>
                    <a:pt x="1195249" y="1248570"/>
                  </a:cubicBezTo>
                  <a:cubicBezTo>
                    <a:pt x="1190862" y="1252958"/>
                    <a:pt x="1182173" y="1251381"/>
                    <a:pt x="1175841" y="1245048"/>
                  </a:cubicBezTo>
                  <a:cubicBezTo>
                    <a:pt x="1169509" y="1238716"/>
                    <a:pt x="1167932" y="1230027"/>
                    <a:pt x="1172319" y="1225641"/>
                  </a:cubicBezTo>
                  <a:cubicBezTo>
                    <a:pt x="1174513" y="1223447"/>
                    <a:pt x="1177781" y="1222744"/>
                    <a:pt x="1181293" y="1223381"/>
                  </a:cubicBezTo>
                  <a:close/>
                  <a:moveTo>
                    <a:pt x="1102335" y="1223291"/>
                  </a:moveTo>
                  <a:cubicBezTo>
                    <a:pt x="1108520" y="1223776"/>
                    <a:pt x="1112967" y="1231405"/>
                    <a:pt x="1112267" y="1240332"/>
                  </a:cubicBezTo>
                  <a:cubicBezTo>
                    <a:pt x="1111568" y="1249260"/>
                    <a:pt x="1105988" y="1256105"/>
                    <a:pt x="1099803" y="1255620"/>
                  </a:cubicBezTo>
                  <a:cubicBezTo>
                    <a:pt x="1093618" y="1255135"/>
                    <a:pt x="1089171" y="1247505"/>
                    <a:pt x="1089871" y="1238579"/>
                  </a:cubicBezTo>
                  <a:cubicBezTo>
                    <a:pt x="1090569" y="1229650"/>
                    <a:pt x="1096150" y="1222806"/>
                    <a:pt x="1102335" y="1223291"/>
                  </a:cubicBezTo>
                  <a:close/>
                  <a:moveTo>
                    <a:pt x="901187" y="1202612"/>
                  </a:moveTo>
                  <a:cubicBezTo>
                    <a:pt x="907372" y="1203096"/>
                    <a:pt x="911819" y="1210726"/>
                    <a:pt x="911120" y="1219654"/>
                  </a:cubicBezTo>
                  <a:cubicBezTo>
                    <a:pt x="910421" y="1228581"/>
                    <a:pt x="904840" y="1235425"/>
                    <a:pt x="898655" y="1234941"/>
                  </a:cubicBezTo>
                  <a:cubicBezTo>
                    <a:pt x="892470" y="1234457"/>
                    <a:pt x="888023" y="1226827"/>
                    <a:pt x="888722" y="1217899"/>
                  </a:cubicBezTo>
                  <a:cubicBezTo>
                    <a:pt x="889422" y="1208972"/>
                    <a:pt x="895002" y="1202128"/>
                    <a:pt x="901187" y="1202612"/>
                  </a:cubicBezTo>
                  <a:close/>
                  <a:moveTo>
                    <a:pt x="736762" y="1178131"/>
                  </a:moveTo>
                  <a:cubicBezTo>
                    <a:pt x="745689" y="1178831"/>
                    <a:pt x="752534" y="1184411"/>
                    <a:pt x="752050" y="1190596"/>
                  </a:cubicBezTo>
                  <a:cubicBezTo>
                    <a:pt x="751566" y="1196781"/>
                    <a:pt x="743936" y="1201228"/>
                    <a:pt x="735008" y="1200529"/>
                  </a:cubicBezTo>
                  <a:cubicBezTo>
                    <a:pt x="726081" y="1199830"/>
                    <a:pt x="719237" y="1194249"/>
                    <a:pt x="719721" y="1188064"/>
                  </a:cubicBezTo>
                  <a:cubicBezTo>
                    <a:pt x="720205" y="1181879"/>
                    <a:pt x="727835" y="1177432"/>
                    <a:pt x="736762" y="1178131"/>
                  </a:cubicBezTo>
                  <a:close/>
                  <a:moveTo>
                    <a:pt x="417666" y="1176814"/>
                  </a:moveTo>
                  <a:cubicBezTo>
                    <a:pt x="421218" y="1176465"/>
                    <a:pt x="425372" y="1177338"/>
                    <a:pt x="429284" y="1179515"/>
                  </a:cubicBezTo>
                  <a:cubicBezTo>
                    <a:pt x="437109" y="1183869"/>
                    <a:pt x="441007" y="1191793"/>
                    <a:pt x="437990" y="1197214"/>
                  </a:cubicBezTo>
                  <a:cubicBezTo>
                    <a:pt x="434974" y="1202636"/>
                    <a:pt x="426185" y="1203500"/>
                    <a:pt x="418360" y="1199146"/>
                  </a:cubicBezTo>
                  <a:cubicBezTo>
                    <a:pt x="410535" y="1194791"/>
                    <a:pt x="406637" y="1186867"/>
                    <a:pt x="409654" y="1181446"/>
                  </a:cubicBezTo>
                  <a:cubicBezTo>
                    <a:pt x="411162" y="1178735"/>
                    <a:pt x="414114" y="1177164"/>
                    <a:pt x="417666" y="1176814"/>
                  </a:cubicBezTo>
                  <a:close/>
                  <a:moveTo>
                    <a:pt x="569185" y="1171846"/>
                  </a:moveTo>
                  <a:cubicBezTo>
                    <a:pt x="572696" y="1171210"/>
                    <a:pt x="575965" y="1171912"/>
                    <a:pt x="578159" y="1174105"/>
                  </a:cubicBezTo>
                  <a:cubicBezTo>
                    <a:pt x="582547" y="1178492"/>
                    <a:pt x="580969" y="1187181"/>
                    <a:pt x="574637" y="1193513"/>
                  </a:cubicBezTo>
                  <a:cubicBezTo>
                    <a:pt x="568305" y="1199845"/>
                    <a:pt x="559616" y="1201423"/>
                    <a:pt x="555229" y="1197036"/>
                  </a:cubicBezTo>
                  <a:cubicBezTo>
                    <a:pt x="550842" y="1192649"/>
                    <a:pt x="552419" y="1183959"/>
                    <a:pt x="558751" y="1177627"/>
                  </a:cubicBezTo>
                  <a:cubicBezTo>
                    <a:pt x="561917" y="1174461"/>
                    <a:pt x="565672" y="1172484"/>
                    <a:pt x="569185" y="1171846"/>
                  </a:cubicBezTo>
                  <a:close/>
                  <a:moveTo>
                    <a:pt x="1174415" y="1167023"/>
                  </a:moveTo>
                  <a:cubicBezTo>
                    <a:pt x="1183342" y="1167722"/>
                    <a:pt x="1190187" y="1173303"/>
                    <a:pt x="1189702" y="1179488"/>
                  </a:cubicBezTo>
                  <a:cubicBezTo>
                    <a:pt x="1189218" y="1185673"/>
                    <a:pt x="1181588" y="1190120"/>
                    <a:pt x="1172661" y="1189421"/>
                  </a:cubicBezTo>
                  <a:cubicBezTo>
                    <a:pt x="1163734" y="1188722"/>
                    <a:pt x="1156889" y="1183141"/>
                    <a:pt x="1157373" y="1176956"/>
                  </a:cubicBezTo>
                  <a:cubicBezTo>
                    <a:pt x="1157858" y="1170771"/>
                    <a:pt x="1165487" y="1166324"/>
                    <a:pt x="1174415" y="1167023"/>
                  </a:cubicBezTo>
                  <a:close/>
                  <a:moveTo>
                    <a:pt x="1051188" y="1163498"/>
                  </a:moveTo>
                  <a:cubicBezTo>
                    <a:pt x="1060115" y="1164197"/>
                    <a:pt x="1066960" y="1169778"/>
                    <a:pt x="1066475" y="1175963"/>
                  </a:cubicBezTo>
                  <a:cubicBezTo>
                    <a:pt x="1065991" y="1182148"/>
                    <a:pt x="1058361" y="1186595"/>
                    <a:pt x="1049434" y="1185896"/>
                  </a:cubicBezTo>
                  <a:cubicBezTo>
                    <a:pt x="1040507" y="1185197"/>
                    <a:pt x="1033662" y="1179616"/>
                    <a:pt x="1034146" y="1173431"/>
                  </a:cubicBezTo>
                  <a:cubicBezTo>
                    <a:pt x="1034631" y="1167246"/>
                    <a:pt x="1042260" y="1162799"/>
                    <a:pt x="1051188" y="1163498"/>
                  </a:cubicBezTo>
                  <a:close/>
                  <a:moveTo>
                    <a:pt x="488615" y="1162622"/>
                  </a:moveTo>
                  <a:cubicBezTo>
                    <a:pt x="497542" y="1163322"/>
                    <a:pt x="504387" y="1168902"/>
                    <a:pt x="503902" y="1175087"/>
                  </a:cubicBezTo>
                  <a:cubicBezTo>
                    <a:pt x="503418" y="1181272"/>
                    <a:pt x="495788" y="1185719"/>
                    <a:pt x="486861" y="1185020"/>
                  </a:cubicBezTo>
                  <a:cubicBezTo>
                    <a:pt x="477933" y="1184321"/>
                    <a:pt x="471089" y="1178740"/>
                    <a:pt x="471573" y="1172555"/>
                  </a:cubicBezTo>
                  <a:cubicBezTo>
                    <a:pt x="472058" y="1166370"/>
                    <a:pt x="479687" y="1161923"/>
                    <a:pt x="488615" y="1162622"/>
                  </a:cubicBezTo>
                  <a:close/>
                  <a:moveTo>
                    <a:pt x="1006839" y="1160738"/>
                  </a:moveTo>
                  <a:cubicBezTo>
                    <a:pt x="1010350" y="1160101"/>
                    <a:pt x="1013619" y="1160804"/>
                    <a:pt x="1015813" y="1162997"/>
                  </a:cubicBezTo>
                  <a:cubicBezTo>
                    <a:pt x="1020200" y="1167384"/>
                    <a:pt x="1018623" y="1176073"/>
                    <a:pt x="1012291" y="1182405"/>
                  </a:cubicBezTo>
                  <a:cubicBezTo>
                    <a:pt x="1005959" y="1188737"/>
                    <a:pt x="997270" y="1190314"/>
                    <a:pt x="992883" y="1185927"/>
                  </a:cubicBezTo>
                  <a:cubicBezTo>
                    <a:pt x="988496" y="1181541"/>
                    <a:pt x="990073" y="1172851"/>
                    <a:pt x="996405" y="1166519"/>
                  </a:cubicBezTo>
                  <a:cubicBezTo>
                    <a:pt x="999571" y="1163354"/>
                    <a:pt x="1003326" y="1161376"/>
                    <a:pt x="1006839" y="1160738"/>
                  </a:cubicBezTo>
                  <a:close/>
                  <a:moveTo>
                    <a:pt x="321039" y="1156337"/>
                  </a:moveTo>
                  <a:cubicBezTo>
                    <a:pt x="324550" y="1155701"/>
                    <a:pt x="327820" y="1156403"/>
                    <a:pt x="330013" y="1158596"/>
                  </a:cubicBezTo>
                  <a:lnTo>
                    <a:pt x="328757" y="1165518"/>
                  </a:lnTo>
                  <a:lnTo>
                    <a:pt x="317949" y="1158049"/>
                  </a:lnTo>
                  <a:close/>
                  <a:moveTo>
                    <a:pt x="872767" y="1154091"/>
                  </a:moveTo>
                  <a:cubicBezTo>
                    <a:pt x="878952" y="1154575"/>
                    <a:pt x="883399" y="1162205"/>
                    <a:pt x="882699" y="1171132"/>
                  </a:cubicBezTo>
                  <a:cubicBezTo>
                    <a:pt x="882350" y="1175596"/>
                    <a:pt x="880780" y="1179539"/>
                    <a:pt x="878524" y="1182306"/>
                  </a:cubicBezTo>
                  <a:lnTo>
                    <a:pt x="874707" y="1184200"/>
                  </a:lnTo>
                  <a:lnTo>
                    <a:pt x="875644" y="1186106"/>
                  </a:lnTo>
                  <a:cubicBezTo>
                    <a:pt x="872627" y="1191527"/>
                    <a:pt x="863839" y="1192392"/>
                    <a:pt x="856014" y="1188038"/>
                  </a:cubicBezTo>
                  <a:cubicBezTo>
                    <a:pt x="848189" y="1183683"/>
                    <a:pt x="844291" y="1175759"/>
                    <a:pt x="847308" y="1170338"/>
                  </a:cubicBezTo>
                  <a:cubicBezTo>
                    <a:pt x="848817" y="1167627"/>
                    <a:pt x="851767" y="1166056"/>
                    <a:pt x="855320" y="1165706"/>
                  </a:cubicBezTo>
                  <a:lnTo>
                    <a:pt x="861167" y="1167066"/>
                  </a:lnTo>
                  <a:lnTo>
                    <a:pt x="864477" y="1158205"/>
                  </a:lnTo>
                  <a:cubicBezTo>
                    <a:pt x="866733" y="1155439"/>
                    <a:pt x="869674" y="1153849"/>
                    <a:pt x="872767" y="1154091"/>
                  </a:cubicBezTo>
                  <a:close/>
                  <a:moveTo>
                    <a:pt x="1239567" y="1151384"/>
                  </a:moveTo>
                  <a:cubicBezTo>
                    <a:pt x="1245752" y="1151869"/>
                    <a:pt x="1250199" y="1159498"/>
                    <a:pt x="1249499" y="1168426"/>
                  </a:cubicBezTo>
                  <a:cubicBezTo>
                    <a:pt x="1248800" y="1177354"/>
                    <a:pt x="1243220" y="1184198"/>
                    <a:pt x="1237035" y="1183713"/>
                  </a:cubicBezTo>
                  <a:cubicBezTo>
                    <a:pt x="1230850" y="1183229"/>
                    <a:pt x="1226403" y="1175600"/>
                    <a:pt x="1227103" y="1166672"/>
                  </a:cubicBezTo>
                  <a:cubicBezTo>
                    <a:pt x="1227801" y="1157744"/>
                    <a:pt x="1233382" y="1150900"/>
                    <a:pt x="1239567" y="1151384"/>
                  </a:cubicBezTo>
                  <a:close/>
                  <a:moveTo>
                    <a:pt x="850040" y="1142818"/>
                  </a:moveTo>
                  <a:cubicBezTo>
                    <a:pt x="858968" y="1143517"/>
                    <a:pt x="865812" y="1149099"/>
                    <a:pt x="865328" y="1155283"/>
                  </a:cubicBezTo>
                  <a:cubicBezTo>
                    <a:pt x="864843" y="1161468"/>
                    <a:pt x="857214" y="1165916"/>
                    <a:pt x="848286" y="1165216"/>
                  </a:cubicBezTo>
                  <a:cubicBezTo>
                    <a:pt x="839359" y="1164516"/>
                    <a:pt x="832514" y="1158936"/>
                    <a:pt x="832999" y="1152751"/>
                  </a:cubicBezTo>
                  <a:cubicBezTo>
                    <a:pt x="833483" y="1146566"/>
                    <a:pt x="841113" y="1142119"/>
                    <a:pt x="850040" y="1142818"/>
                  </a:cubicBezTo>
                  <a:close/>
                  <a:moveTo>
                    <a:pt x="1280535" y="1137649"/>
                  </a:moveTo>
                  <a:cubicBezTo>
                    <a:pt x="1289463" y="1138348"/>
                    <a:pt x="1296307" y="1143929"/>
                    <a:pt x="1295823" y="1150114"/>
                  </a:cubicBezTo>
                  <a:cubicBezTo>
                    <a:pt x="1295338" y="1156299"/>
                    <a:pt x="1287709" y="1160746"/>
                    <a:pt x="1278781" y="1160047"/>
                  </a:cubicBezTo>
                  <a:cubicBezTo>
                    <a:pt x="1269853" y="1159347"/>
                    <a:pt x="1263009" y="1153767"/>
                    <a:pt x="1263494" y="1147582"/>
                  </a:cubicBezTo>
                  <a:cubicBezTo>
                    <a:pt x="1263978" y="1141397"/>
                    <a:pt x="1271607" y="1136950"/>
                    <a:pt x="1280535" y="1137649"/>
                  </a:cubicBezTo>
                  <a:close/>
                  <a:moveTo>
                    <a:pt x="961440" y="1136332"/>
                  </a:moveTo>
                  <a:cubicBezTo>
                    <a:pt x="964992" y="1135983"/>
                    <a:pt x="969146" y="1136855"/>
                    <a:pt x="973059" y="1139032"/>
                  </a:cubicBezTo>
                  <a:cubicBezTo>
                    <a:pt x="980883" y="1143387"/>
                    <a:pt x="984781" y="1151311"/>
                    <a:pt x="981764" y="1156732"/>
                  </a:cubicBezTo>
                  <a:cubicBezTo>
                    <a:pt x="978748" y="1162153"/>
                    <a:pt x="969959" y="1163019"/>
                    <a:pt x="962134" y="1158663"/>
                  </a:cubicBezTo>
                  <a:cubicBezTo>
                    <a:pt x="954310" y="1154309"/>
                    <a:pt x="950411" y="1146386"/>
                    <a:pt x="953428" y="1140965"/>
                  </a:cubicBezTo>
                  <a:cubicBezTo>
                    <a:pt x="954937" y="1138253"/>
                    <a:pt x="957888" y="1136682"/>
                    <a:pt x="961440" y="1136332"/>
                  </a:cubicBezTo>
                  <a:close/>
                  <a:moveTo>
                    <a:pt x="626855" y="1135757"/>
                  </a:moveTo>
                  <a:cubicBezTo>
                    <a:pt x="632276" y="1138773"/>
                    <a:pt x="633141" y="1147563"/>
                    <a:pt x="628787" y="1155388"/>
                  </a:cubicBezTo>
                  <a:cubicBezTo>
                    <a:pt x="624432" y="1163213"/>
                    <a:pt x="616508" y="1167110"/>
                    <a:pt x="611087" y="1164093"/>
                  </a:cubicBezTo>
                  <a:cubicBezTo>
                    <a:pt x="605666" y="1161077"/>
                    <a:pt x="604801" y="1152288"/>
                    <a:pt x="609156" y="1144464"/>
                  </a:cubicBezTo>
                  <a:cubicBezTo>
                    <a:pt x="613510" y="1136639"/>
                    <a:pt x="621434" y="1132740"/>
                    <a:pt x="626855" y="1135757"/>
                  </a:cubicBezTo>
                  <a:close/>
                  <a:moveTo>
                    <a:pt x="932299" y="1133762"/>
                  </a:moveTo>
                  <a:cubicBezTo>
                    <a:pt x="938484" y="1134246"/>
                    <a:pt x="942931" y="1141876"/>
                    <a:pt x="942231" y="1150804"/>
                  </a:cubicBezTo>
                  <a:cubicBezTo>
                    <a:pt x="941532" y="1159731"/>
                    <a:pt x="935952" y="1166575"/>
                    <a:pt x="929767" y="1166091"/>
                  </a:cubicBezTo>
                  <a:cubicBezTo>
                    <a:pt x="923582" y="1165607"/>
                    <a:pt x="919135" y="1157977"/>
                    <a:pt x="919835" y="1149050"/>
                  </a:cubicBezTo>
                  <a:cubicBezTo>
                    <a:pt x="920533" y="1140122"/>
                    <a:pt x="926114" y="1133278"/>
                    <a:pt x="932299" y="1133762"/>
                  </a:cubicBezTo>
                  <a:close/>
                  <a:moveTo>
                    <a:pt x="759352" y="1132443"/>
                  </a:moveTo>
                  <a:cubicBezTo>
                    <a:pt x="762864" y="1133080"/>
                    <a:pt x="766619" y="1135057"/>
                    <a:pt x="769785" y="1138223"/>
                  </a:cubicBezTo>
                  <a:cubicBezTo>
                    <a:pt x="776117" y="1144556"/>
                    <a:pt x="777695" y="1153244"/>
                    <a:pt x="773307" y="1157631"/>
                  </a:cubicBezTo>
                  <a:cubicBezTo>
                    <a:pt x="768920" y="1162018"/>
                    <a:pt x="760231" y="1160441"/>
                    <a:pt x="753899" y="1154109"/>
                  </a:cubicBezTo>
                  <a:cubicBezTo>
                    <a:pt x="747567" y="1147777"/>
                    <a:pt x="745990" y="1139088"/>
                    <a:pt x="750377" y="1134701"/>
                  </a:cubicBezTo>
                  <a:cubicBezTo>
                    <a:pt x="752571" y="1132507"/>
                    <a:pt x="755840" y="1131806"/>
                    <a:pt x="759352" y="1132443"/>
                  </a:cubicBezTo>
                  <a:close/>
                  <a:moveTo>
                    <a:pt x="1112958" y="1131364"/>
                  </a:moveTo>
                  <a:cubicBezTo>
                    <a:pt x="1116471" y="1130727"/>
                    <a:pt x="1119740" y="1131430"/>
                    <a:pt x="1121933" y="1133624"/>
                  </a:cubicBezTo>
                  <a:cubicBezTo>
                    <a:pt x="1126320" y="1138010"/>
                    <a:pt x="1124743" y="1146699"/>
                    <a:pt x="1118411" y="1153031"/>
                  </a:cubicBezTo>
                  <a:cubicBezTo>
                    <a:pt x="1112080" y="1159363"/>
                    <a:pt x="1103390" y="1160940"/>
                    <a:pt x="1099003" y="1156553"/>
                  </a:cubicBezTo>
                  <a:cubicBezTo>
                    <a:pt x="1094616" y="1152166"/>
                    <a:pt x="1096193" y="1143477"/>
                    <a:pt x="1102525" y="1137145"/>
                  </a:cubicBezTo>
                  <a:cubicBezTo>
                    <a:pt x="1105691" y="1133980"/>
                    <a:pt x="1109446" y="1132002"/>
                    <a:pt x="1112958" y="1131364"/>
                  </a:cubicBezTo>
                  <a:close/>
                  <a:moveTo>
                    <a:pt x="665589" y="1124847"/>
                  </a:moveTo>
                  <a:lnTo>
                    <a:pt x="676913" y="1134079"/>
                  </a:lnTo>
                  <a:lnTo>
                    <a:pt x="680394" y="1132352"/>
                  </a:lnTo>
                  <a:cubicBezTo>
                    <a:pt x="686579" y="1132836"/>
                    <a:pt x="691026" y="1140466"/>
                    <a:pt x="690326" y="1149393"/>
                  </a:cubicBezTo>
                  <a:cubicBezTo>
                    <a:pt x="689627" y="1158321"/>
                    <a:pt x="684047" y="1165165"/>
                    <a:pt x="677862" y="1164681"/>
                  </a:cubicBezTo>
                  <a:cubicBezTo>
                    <a:pt x="671677" y="1164196"/>
                    <a:pt x="667230" y="1156567"/>
                    <a:pt x="667929" y="1147639"/>
                  </a:cubicBezTo>
                  <a:lnTo>
                    <a:pt x="668428" y="1146307"/>
                  </a:lnTo>
                  <a:lnTo>
                    <a:pt x="663835" y="1147244"/>
                  </a:lnTo>
                  <a:cubicBezTo>
                    <a:pt x="654908" y="1146545"/>
                    <a:pt x="648063" y="1140965"/>
                    <a:pt x="648548" y="1134780"/>
                  </a:cubicBezTo>
                  <a:cubicBezTo>
                    <a:pt x="649032" y="1128595"/>
                    <a:pt x="656662" y="1124148"/>
                    <a:pt x="665589" y="1124847"/>
                  </a:cubicBezTo>
                  <a:close/>
                  <a:moveTo>
                    <a:pt x="479245" y="1111672"/>
                  </a:moveTo>
                  <a:cubicBezTo>
                    <a:pt x="482338" y="1111915"/>
                    <a:pt x="484996" y="1113943"/>
                    <a:pt x="486793" y="1117027"/>
                  </a:cubicBezTo>
                  <a:lnTo>
                    <a:pt x="487672" y="1121334"/>
                  </a:lnTo>
                  <a:lnTo>
                    <a:pt x="488879" y="1121087"/>
                  </a:lnTo>
                  <a:cubicBezTo>
                    <a:pt x="497806" y="1121786"/>
                    <a:pt x="504651" y="1127367"/>
                    <a:pt x="504167" y="1133552"/>
                  </a:cubicBezTo>
                  <a:cubicBezTo>
                    <a:pt x="503682" y="1139737"/>
                    <a:pt x="496052" y="1144184"/>
                    <a:pt x="487125" y="1143485"/>
                  </a:cubicBezTo>
                  <a:lnTo>
                    <a:pt x="483579" y="1140594"/>
                  </a:lnTo>
                  <a:lnTo>
                    <a:pt x="476713" y="1144001"/>
                  </a:lnTo>
                  <a:cubicBezTo>
                    <a:pt x="470528" y="1143517"/>
                    <a:pt x="466081" y="1135888"/>
                    <a:pt x="466781" y="1126960"/>
                  </a:cubicBezTo>
                  <a:cubicBezTo>
                    <a:pt x="467480" y="1118032"/>
                    <a:pt x="473060" y="1111188"/>
                    <a:pt x="479245" y="1111672"/>
                  </a:cubicBezTo>
                  <a:close/>
                  <a:moveTo>
                    <a:pt x="287731" y="1100407"/>
                  </a:moveTo>
                  <a:cubicBezTo>
                    <a:pt x="296659" y="1101106"/>
                    <a:pt x="303503" y="1106688"/>
                    <a:pt x="303019" y="1112872"/>
                  </a:cubicBezTo>
                  <a:cubicBezTo>
                    <a:pt x="302534" y="1119057"/>
                    <a:pt x="294905" y="1123505"/>
                    <a:pt x="285977" y="1122805"/>
                  </a:cubicBezTo>
                  <a:cubicBezTo>
                    <a:pt x="277049" y="1122105"/>
                    <a:pt x="270205" y="1116525"/>
                    <a:pt x="270690" y="1110340"/>
                  </a:cubicBezTo>
                  <a:cubicBezTo>
                    <a:pt x="271174" y="1104155"/>
                    <a:pt x="278804" y="1099708"/>
                    <a:pt x="287731" y="1100407"/>
                  </a:cubicBezTo>
                  <a:close/>
                  <a:moveTo>
                    <a:pt x="933021" y="1087811"/>
                  </a:moveTo>
                  <a:cubicBezTo>
                    <a:pt x="936572" y="1087462"/>
                    <a:pt x="940725" y="1088334"/>
                    <a:pt x="944638" y="1090511"/>
                  </a:cubicBezTo>
                  <a:cubicBezTo>
                    <a:pt x="952463" y="1094866"/>
                    <a:pt x="956361" y="1102790"/>
                    <a:pt x="953344" y="1108211"/>
                  </a:cubicBezTo>
                  <a:cubicBezTo>
                    <a:pt x="950327" y="1113632"/>
                    <a:pt x="941539" y="1114498"/>
                    <a:pt x="933714" y="1110142"/>
                  </a:cubicBezTo>
                  <a:cubicBezTo>
                    <a:pt x="925889" y="1105788"/>
                    <a:pt x="921991" y="1097865"/>
                    <a:pt x="925008" y="1092444"/>
                  </a:cubicBezTo>
                  <a:cubicBezTo>
                    <a:pt x="926516" y="1089733"/>
                    <a:pt x="929467" y="1088162"/>
                    <a:pt x="933021" y="1087811"/>
                  </a:cubicBezTo>
                  <a:close/>
                  <a:moveTo>
                    <a:pt x="1000210" y="1087720"/>
                  </a:moveTo>
                  <a:cubicBezTo>
                    <a:pt x="1009137" y="1088419"/>
                    <a:pt x="1015982" y="1093999"/>
                    <a:pt x="1015497" y="1100184"/>
                  </a:cubicBezTo>
                  <a:cubicBezTo>
                    <a:pt x="1015013" y="1106369"/>
                    <a:pt x="1007383" y="1110816"/>
                    <a:pt x="998456" y="1110117"/>
                  </a:cubicBezTo>
                  <a:cubicBezTo>
                    <a:pt x="989529" y="1109418"/>
                    <a:pt x="982684" y="1103838"/>
                    <a:pt x="983168" y="1097652"/>
                  </a:cubicBezTo>
                  <a:cubicBezTo>
                    <a:pt x="983653" y="1091467"/>
                    <a:pt x="991282" y="1087021"/>
                    <a:pt x="1000210" y="1087720"/>
                  </a:cubicBezTo>
                  <a:close/>
                  <a:moveTo>
                    <a:pt x="1075406" y="1085370"/>
                  </a:moveTo>
                  <a:cubicBezTo>
                    <a:pt x="1084333" y="1086069"/>
                    <a:pt x="1091178" y="1091649"/>
                    <a:pt x="1090693" y="1097834"/>
                  </a:cubicBezTo>
                  <a:cubicBezTo>
                    <a:pt x="1090209" y="1104019"/>
                    <a:pt x="1082579" y="1108466"/>
                    <a:pt x="1073652" y="1107767"/>
                  </a:cubicBezTo>
                  <a:cubicBezTo>
                    <a:pt x="1064724" y="1107068"/>
                    <a:pt x="1057880" y="1101487"/>
                    <a:pt x="1058364" y="1095302"/>
                  </a:cubicBezTo>
                  <a:cubicBezTo>
                    <a:pt x="1058849" y="1089117"/>
                    <a:pt x="1066478" y="1084670"/>
                    <a:pt x="1075406" y="1085370"/>
                  </a:cubicBezTo>
                  <a:close/>
                  <a:moveTo>
                    <a:pt x="1299820" y="1085105"/>
                  </a:moveTo>
                  <a:cubicBezTo>
                    <a:pt x="1303372" y="1084756"/>
                    <a:pt x="1307525" y="1085629"/>
                    <a:pt x="1311438" y="1087806"/>
                  </a:cubicBezTo>
                  <a:cubicBezTo>
                    <a:pt x="1319263" y="1092160"/>
                    <a:pt x="1323161" y="1100085"/>
                    <a:pt x="1320144" y="1105506"/>
                  </a:cubicBezTo>
                  <a:cubicBezTo>
                    <a:pt x="1317127" y="1110927"/>
                    <a:pt x="1308339" y="1111791"/>
                    <a:pt x="1300514" y="1107437"/>
                  </a:cubicBezTo>
                  <a:cubicBezTo>
                    <a:pt x="1292689" y="1103083"/>
                    <a:pt x="1288791" y="1095158"/>
                    <a:pt x="1291808" y="1089737"/>
                  </a:cubicBezTo>
                  <a:cubicBezTo>
                    <a:pt x="1293317" y="1087027"/>
                    <a:pt x="1296267" y="1085455"/>
                    <a:pt x="1299820" y="1085105"/>
                  </a:cubicBezTo>
                  <a:close/>
                  <a:moveTo>
                    <a:pt x="1367010" y="1085012"/>
                  </a:moveTo>
                  <a:cubicBezTo>
                    <a:pt x="1375938" y="1085711"/>
                    <a:pt x="1382782" y="1091292"/>
                    <a:pt x="1382297" y="1097477"/>
                  </a:cubicBezTo>
                  <a:cubicBezTo>
                    <a:pt x="1381813" y="1103662"/>
                    <a:pt x="1374183" y="1108109"/>
                    <a:pt x="1365256" y="1107410"/>
                  </a:cubicBezTo>
                  <a:cubicBezTo>
                    <a:pt x="1356328" y="1106710"/>
                    <a:pt x="1349484" y="1101130"/>
                    <a:pt x="1349968" y="1094945"/>
                  </a:cubicBezTo>
                  <a:cubicBezTo>
                    <a:pt x="1350453" y="1088760"/>
                    <a:pt x="1358082" y="1084313"/>
                    <a:pt x="1367010" y="1085012"/>
                  </a:cubicBezTo>
                  <a:close/>
                  <a:moveTo>
                    <a:pt x="1448923" y="1081476"/>
                  </a:moveTo>
                  <a:lnTo>
                    <a:pt x="1440074" y="1090494"/>
                  </a:lnTo>
                  <a:lnTo>
                    <a:pt x="1440905" y="1085918"/>
                  </a:lnTo>
                  <a:close/>
                  <a:moveTo>
                    <a:pt x="752064" y="1072210"/>
                  </a:moveTo>
                  <a:cubicBezTo>
                    <a:pt x="760992" y="1072909"/>
                    <a:pt x="767836" y="1078489"/>
                    <a:pt x="767352" y="1084675"/>
                  </a:cubicBezTo>
                  <a:cubicBezTo>
                    <a:pt x="766867" y="1090860"/>
                    <a:pt x="759238" y="1095306"/>
                    <a:pt x="750310" y="1094607"/>
                  </a:cubicBezTo>
                  <a:cubicBezTo>
                    <a:pt x="741382" y="1093908"/>
                    <a:pt x="734538" y="1088328"/>
                    <a:pt x="735023" y="1082143"/>
                  </a:cubicBezTo>
                  <a:cubicBezTo>
                    <a:pt x="735507" y="1075958"/>
                    <a:pt x="743137" y="1071511"/>
                    <a:pt x="752064" y="1072210"/>
                  </a:cubicBezTo>
                  <a:close/>
                  <a:moveTo>
                    <a:pt x="505023" y="1068380"/>
                  </a:moveTo>
                  <a:cubicBezTo>
                    <a:pt x="510444" y="1071396"/>
                    <a:pt x="511309" y="1080186"/>
                    <a:pt x="506954" y="1088011"/>
                  </a:cubicBezTo>
                  <a:cubicBezTo>
                    <a:pt x="502600" y="1095836"/>
                    <a:pt x="494676" y="1099733"/>
                    <a:pt x="489255" y="1096716"/>
                  </a:cubicBezTo>
                  <a:cubicBezTo>
                    <a:pt x="483835" y="1093700"/>
                    <a:pt x="482969" y="1084911"/>
                    <a:pt x="487323" y="1077087"/>
                  </a:cubicBezTo>
                  <a:cubicBezTo>
                    <a:pt x="491678" y="1069262"/>
                    <a:pt x="499602" y="1065363"/>
                    <a:pt x="505023" y="1068380"/>
                  </a:cubicBezTo>
                  <a:close/>
                  <a:moveTo>
                    <a:pt x="810467" y="1066384"/>
                  </a:moveTo>
                  <a:cubicBezTo>
                    <a:pt x="816652" y="1066868"/>
                    <a:pt x="821099" y="1074498"/>
                    <a:pt x="820399" y="1083426"/>
                  </a:cubicBezTo>
                  <a:cubicBezTo>
                    <a:pt x="819701" y="1092353"/>
                    <a:pt x="814120" y="1099197"/>
                    <a:pt x="807935" y="1098713"/>
                  </a:cubicBezTo>
                  <a:cubicBezTo>
                    <a:pt x="804843" y="1098471"/>
                    <a:pt x="802184" y="1096442"/>
                    <a:pt x="800388" y="1093358"/>
                  </a:cubicBezTo>
                  <a:lnTo>
                    <a:pt x="799496" y="1088990"/>
                  </a:lnTo>
                  <a:lnTo>
                    <a:pt x="797308" y="1089437"/>
                  </a:lnTo>
                  <a:cubicBezTo>
                    <a:pt x="788381" y="1088738"/>
                    <a:pt x="781536" y="1083157"/>
                    <a:pt x="782021" y="1076972"/>
                  </a:cubicBezTo>
                  <a:cubicBezTo>
                    <a:pt x="782505" y="1070787"/>
                    <a:pt x="790135" y="1066340"/>
                    <a:pt x="799062" y="1067040"/>
                  </a:cubicBezTo>
                  <a:lnTo>
                    <a:pt x="804814" y="1069189"/>
                  </a:lnTo>
                  <a:close/>
                  <a:moveTo>
                    <a:pt x="637520" y="1065065"/>
                  </a:moveTo>
                  <a:cubicBezTo>
                    <a:pt x="641033" y="1065702"/>
                    <a:pt x="644788" y="1067679"/>
                    <a:pt x="647954" y="1070845"/>
                  </a:cubicBezTo>
                  <a:cubicBezTo>
                    <a:pt x="654286" y="1077178"/>
                    <a:pt x="655863" y="1085866"/>
                    <a:pt x="651476" y="1090253"/>
                  </a:cubicBezTo>
                  <a:cubicBezTo>
                    <a:pt x="647089" y="1094640"/>
                    <a:pt x="638400" y="1093063"/>
                    <a:pt x="632068" y="1086731"/>
                  </a:cubicBezTo>
                  <a:cubicBezTo>
                    <a:pt x="625736" y="1080399"/>
                    <a:pt x="624159" y="1071710"/>
                    <a:pt x="628546" y="1067323"/>
                  </a:cubicBezTo>
                  <a:cubicBezTo>
                    <a:pt x="630740" y="1065130"/>
                    <a:pt x="634008" y="1064428"/>
                    <a:pt x="637520" y="1065065"/>
                  </a:cubicBezTo>
                  <a:close/>
                  <a:moveTo>
                    <a:pt x="1165862" y="1064333"/>
                  </a:moveTo>
                  <a:cubicBezTo>
                    <a:pt x="1174790" y="1065033"/>
                    <a:pt x="1181634" y="1070614"/>
                    <a:pt x="1181150" y="1076799"/>
                  </a:cubicBezTo>
                  <a:cubicBezTo>
                    <a:pt x="1180665" y="1082984"/>
                    <a:pt x="1173036" y="1087431"/>
                    <a:pt x="1164108" y="1086731"/>
                  </a:cubicBezTo>
                  <a:cubicBezTo>
                    <a:pt x="1155181" y="1086031"/>
                    <a:pt x="1148336" y="1080451"/>
                    <a:pt x="1148821" y="1074266"/>
                  </a:cubicBezTo>
                  <a:cubicBezTo>
                    <a:pt x="1149305" y="1068082"/>
                    <a:pt x="1156935" y="1063634"/>
                    <a:pt x="1165862" y="1064333"/>
                  </a:cubicBezTo>
                  <a:close/>
                  <a:moveTo>
                    <a:pt x="942677" y="1057272"/>
                  </a:moveTo>
                  <a:cubicBezTo>
                    <a:pt x="948098" y="1060288"/>
                    <a:pt x="948963" y="1069078"/>
                    <a:pt x="944609" y="1076903"/>
                  </a:cubicBezTo>
                  <a:cubicBezTo>
                    <a:pt x="940254" y="1084727"/>
                    <a:pt x="932330" y="1088625"/>
                    <a:pt x="926909" y="1085608"/>
                  </a:cubicBezTo>
                  <a:cubicBezTo>
                    <a:pt x="921488" y="1082592"/>
                    <a:pt x="920623" y="1073803"/>
                    <a:pt x="924978" y="1065978"/>
                  </a:cubicBezTo>
                  <a:cubicBezTo>
                    <a:pt x="929332" y="1058154"/>
                    <a:pt x="937256" y="1054255"/>
                    <a:pt x="942677" y="1057272"/>
                  </a:cubicBezTo>
                  <a:close/>
                  <a:moveTo>
                    <a:pt x="1248121" y="1055276"/>
                  </a:moveTo>
                  <a:cubicBezTo>
                    <a:pt x="1254306" y="1055760"/>
                    <a:pt x="1258753" y="1063390"/>
                    <a:pt x="1258053" y="1072317"/>
                  </a:cubicBezTo>
                  <a:cubicBezTo>
                    <a:pt x="1257354" y="1081245"/>
                    <a:pt x="1251774" y="1088089"/>
                    <a:pt x="1245589" y="1087605"/>
                  </a:cubicBezTo>
                  <a:cubicBezTo>
                    <a:pt x="1239404" y="1087120"/>
                    <a:pt x="1234957" y="1079491"/>
                    <a:pt x="1235657" y="1070563"/>
                  </a:cubicBezTo>
                  <a:cubicBezTo>
                    <a:pt x="1236355" y="1061636"/>
                    <a:pt x="1241936" y="1054791"/>
                    <a:pt x="1248121" y="1055276"/>
                  </a:cubicBezTo>
                  <a:close/>
                  <a:moveTo>
                    <a:pt x="1075174" y="1053957"/>
                  </a:moveTo>
                  <a:cubicBezTo>
                    <a:pt x="1078686" y="1054594"/>
                    <a:pt x="1082441" y="1056571"/>
                    <a:pt x="1085607" y="1059737"/>
                  </a:cubicBezTo>
                  <a:cubicBezTo>
                    <a:pt x="1091939" y="1066070"/>
                    <a:pt x="1093516" y="1074758"/>
                    <a:pt x="1089129" y="1079145"/>
                  </a:cubicBezTo>
                  <a:cubicBezTo>
                    <a:pt x="1084742" y="1083532"/>
                    <a:pt x="1076053" y="1081955"/>
                    <a:pt x="1069721" y="1075623"/>
                  </a:cubicBezTo>
                  <a:cubicBezTo>
                    <a:pt x="1063389" y="1069291"/>
                    <a:pt x="1061812" y="1060602"/>
                    <a:pt x="1066199" y="1056215"/>
                  </a:cubicBezTo>
                  <a:cubicBezTo>
                    <a:pt x="1068393" y="1054021"/>
                    <a:pt x="1071662" y="1053319"/>
                    <a:pt x="1075174" y="1053957"/>
                  </a:cubicBezTo>
                  <a:close/>
                  <a:moveTo>
                    <a:pt x="1124893" y="1051750"/>
                  </a:moveTo>
                  <a:cubicBezTo>
                    <a:pt x="1131078" y="1052234"/>
                    <a:pt x="1135525" y="1059864"/>
                    <a:pt x="1134826" y="1068791"/>
                  </a:cubicBezTo>
                  <a:cubicBezTo>
                    <a:pt x="1134126" y="1077719"/>
                    <a:pt x="1128546" y="1084563"/>
                    <a:pt x="1122361" y="1084079"/>
                  </a:cubicBezTo>
                  <a:cubicBezTo>
                    <a:pt x="1116176" y="1083594"/>
                    <a:pt x="1111729" y="1075965"/>
                    <a:pt x="1112428" y="1067037"/>
                  </a:cubicBezTo>
                  <a:cubicBezTo>
                    <a:pt x="1113127" y="1058110"/>
                    <a:pt x="1118708" y="1051265"/>
                    <a:pt x="1124893" y="1051750"/>
                  </a:cubicBezTo>
                  <a:close/>
                  <a:moveTo>
                    <a:pt x="389374" y="1049556"/>
                  </a:moveTo>
                  <a:cubicBezTo>
                    <a:pt x="392886" y="1050193"/>
                    <a:pt x="396641" y="1052170"/>
                    <a:pt x="399807" y="1055336"/>
                  </a:cubicBezTo>
                  <a:cubicBezTo>
                    <a:pt x="406139" y="1061669"/>
                    <a:pt x="407716" y="1070357"/>
                    <a:pt x="403329" y="1074744"/>
                  </a:cubicBezTo>
                  <a:cubicBezTo>
                    <a:pt x="398942" y="1079131"/>
                    <a:pt x="390253" y="1077554"/>
                    <a:pt x="383921" y="1071222"/>
                  </a:cubicBezTo>
                  <a:cubicBezTo>
                    <a:pt x="377589" y="1064890"/>
                    <a:pt x="376012" y="1056201"/>
                    <a:pt x="380399" y="1051814"/>
                  </a:cubicBezTo>
                  <a:cubicBezTo>
                    <a:pt x="382593" y="1049621"/>
                    <a:pt x="385862" y="1048919"/>
                    <a:pt x="389374" y="1049556"/>
                  </a:cubicBezTo>
                  <a:close/>
                  <a:moveTo>
                    <a:pt x="310415" y="1049465"/>
                  </a:moveTo>
                  <a:cubicBezTo>
                    <a:pt x="316600" y="1049949"/>
                    <a:pt x="321047" y="1057579"/>
                    <a:pt x="320348" y="1066506"/>
                  </a:cubicBezTo>
                  <a:cubicBezTo>
                    <a:pt x="319648" y="1075434"/>
                    <a:pt x="314068" y="1082278"/>
                    <a:pt x="307883" y="1081794"/>
                  </a:cubicBezTo>
                  <a:cubicBezTo>
                    <a:pt x="301698" y="1081309"/>
                    <a:pt x="297251" y="1073680"/>
                    <a:pt x="297950" y="1064752"/>
                  </a:cubicBezTo>
                  <a:cubicBezTo>
                    <a:pt x="298649" y="1055825"/>
                    <a:pt x="304230" y="1048980"/>
                    <a:pt x="310415" y="1049465"/>
                  </a:cubicBezTo>
                  <a:close/>
                  <a:moveTo>
                    <a:pt x="237206" y="1047269"/>
                  </a:moveTo>
                  <a:cubicBezTo>
                    <a:pt x="241670" y="1047619"/>
                    <a:pt x="245613" y="1049189"/>
                    <a:pt x="248380" y="1051445"/>
                  </a:cubicBezTo>
                  <a:lnTo>
                    <a:pt x="249205" y="1053110"/>
                  </a:lnTo>
                  <a:lnTo>
                    <a:pt x="256876" y="1052871"/>
                  </a:lnTo>
                  <a:cubicBezTo>
                    <a:pt x="262298" y="1055887"/>
                    <a:pt x="263162" y="1064676"/>
                    <a:pt x="258808" y="1072502"/>
                  </a:cubicBezTo>
                  <a:cubicBezTo>
                    <a:pt x="254453" y="1080327"/>
                    <a:pt x="246529" y="1084224"/>
                    <a:pt x="241108" y="1081207"/>
                  </a:cubicBezTo>
                  <a:cubicBezTo>
                    <a:pt x="238397" y="1079699"/>
                    <a:pt x="236826" y="1076747"/>
                    <a:pt x="236476" y="1073195"/>
                  </a:cubicBezTo>
                  <a:lnTo>
                    <a:pt x="237388" y="1069272"/>
                  </a:lnTo>
                  <a:lnTo>
                    <a:pt x="235452" y="1069666"/>
                  </a:lnTo>
                  <a:cubicBezTo>
                    <a:pt x="226524" y="1068967"/>
                    <a:pt x="219680" y="1063387"/>
                    <a:pt x="220164" y="1057202"/>
                  </a:cubicBezTo>
                  <a:cubicBezTo>
                    <a:pt x="220649" y="1051017"/>
                    <a:pt x="228278" y="1046570"/>
                    <a:pt x="237206" y="1047269"/>
                  </a:cubicBezTo>
                  <a:close/>
                  <a:moveTo>
                    <a:pt x="858594" y="1046711"/>
                  </a:moveTo>
                  <a:cubicBezTo>
                    <a:pt x="867522" y="1047410"/>
                    <a:pt x="874366" y="1052990"/>
                    <a:pt x="873882" y="1059175"/>
                  </a:cubicBezTo>
                  <a:lnTo>
                    <a:pt x="869244" y="1065713"/>
                  </a:lnTo>
                  <a:lnTo>
                    <a:pt x="874258" y="1064689"/>
                  </a:lnTo>
                  <a:cubicBezTo>
                    <a:pt x="883185" y="1065389"/>
                    <a:pt x="890030" y="1070969"/>
                    <a:pt x="889546" y="1077154"/>
                  </a:cubicBezTo>
                  <a:cubicBezTo>
                    <a:pt x="889061" y="1083339"/>
                    <a:pt x="881432" y="1087786"/>
                    <a:pt x="872504" y="1087087"/>
                  </a:cubicBezTo>
                  <a:cubicBezTo>
                    <a:pt x="863577" y="1086388"/>
                    <a:pt x="856732" y="1080807"/>
                    <a:pt x="857217" y="1074622"/>
                  </a:cubicBezTo>
                  <a:lnTo>
                    <a:pt x="861854" y="1068084"/>
                  </a:lnTo>
                  <a:lnTo>
                    <a:pt x="856840" y="1069108"/>
                  </a:lnTo>
                  <a:cubicBezTo>
                    <a:pt x="847913" y="1068409"/>
                    <a:pt x="841068" y="1062828"/>
                    <a:pt x="841553" y="1056643"/>
                  </a:cubicBezTo>
                  <a:cubicBezTo>
                    <a:pt x="842037" y="1050458"/>
                    <a:pt x="849667" y="1046011"/>
                    <a:pt x="858594" y="1046711"/>
                  </a:cubicBezTo>
                  <a:close/>
                  <a:moveTo>
                    <a:pt x="183642" y="1046364"/>
                  </a:moveTo>
                  <a:lnTo>
                    <a:pt x="183966" y="1046485"/>
                  </a:lnTo>
                  <a:lnTo>
                    <a:pt x="184149" y="1046853"/>
                  </a:lnTo>
                  <a:close/>
                  <a:moveTo>
                    <a:pt x="539498" y="1045393"/>
                  </a:moveTo>
                  <a:cubicBezTo>
                    <a:pt x="543050" y="1045044"/>
                    <a:pt x="547204" y="1045917"/>
                    <a:pt x="551116" y="1048094"/>
                  </a:cubicBezTo>
                  <a:lnTo>
                    <a:pt x="554414" y="1054799"/>
                  </a:lnTo>
                  <a:lnTo>
                    <a:pt x="562320" y="1050875"/>
                  </a:lnTo>
                  <a:cubicBezTo>
                    <a:pt x="568505" y="1051359"/>
                    <a:pt x="572952" y="1058989"/>
                    <a:pt x="572253" y="1067917"/>
                  </a:cubicBezTo>
                  <a:cubicBezTo>
                    <a:pt x="571553" y="1076844"/>
                    <a:pt x="565973" y="1083688"/>
                    <a:pt x="559788" y="1083204"/>
                  </a:cubicBezTo>
                  <a:cubicBezTo>
                    <a:pt x="556695" y="1082962"/>
                    <a:pt x="554038" y="1080933"/>
                    <a:pt x="552240" y="1077849"/>
                  </a:cubicBezTo>
                  <a:lnTo>
                    <a:pt x="550671" y="1070160"/>
                  </a:lnTo>
                  <a:lnTo>
                    <a:pt x="540192" y="1067725"/>
                  </a:lnTo>
                  <a:cubicBezTo>
                    <a:pt x="532367" y="1063371"/>
                    <a:pt x="528470" y="1055446"/>
                    <a:pt x="531486" y="1050025"/>
                  </a:cubicBezTo>
                  <a:cubicBezTo>
                    <a:pt x="532994" y="1047315"/>
                    <a:pt x="535946" y="1045743"/>
                    <a:pt x="539498" y="1045393"/>
                  </a:cubicBezTo>
                  <a:close/>
                  <a:moveTo>
                    <a:pt x="691016" y="1040425"/>
                  </a:moveTo>
                  <a:cubicBezTo>
                    <a:pt x="694529" y="1039789"/>
                    <a:pt x="697797" y="1040491"/>
                    <a:pt x="699992" y="1042684"/>
                  </a:cubicBezTo>
                  <a:cubicBezTo>
                    <a:pt x="704378" y="1047071"/>
                    <a:pt x="702801" y="1055760"/>
                    <a:pt x="696469" y="1062092"/>
                  </a:cubicBezTo>
                  <a:cubicBezTo>
                    <a:pt x="690137" y="1068424"/>
                    <a:pt x="681448" y="1070002"/>
                    <a:pt x="677061" y="1065615"/>
                  </a:cubicBezTo>
                  <a:cubicBezTo>
                    <a:pt x="672674" y="1061228"/>
                    <a:pt x="674251" y="1052538"/>
                    <a:pt x="680583" y="1046206"/>
                  </a:cubicBezTo>
                  <a:cubicBezTo>
                    <a:pt x="683749" y="1043040"/>
                    <a:pt x="687505" y="1041063"/>
                    <a:pt x="691016" y="1040425"/>
                  </a:cubicBezTo>
                  <a:close/>
                  <a:moveTo>
                    <a:pt x="923745" y="1031071"/>
                  </a:moveTo>
                  <a:cubicBezTo>
                    <a:pt x="929930" y="1031555"/>
                    <a:pt x="934377" y="1039185"/>
                    <a:pt x="933677" y="1048112"/>
                  </a:cubicBezTo>
                  <a:cubicBezTo>
                    <a:pt x="932979" y="1057040"/>
                    <a:pt x="927399" y="1063884"/>
                    <a:pt x="921213" y="1063400"/>
                  </a:cubicBezTo>
                  <a:cubicBezTo>
                    <a:pt x="915028" y="1062915"/>
                    <a:pt x="910582" y="1055286"/>
                    <a:pt x="911281" y="1046358"/>
                  </a:cubicBezTo>
                  <a:cubicBezTo>
                    <a:pt x="911980" y="1037430"/>
                    <a:pt x="917560" y="1030586"/>
                    <a:pt x="923745" y="1031071"/>
                  </a:cubicBezTo>
                  <a:close/>
                  <a:moveTo>
                    <a:pt x="1048796" y="1027899"/>
                  </a:moveTo>
                  <a:cubicBezTo>
                    <a:pt x="1054217" y="1030915"/>
                    <a:pt x="1055082" y="1039703"/>
                    <a:pt x="1050728" y="1047528"/>
                  </a:cubicBezTo>
                  <a:cubicBezTo>
                    <a:pt x="1046373" y="1055353"/>
                    <a:pt x="1038449" y="1059251"/>
                    <a:pt x="1033028" y="1056234"/>
                  </a:cubicBezTo>
                  <a:cubicBezTo>
                    <a:pt x="1027607" y="1053218"/>
                    <a:pt x="1026742" y="1044429"/>
                    <a:pt x="1031097" y="1036604"/>
                  </a:cubicBezTo>
                  <a:cubicBezTo>
                    <a:pt x="1035451" y="1028779"/>
                    <a:pt x="1043375" y="1024881"/>
                    <a:pt x="1048796" y="1027899"/>
                  </a:cubicBezTo>
                  <a:close/>
                  <a:moveTo>
                    <a:pt x="1354240" y="1025902"/>
                  </a:moveTo>
                  <a:cubicBezTo>
                    <a:pt x="1360425" y="1026386"/>
                    <a:pt x="1364872" y="1034016"/>
                    <a:pt x="1364173" y="1042943"/>
                  </a:cubicBezTo>
                  <a:cubicBezTo>
                    <a:pt x="1363474" y="1051871"/>
                    <a:pt x="1357893" y="1058715"/>
                    <a:pt x="1351708" y="1058231"/>
                  </a:cubicBezTo>
                  <a:cubicBezTo>
                    <a:pt x="1345523" y="1057746"/>
                    <a:pt x="1341076" y="1050117"/>
                    <a:pt x="1341775" y="1041189"/>
                  </a:cubicBezTo>
                  <a:cubicBezTo>
                    <a:pt x="1342475" y="1032261"/>
                    <a:pt x="1348055" y="1025417"/>
                    <a:pt x="1354240" y="1025902"/>
                  </a:cubicBezTo>
                  <a:close/>
                  <a:moveTo>
                    <a:pt x="1181293" y="1024582"/>
                  </a:moveTo>
                  <a:cubicBezTo>
                    <a:pt x="1184806" y="1025220"/>
                    <a:pt x="1188561" y="1027197"/>
                    <a:pt x="1191727" y="1030363"/>
                  </a:cubicBezTo>
                  <a:cubicBezTo>
                    <a:pt x="1198059" y="1036695"/>
                    <a:pt x="1199636" y="1045384"/>
                    <a:pt x="1195249" y="1049771"/>
                  </a:cubicBezTo>
                  <a:cubicBezTo>
                    <a:pt x="1190862" y="1054158"/>
                    <a:pt x="1182173" y="1052582"/>
                    <a:pt x="1175841" y="1046249"/>
                  </a:cubicBezTo>
                  <a:cubicBezTo>
                    <a:pt x="1169509" y="1039917"/>
                    <a:pt x="1167933" y="1031228"/>
                    <a:pt x="1172319" y="1026842"/>
                  </a:cubicBezTo>
                  <a:cubicBezTo>
                    <a:pt x="1174512" y="1024647"/>
                    <a:pt x="1177781" y="1023945"/>
                    <a:pt x="1181293" y="1024582"/>
                  </a:cubicBezTo>
                  <a:close/>
                  <a:moveTo>
                    <a:pt x="739294" y="1013098"/>
                  </a:moveTo>
                  <a:cubicBezTo>
                    <a:pt x="745480" y="1013583"/>
                    <a:pt x="749926" y="1021212"/>
                    <a:pt x="749226" y="1030140"/>
                  </a:cubicBezTo>
                  <a:cubicBezTo>
                    <a:pt x="748528" y="1039068"/>
                    <a:pt x="742947" y="1045912"/>
                    <a:pt x="736762" y="1045427"/>
                  </a:cubicBezTo>
                  <a:cubicBezTo>
                    <a:pt x="730578" y="1044943"/>
                    <a:pt x="726130" y="1037313"/>
                    <a:pt x="726830" y="1028386"/>
                  </a:cubicBezTo>
                  <a:cubicBezTo>
                    <a:pt x="727529" y="1019458"/>
                    <a:pt x="733109" y="1012614"/>
                    <a:pt x="739294" y="1013098"/>
                  </a:cubicBezTo>
                  <a:close/>
                  <a:moveTo>
                    <a:pt x="562585" y="1009339"/>
                  </a:moveTo>
                  <a:cubicBezTo>
                    <a:pt x="568770" y="1009823"/>
                    <a:pt x="573218" y="1017453"/>
                    <a:pt x="572517" y="1026380"/>
                  </a:cubicBezTo>
                  <a:cubicBezTo>
                    <a:pt x="571818" y="1035308"/>
                    <a:pt x="566238" y="1042152"/>
                    <a:pt x="560053" y="1041668"/>
                  </a:cubicBezTo>
                  <a:cubicBezTo>
                    <a:pt x="553868" y="1041184"/>
                    <a:pt x="549421" y="1033554"/>
                    <a:pt x="550121" y="1024626"/>
                  </a:cubicBezTo>
                  <a:cubicBezTo>
                    <a:pt x="550819" y="1015699"/>
                    <a:pt x="556401" y="1008855"/>
                    <a:pt x="562585" y="1009339"/>
                  </a:cubicBezTo>
                  <a:close/>
                  <a:moveTo>
                    <a:pt x="361436" y="988660"/>
                  </a:moveTo>
                  <a:cubicBezTo>
                    <a:pt x="367621" y="989144"/>
                    <a:pt x="372068" y="996774"/>
                    <a:pt x="371369" y="1005701"/>
                  </a:cubicBezTo>
                  <a:cubicBezTo>
                    <a:pt x="370670" y="1014629"/>
                    <a:pt x="365089" y="1021473"/>
                    <a:pt x="358904" y="1020989"/>
                  </a:cubicBezTo>
                  <a:cubicBezTo>
                    <a:pt x="352719" y="1020504"/>
                    <a:pt x="348272" y="1012875"/>
                    <a:pt x="348971" y="1003947"/>
                  </a:cubicBezTo>
                  <a:cubicBezTo>
                    <a:pt x="349671" y="995019"/>
                    <a:pt x="355251" y="988175"/>
                    <a:pt x="361436" y="988660"/>
                  </a:cubicBezTo>
                  <a:close/>
                  <a:moveTo>
                    <a:pt x="1387176" y="976671"/>
                  </a:moveTo>
                  <a:cubicBezTo>
                    <a:pt x="1392597" y="979687"/>
                    <a:pt x="1393462" y="988476"/>
                    <a:pt x="1389108" y="996302"/>
                  </a:cubicBezTo>
                  <a:cubicBezTo>
                    <a:pt x="1384753" y="1004127"/>
                    <a:pt x="1376829" y="1008024"/>
                    <a:pt x="1371408" y="1005007"/>
                  </a:cubicBezTo>
                  <a:cubicBezTo>
                    <a:pt x="1365987" y="1001991"/>
                    <a:pt x="1365122" y="993203"/>
                    <a:pt x="1369477" y="985378"/>
                  </a:cubicBezTo>
                  <a:cubicBezTo>
                    <a:pt x="1373831" y="977553"/>
                    <a:pt x="1381755" y="973655"/>
                    <a:pt x="1387176" y="976671"/>
                  </a:cubicBezTo>
                  <a:close/>
                  <a:moveTo>
                    <a:pt x="1519674" y="973356"/>
                  </a:moveTo>
                  <a:cubicBezTo>
                    <a:pt x="1523186" y="973993"/>
                    <a:pt x="1526941" y="975970"/>
                    <a:pt x="1530107" y="979136"/>
                  </a:cubicBezTo>
                  <a:lnTo>
                    <a:pt x="1530194" y="979613"/>
                  </a:lnTo>
                  <a:lnTo>
                    <a:pt x="1518894" y="997611"/>
                  </a:lnTo>
                  <a:lnTo>
                    <a:pt x="1514221" y="995022"/>
                  </a:lnTo>
                  <a:cubicBezTo>
                    <a:pt x="1507890" y="988690"/>
                    <a:pt x="1506312" y="980001"/>
                    <a:pt x="1510699" y="975614"/>
                  </a:cubicBezTo>
                  <a:cubicBezTo>
                    <a:pt x="1512893" y="973421"/>
                    <a:pt x="1516162" y="972719"/>
                    <a:pt x="1519674" y="973356"/>
                  </a:cubicBezTo>
                  <a:close/>
                  <a:moveTo>
                    <a:pt x="1440715" y="973265"/>
                  </a:moveTo>
                  <a:cubicBezTo>
                    <a:pt x="1446900" y="973749"/>
                    <a:pt x="1451347" y="981379"/>
                    <a:pt x="1450648" y="990306"/>
                  </a:cubicBezTo>
                  <a:cubicBezTo>
                    <a:pt x="1449948" y="999234"/>
                    <a:pt x="1444368" y="1006078"/>
                    <a:pt x="1438183" y="1005594"/>
                  </a:cubicBezTo>
                  <a:cubicBezTo>
                    <a:pt x="1431998" y="1005109"/>
                    <a:pt x="1427551" y="997480"/>
                    <a:pt x="1428250" y="988552"/>
                  </a:cubicBezTo>
                  <a:cubicBezTo>
                    <a:pt x="1428949" y="979625"/>
                    <a:pt x="1434530" y="972780"/>
                    <a:pt x="1440715" y="973265"/>
                  </a:cubicBezTo>
                  <a:close/>
                  <a:moveTo>
                    <a:pt x="1303093" y="966110"/>
                  </a:moveTo>
                  <a:cubicBezTo>
                    <a:pt x="1312021" y="966809"/>
                    <a:pt x="1318865" y="972389"/>
                    <a:pt x="1318381" y="978574"/>
                  </a:cubicBezTo>
                  <a:cubicBezTo>
                    <a:pt x="1317896" y="984759"/>
                    <a:pt x="1310267" y="989206"/>
                    <a:pt x="1301339" y="988507"/>
                  </a:cubicBezTo>
                  <a:cubicBezTo>
                    <a:pt x="1292412" y="987808"/>
                    <a:pt x="1285567" y="982228"/>
                    <a:pt x="1286052" y="976043"/>
                  </a:cubicBezTo>
                  <a:cubicBezTo>
                    <a:pt x="1286536" y="969857"/>
                    <a:pt x="1294166" y="965411"/>
                    <a:pt x="1303093" y="966110"/>
                  </a:cubicBezTo>
                  <a:close/>
                  <a:moveTo>
                    <a:pt x="983998" y="964792"/>
                  </a:moveTo>
                  <a:cubicBezTo>
                    <a:pt x="987550" y="964442"/>
                    <a:pt x="991704" y="965315"/>
                    <a:pt x="995616" y="967492"/>
                  </a:cubicBezTo>
                  <a:cubicBezTo>
                    <a:pt x="1003441" y="971846"/>
                    <a:pt x="1007339" y="979770"/>
                    <a:pt x="1004322" y="985191"/>
                  </a:cubicBezTo>
                  <a:cubicBezTo>
                    <a:pt x="1001306" y="990613"/>
                    <a:pt x="992517" y="991477"/>
                    <a:pt x="984692" y="987123"/>
                  </a:cubicBezTo>
                  <a:cubicBezTo>
                    <a:pt x="976867" y="982769"/>
                    <a:pt x="972969" y="974844"/>
                    <a:pt x="975986" y="969423"/>
                  </a:cubicBezTo>
                  <a:cubicBezTo>
                    <a:pt x="977494" y="966713"/>
                    <a:pt x="980446" y="965141"/>
                    <a:pt x="983998" y="964792"/>
                  </a:cubicBezTo>
                  <a:close/>
                  <a:moveTo>
                    <a:pt x="1051188" y="964699"/>
                  </a:moveTo>
                  <a:cubicBezTo>
                    <a:pt x="1060115" y="965399"/>
                    <a:pt x="1066960" y="970979"/>
                    <a:pt x="1066476" y="977164"/>
                  </a:cubicBezTo>
                  <a:cubicBezTo>
                    <a:pt x="1065992" y="983349"/>
                    <a:pt x="1058362" y="987796"/>
                    <a:pt x="1049434" y="987097"/>
                  </a:cubicBezTo>
                  <a:cubicBezTo>
                    <a:pt x="1040507" y="986398"/>
                    <a:pt x="1033663" y="980817"/>
                    <a:pt x="1034147" y="974632"/>
                  </a:cubicBezTo>
                  <a:cubicBezTo>
                    <a:pt x="1034631" y="968447"/>
                    <a:pt x="1042261" y="964000"/>
                    <a:pt x="1051188" y="964699"/>
                  </a:cubicBezTo>
                  <a:close/>
                  <a:moveTo>
                    <a:pt x="488615" y="963824"/>
                  </a:moveTo>
                  <a:cubicBezTo>
                    <a:pt x="497542" y="964523"/>
                    <a:pt x="504387" y="970103"/>
                    <a:pt x="503903" y="976288"/>
                  </a:cubicBezTo>
                  <a:cubicBezTo>
                    <a:pt x="503418" y="982473"/>
                    <a:pt x="495788" y="986920"/>
                    <a:pt x="486861" y="986221"/>
                  </a:cubicBezTo>
                  <a:cubicBezTo>
                    <a:pt x="477934" y="985522"/>
                    <a:pt x="471089" y="979941"/>
                    <a:pt x="471574" y="973756"/>
                  </a:cubicBezTo>
                  <a:cubicBezTo>
                    <a:pt x="472058" y="967571"/>
                    <a:pt x="479688" y="963124"/>
                    <a:pt x="488615" y="963824"/>
                  </a:cubicBezTo>
                  <a:close/>
                  <a:moveTo>
                    <a:pt x="169520" y="962507"/>
                  </a:moveTo>
                  <a:cubicBezTo>
                    <a:pt x="173072" y="962157"/>
                    <a:pt x="177226" y="963030"/>
                    <a:pt x="181138" y="965207"/>
                  </a:cubicBezTo>
                  <a:cubicBezTo>
                    <a:pt x="188963" y="969561"/>
                    <a:pt x="192861" y="977486"/>
                    <a:pt x="189844" y="982907"/>
                  </a:cubicBezTo>
                  <a:cubicBezTo>
                    <a:pt x="186828" y="988328"/>
                    <a:pt x="178039" y="989192"/>
                    <a:pt x="170214" y="984838"/>
                  </a:cubicBezTo>
                  <a:cubicBezTo>
                    <a:pt x="162389" y="980484"/>
                    <a:pt x="158492" y="972559"/>
                    <a:pt x="161508" y="967138"/>
                  </a:cubicBezTo>
                  <a:cubicBezTo>
                    <a:pt x="163016" y="964428"/>
                    <a:pt x="165967" y="962856"/>
                    <a:pt x="169520" y="962507"/>
                  </a:cubicBezTo>
                  <a:close/>
                  <a:moveTo>
                    <a:pt x="1135516" y="959825"/>
                  </a:moveTo>
                  <a:cubicBezTo>
                    <a:pt x="1139029" y="959187"/>
                    <a:pt x="1142297" y="959889"/>
                    <a:pt x="1144491" y="962083"/>
                  </a:cubicBezTo>
                  <a:lnTo>
                    <a:pt x="1141732" y="977282"/>
                  </a:lnTo>
                  <a:lnTo>
                    <a:pt x="1149111" y="973621"/>
                  </a:lnTo>
                  <a:cubicBezTo>
                    <a:pt x="1155296" y="974106"/>
                    <a:pt x="1159743" y="981735"/>
                    <a:pt x="1159044" y="990663"/>
                  </a:cubicBezTo>
                  <a:cubicBezTo>
                    <a:pt x="1158344" y="999590"/>
                    <a:pt x="1152764" y="1006435"/>
                    <a:pt x="1146579" y="1005950"/>
                  </a:cubicBezTo>
                  <a:cubicBezTo>
                    <a:pt x="1140394" y="1005465"/>
                    <a:pt x="1135947" y="997835"/>
                    <a:pt x="1136646" y="988909"/>
                  </a:cubicBezTo>
                  <a:lnTo>
                    <a:pt x="1139013" y="982575"/>
                  </a:lnTo>
                  <a:lnTo>
                    <a:pt x="1130535" y="987272"/>
                  </a:lnTo>
                  <a:cubicBezTo>
                    <a:pt x="1127024" y="987909"/>
                    <a:pt x="1123755" y="987207"/>
                    <a:pt x="1121561" y="985013"/>
                  </a:cubicBezTo>
                  <a:cubicBezTo>
                    <a:pt x="1117174" y="980626"/>
                    <a:pt x="1118751" y="971938"/>
                    <a:pt x="1125083" y="965606"/>
                  </a:cubicBezTo>
                  <a:cubicBezTo>
                    <a:pt x="1128249" y="962439"/>
                    <a:pt x="1132005" y="960462"/>
                    <a:pt x="1135516" y="959825"/>
                  </a:cubicBezTo>
                  <a:close/>
                  <a:moveTo>
                    <a:pt x="1239567" y="952586"/>
                  </a:moveTo>
                  <a:cubicBezTo>
                    <a:pt x="1245752" y="953070"/>
                    <a:pt x="1250199" y="960699"/>
                    <a:pt x="1249499" y="969627"/>
                  </a:cubicBezTo>
                  <a:cubicBezTo>
                    <a:pt x="1248801" y="978555"/>
                    <a:pt x="1243221" y="985399"/>
                    <a:pt x="1237035" y="984915"/>
                  </a:cubicBezTo>
                  <a:cubicBezTo>
                    <a:pt x="1230850" y="984430"/>
                    <a:pt x="1226404" y="976801"/>
                    <a:pt x="1227103" y="967873"/>
                  </a:cubicBezTo>
                  <a:cubicBezTo>
                    <a:pt x="1227802" y="958945"/>
                    <a:pt x="1233382" y="952101"/>
                    <a:pt x="1239567" y="952586"/>
                  </a:cubicBezTo>
                  <a:close/>
                  <a:moveTo>
                    <a:pt x="850040" y="944020"/>
                  </a:moveTo>
                  <a:cubicBezTo>
                    <a:pt x="858968" y="944719"/>
                    <a:pt x="865812" y="950300"/>
                    <a:pt x="865327" y="956485"/>
                  </a:cubicBezTo>
                  <a:cubicBezTo>
                    <a:pt x="864843" y="962670"/>
                    <a:pt x="857214" y="967117"/>
                    <a:pt x="848286" y="966418"/>
                  </a:cubicBezTo>
                  <a:cubicBezTo>
                    <a:pt x="839358" y="965718"/>
                    <a:pt x="832514" y="960138"/>
                    <a:pt x="832998" y="953953"/>
                  </a:cubicBezTo>
                  <a:cubicBezTo>
                    <a:pt x="833483" y="947768"/>
                    <a:pt x="841112" y="943321"/>
                    <a:pt x="850040" y="944020"/>
                  </a:cubicBezTo>
                  <a:close/>
                  <a:moveTo>
                    <a:pt x="626855" y="936959"/>
                  </a:moveTo>
                  <a:cubicBezTo>
                    <a:pt x="632276" y="939975"/>
                    <a:pt x="633141" y="948764"/>
                    <a:pt x="628786" y="956589"/>
                  </a:cubicBezTo>
                  <a:cubicBezTo>
                    <a:pt x="624432" y="964415"/>
                    <a:pt x="616508" y="968312"/>
                    <a:pt x="611087" y="965295"/>
                  </a:cubicBezTo>
                  <a:cubicBezTo>
                    <a:pt x="605666" y="962279"/>
                    <a:pt x="604801" y="953491"/>
                    <a:pt x="609155" y="945666"/>
                  </a:cubicBezTo>
                  <a:cubicBezTo>
                    <a:pt x="613510" y="937840"/>
                    <a:pt x="621434" y="933943"/>
                    <a:pt x="626855" y="936959"/>
                  </a:cubicBezTo>
                  <a:close/>
                  <a:moveTo>
                    <a:pt x="310911" y="935521"/>
                  </a:moveTo>
                  <a:cubicBezTo>
                    <a:pt x="317096" y="936005"/>
                    <a:pt x="321543" y="943634"/>
                    <a:pt x="320844" y="952562"/>
                  </a:cubicBezTo>
                  <a:lnTo>
                    <a:pt x="318448" y="958975"/>
                  </a:lnTo>
                  <a:lnTo>
                    <a:pt x="321039" y="957539"/>
                  </a:lnTo>
                  <a:cubicBezTo>
                    <a:pt x="324550" y="956901"/>
                    <a:pt x="327819" y="957604"/>
                    <a:pt x="330013" y="959797"/>
                  </a:cubicBezTo>
                  <a:cubicBezTo>
                    <a:pt x="334400" y="964184"/>
                    <a:pt x="332823" y="972873"/>
                    <a:pt x="326491" y="979205"/>
                  </a:cubicBezTo>
                  <a:cubicBezTo>
                    <a:pt x="320159" y="985537"/>
                    <a:pt x="311470" y="987114"/>
                    <a:pt x="307083" y="982727"/>
                  </a:cubicBezTo>
                  <a:lnTo>
                    <a:pt x="309922" y="967084"/>
                  </a:lnTo>
                  <a:lnTo>
                    <a:pt x="308379" y="967850"/>
                  </a:lnTo>
                  <a:cubicBezTo>
                    <a:pt x="302194" y="967365"/>
                    <a:pt x="297747" y="959736"/>
                    <a:pt x="298446" y="950808"/>
                  </a:cubicBezTo>
                  <a:cubicBezTo>
                    <a:pt x="299145" y="941880"/>
                    <a:pt x="304726" y="935036"/>
                    <a:pt x="310911" y="935521"/>
                  </a:cubicBezTo>
                  <a:close/>
                  <a:moveTo>
                    <a:pt x="932299" y="934963"/>
                  </a:moveTo>
                  <a:cubicBezTo>
                    <a:pt x="938484" y="935448"/>
                    <a:pt x="942931" y="943077"/>
                    <a:pt x="942231" y="952005"/>
                  </a:cubicBezTo>
                  <a:lnTo>
                    <a:pt x="940496" y="956647"/>
                  </a:lnTo>
                  <a:lnTo>
                    <a:pt x="947963" y="952942"/>
                  </a:lnTo>
                  <a:cubicBezTo>
                    <a:pt x="954148" y="953426"/>
                    <a:pt x="958595" y="961056"/>
                    <a:pt x="957895" y="969983"/>
                  </a:cubicBezTo>
                  <a:cubicBezTo>
                    <a:pt x="957197" y="978911"/>
                    <a:pt x="951617" y="985755"/>
                    <a:pt x="945431" y="985271"/>
                  </a:cubicBezTo>
                  <a:cubicBezTo>
                    <a:pt x="939246" y="984787"/>
                    <a:pt x="934799" y="977157"/>
                    <a:pt x="935499" y="968229"/>
                  </a:cubicBezTo>
                  <a:lnTo>
                    <a:pt x="937234" y="963586"/>
                  </a:lnTo>
                  <a:lnTo>
                    <a:pt x="929767" y="967292"/>
                  </a:lnTo>
                  <a:cubicBezTo>
                    <a:pt x="923582" y="966807"/>
                    <a:pt x="919135" y="959177"/>
                    <a:pt x="919835" y="950251"/>
                  </a:cubicBezTo>
                  <a:cubicBezTo>
                    <a:pt x="920534" y="941323"/>
                    <a:pt x="926114" y="934478"/>
                    <a:pt x="932299" y="934963"/>
                  </a:cubicBezTo>
                  <a:close/>
                  <a:moveTo>
                    <a:pt x="246499" y="930561"/>
                  </a:moveTo>
                  <a:cubicBezTo>
                    <a:pt x="252684" y="931046"/>
                    <a:pt x="257131" y="938675"/>
                    <a:pt x="256431" y="947603"/>
                  </a:cubicBezTo>
                  <a:cubicBezTo>
                    <a:pt x="255733" y="956531"/>
                    <a:pt x="250153" y="963375"/>
                    <a:pt x="243968" y="962890"/>
                  </a:cubicBezTo>
                  <a:cubicBezTo>
                    <a:pt x="237782" y="962406"/>
                    <a:pt x="233335" y="954776"/>
                    <a:pt x="234035" y="945849"/>
                  </a:cubicBezTo>
                  <a:cubicBezTo>
                    <a:pt x="234734" y="936921"/>
                    <a:pt x="240314" y="930077"/>
                    <a:pt x="246499" y="930561"/>
                  </a:cubicBezTo>
                  <a:close/>
                  <a:moveTo>
                    <a:pt x="740785" y="923699"/>
                  </a:moveTo>
                  <a:lnTo>
                    <a:pt x="754485" y="934869"/>
                  </a:lnTo>
                  <a:lnTo>
                    <a:pt x="759352" y="933644"/>
                  </a:lnTo>
                  <a:cubicBezTo>
                    <a:pt x="762865" y="934281"/>
                    <a:pt x="766620" y="936258"/>
                    <a:pt x="769786" y="939424"/>
                  </a:cubicBezTo>
                  <a:cubicBezTo>
                    <a:pt x="776118" y="945757"/>
                    <a:pt x="777695" y="954446"/>
                    <a:pt x="773308" y="958832"/>
                  </a:cubicBezTo>
                  <a:cubicBezTo>
                    <a:pt x="768921" y="963219"/>
                    <a:pt x="760232" y="961642"/>
                    <a:pt x="753900" y="955310"/>
                  </a:cubicBezTo>
                  <a:lnTo>
                    <a:pt x="751576" y="942502"/>
                  </a:lnTo>
                  <a:lnTo>
                    <a:pt x="750718" y="943711"/>
                  </a:lnTo>
                  <a:cubicBezTo>
                    <a:pt x="747634" y="945509"/>
                    <a:pt x="743495" y="946446"/>
                    <a:pt x="739031" y="946096"/>
                  </a:cubicBezTo>
                  <a:cubicBezTo>
                    <a:pt x="730103" y="945397"/>
                    <a:pt x="723259" y="939817"/>
                    <a:pt x="723744" y="933632"/>
                  </a:cubicBezTo>
                  <a:cubicBezTo>
                    <a:pt x="724228" y="927447"/>
                    <a:pt x="731857" y="923000"/>
                    <a:pt x="740785" y="923699"/>
                  </a:cubicBezTo>
                  <a:close/>
                  <a:moveTo>
                    <a:pt x="421689" y="922381"/>
                  </a:moveTo>
                  <a:cubicBezTo>
                    <a:pt x="425241" y="922031"/>
                    <a:pt x="429395" y="922904"/>
                    <a:pt x="433307" y="925081"/>
                  </a:cubicBezTo>
                  <a:cubicBezTo>
                    <a:pt x="441132" y="929435"/>
                    <a:pt x="445030" y="937359"/>
                    <a:pt x="442013" y="942780"/>
                  </a:cubicBezTo>
                  <a:cubicBezTo>
                    <a:pt x="438997" y="948202"/>
                    <a:pt x="430208" y="949066"/>
                    <a:pt x="422383" y="944712"/>
                  </a:cubicBezTo>
                  <a:cubicBezTo>
                    <a:pt x="414558" y="940358"/>
                    <a:pt x="410660" y="932433"/>
                    <a:pt x="413677" y="927012"/>
                  </a:cubicBezTo>
                  <a:cubicBezTo>
                    <a:pt x="415185" y="924302"/>
                    <a:pt x="418137" y="922730"/>
                    <a:pt x="421689" y="922381"/>
                  </a:cubicBezTo>
                  <a:close/>
                  <a:moveTo>
                    <a:pt x="488880" y="922289"/>
                  </a:moveTo>
                  <a:cubicBezTo>
                    <a:pt x="497808" y="922988"/>
                    <a:pt x="504652" y="928568"/>
                    <a:pt x="504168" y="934753"/>
                  </a:cubicBezTo>
                  <a:cubicBezTo>
                    <a:pt x="503683" y="940938"/>
                    <a:pt x="496054" y="945385"/>
                    <a:pt x="487126" y="944686"/>
                  </a:cubicBezTo>
                  <a:cubicBezTo>
                    <a:pt x="478198" y="943987"/>
                    <a:pt x="471354" y="938406"/>
                    <a:pt x="471839" y="932221"/>
                  </a:cubicBezTo>
                  <a:cubicBezTo>
                    <a:pt x="472323" y="926036"/>
                    <a:pt x="479953" y="921589"/>
                    <a:pt x="488880" y="922289"/>
                  </a:cubicBezTo>
                  <a:close/>
                  <a:moveTo>
                    <a:pt x="573207" y="917414"/>
                  </a:moveTo>
                  <a:cubicBezTo>
                    <a:pt x="576720" y="916776"/>
                    <a:pt x="579989" y="917478"/>
                    <a:pt x="582182" y="919672"/>
                  </a:cubicBezTo>
                  <a:cubicBezTo>
                    <a:pt x="586569" y="924059"/>
                    <a:pt x="584992" y="932748"/>
                    <a:pt x="578660" y="939081"/>
                  </a:cubicBezTo>
                  <a:cubicBezTo>
                    <a:pt x="572329" y="945413"/>
                    <a:pt x="563639" y="946989"/>
                    <a:pt x="559252" y="942602"/>
                  </a:cubicBezTo>
                  <a:cubicBezTo>
                    <a:pt x="554865" y="938215"/>
                    <a:pt x="556442" y="929527"/>
                    <a:pt x="562774" y="923195"/>
                  </a:cubicBezTo>
                  <a:cubicBezTo>
                    <a:pt x="565940" y="920028"/>
                    <a:pt x="569696" y="918051"/>
                    <a:pt x="573207" y="917414"/>
                  </a:cubicBezTo>
                  <a:close/>
                  <a:moveTo>
                    <a:pt x="109763" y="914841"/>
                  </a:moveTo>
                  <a:cubicBezTo>
                    <a:pt x="115948" y="915326"/>
                    <a:pt x="120395" y="922955"/>
                    <a:pt x="119696" y="931883"/>
                  </a:cubicBezTo>
                  <a:cubicBezTo>
                    <a:pt x="118997" y="940811"/>
                    <a:pt x="113416" y="947655"/>
                    <a:pt x="107231" y="947170"/>
                  </a:cubicBezTo>
                  <a:cubicBezTo>
                    <a:pt x="101046" y="946686"/>
                    <a:pt x="96599" y="939057"/>
                    <a:pt x="97299" y="930129"/>
                  </a:cubicBezTo>
                  <a:cubicBezTo>
                    <a:pt x="97998" y="921201"/>
                    <a:pt x="103578" y="914357"/>
                    <a:pt x="109763" y="914841"/>
                  </a:cubicBezTo>
                  <a:close/>
                  <a:moveTo>
                    <a:pt x="1462481" y="914309"/>
                  </a:moveTo>
                  <a:cubicBezTo>
                    <a:pt x="1471409" y="915008"/>
                    <a:pt x="1478253" y="920589"/>
                    <a:pt x="1477769" y="926774"/>
                  </a:cubicBezTo>
                  <a:cubicBezTo>
                    <a:pt x="1477284" y="932959"/>
                    <a:pt x="1469655" y="937406"/>
                    <a:pt x="1460727" y="936707"/>
                  </a:cubicBezTo>
                  <a:cubicBezTo>
                    <a:pt x="1451800" y="936007"/>
                    <a:pt x="1444955" y="930427"/>
                    <a:pt x="1445440" y="924242"/>
                  </a:cubicBezTo>
                  <a:cubicBezTo>
                    <a:pt x="1445924" y="918057"/>
                    <a:pt x="1453554" y="913610"/>
                    <a:pt x="1462481" y="914309"/>
                  </a:cubicBezTo>
                  <a:close/>
                  <a:moveTo>
                    <a:pt x="287731" y="901609"/>
                  </a:moveTo>
                  <a:cubicBezTo>
                    <a:pt x="296658" y="902308"/>
                    <a:pt x="303503" y="907889"/>
                    <a:pt x="303018" y="914074"/>
                  </a:cubicBezTo>
                  <a:cubicBezTo>
                    <a:pt x="302534" y="920259"/>
                    <a:pt x="294904" y="924706"/>
                    <a:pt x="285977" y="924007"/>
                  </a:cubicBezTo>
                  <a:cubicBezTo>
                    <a:pt x="277050" y="923308"/>
                    <a:pt x="270205" y="917727"/>
                    <a:pt x="270689" y="911542"/>
                  </a:cubicBezTo>
                  <a:cubicBezTo>
                    <a:pt x="271174" y="905357"/>
                    <a:pt x="278803" y="900910"/>
                    <a:pt x="287731" y="901609"/>
                  </a:cubicBezTo>
                  <a:close/>
                  <a:moveTo>
                    <a:pt x="1008216" y="886662"/>
                  </a:moveTo>
                  <a:cubicBezTo>
                    <a:pt x="1011768" y="886313"/>
                    <a:pt x="1015922" y="887185"/>
                    <a:pt x="1019834" y="889362"/>
                  </a:cubicBezTo>
                  <a:cubicBezTo>
                    <a:pt x="1027659" y="893717"/>
                    <a:pt x="1031557" y="901641"/>
                    <a:pt x="1028540" y="907062"/>
                  </a:cubicBezTo>
                  <a:cubicBezTo>
                    <a:pt x="1025524" y="912483"/>
                    <a:pt x="1016735" y="913349"/>
                    <a:pt x="1008910" y="908993"/>
                  </a:cubicBezTo>
                  <a:cubicBezTo>
                    <a:pt x="1001085" y="904639"/>
                    <a:pt x="997187" y="896716"/>
                    <a:pt x="1000204" y="891295"/>
                  </a:cubicBezTo>
                  <a:cubicBezTo>
                    <a:pt x="1001712" y="888583"/>
                    <a:pt x="1004663" y="887012"/>
                    <a:pt x="1008216" y="886662"/>
                  </a:cubicBezTo>
                  <a:close/>
                  <a:moveTo>
                    <a:pt x="1075406" y="886571"/>
                  </a:moveTo>
                  <a:cubicBezTo>
                    <a:pt x="1084333" y="887270"/>
                    <a:pt x="1091178" y="892850"/>
                    <a:pt x="1090694" y="899035"/>
                  </a:cubicBezTo>
                  <a:cubicBezTo>
                    <a:pt x="1090210" y="905221"/>
                    <a:pt x="1082580" y="909667"/>
                    <a:pt x="1073652" y="908968"/>
                  </a:cubicBezTo>
                  <a:cubicBezTo>
                    <a:pt x="1064725" y="908269"/>
                    <a:pt x="1057881" y="902689"/>
                    <a:pt x="1058365" y="896504"/>
                  </a:cubicBezTo>
                  <a:cubicBezTo>
                    <a:pt x="1058849" y="890319"/>
                    <a:pt x="1066479" y="885872"/>
                    <a:pt x="1075406" y="886571"/>
                  </a:cubicBezTo>
                  <a:close/>
                  <a:moveTo>
                    <a:pt x="1299820" y="886307"/>
                  </a:moveTo>
                  <a:cubicBezTo>
                    <a:pt x="1303372" y="885957"/>
                    <a:pt x="1307526" y="886830"/>
                    <a:pt x="1311438" y="889007"/>
                  </a:cubicBezTo>
                  <a:lnTo>
                    <a:pt x="1314446" y="892026"/>
                  </a:lnTo>
                  <a:lnTo>
                    <a:pt x="1315625" y="890365"/>
                  </a:lnTo>
                  <a:cubicBezTo>
                    <a:pt x="1318708" y="888568"/>
                    <a:pt x="1322847" y="887631"/>
                    <a:pt x="1327311" y="887980"/>
                  </a:cubicBezTo>
                  <a:cubicBezTo>
                    <a:pt x="1336239" y="888679"/>
                    <a:pt x="1343083" y="894261"/>
                    <a:pt x="1342599" y="900445"/>
                  </a:cubicBezTo>
                  <a:cubicBezTo>
                    <a:pt x="1342114" y="906630"/>
                    <a:pt x="1334485" y="911078"/>
                    <a:pt x="1325557" y="910378"/>
                  </a:cubicBezTo>
                  <a:lnTo>
                    <a:pt x="1318412" y="907708"/>
                  </a:lnTo>
                  <a:lnTo>
                    <a:pt x="1312132" y="911338"/>
                  </a:lnTo>
                  <a:cubicBezTo>
                    <a:pt x="1308580" y="911687"/>
                    <a:pt x="1304427" y="910815"/>
                    <a:pt x="1300514" y="908638"/>
                  </a:cubicBezTo>
                  <a:cubicBezTo>
                    <a:pt x="1292689" y="904284"/>
                    <a:pt x="1288791" y="896359"/>
                    <a:pt x="1291808" y="890938"/>
                  </a:cubicBezTo>
                  <a:cubicBezTo>
                    <a:pt x="1293316" y="888228"/>
                    <a:pt x="1296268" y="886656"/>
                    <a:pt x="1299820" y="886307"/>
                  </a:cubicBezTo>
                  <a:close/>
                  <a:moveTo>
                    <a:pt x="1159734" y="881696"/>
                  </a:moveTo>
                  <a:cubicBezTo>
                    <a:pt x="1163247" y="881058"/>
                    <a:pt x="1166515" y="881761"/>
                    <a:pt x="1168709" y="883955"/>
                  </a:cubicBezTo>
                  <a:cubicBezTo>
                    <a:pt x="1173096" y="888341"/>
                    <a:pt x="1171519" y="897030"/>
                    <a:pt x="1165188" y="903362"/>
                  </a:cubicBezTo>
                  <a:cubicBezTo>
                    <a:pt x="1158855" y="909694"/>
                    <a:pt x="1150166" y="911271"/>
                    <a:pt x="1145779" y="906884"/>
                  </a:cubicBezTo>
                  <a:cubicBezTo>
                    <a:pt x="1141392" y="902497"/>
                    <a:pt x="1142969" y="893808"/>
                    <a:pt x="1149301" y="887476"/>
                  </a:cubicBezTo>
                  <a:cubicBezTo>
                    <a:pt x="1152467" y="884311"/>
                    <a:pt x="1156223" y="882333"/>
                    <a:pt x="1159734" y="881696"/>
                  </a:cubicBezTo>
                  <a:close/>
                  <a:moveTo>
                    <a:pt x="1451339" y="881339"/>
                  </a:moveTo>
                  <a:cubicBezTo>
                    <a:pt x="1454850" y="880701"/>
                    <a:pt x="1458119" y="881404"/>
                    <a:pt x="1460313" y="883597"/>
                  </a:cubicBezTo>
                  <a:cubicBezTo>
                    <a:pt x="1464700" y="887984"/>
                    <a:pt x="1463123" y="896673"/>
                    <a:pt x="1456792" y="903005"/>
                  </a:cubicBezTo>
                  <a:cubicBezTo>
                    <a:pt x="1450459" y="909337"/>
                    <a:pt x="1441770" y="910914"/>
                    <a:pt x="1437383" y="906527"/>
                  </a:cubicBezTo>
                  <a:cubicBezTo>
                    <a:pt x="1432996" y="902141"/>
                    <a:pt x="1434573" y="893452"/>
                    <a:pt x="1440905" y="887120"/>
                  </a:cubicBezTo>
                  <a:cubicBezTo>
                    <a:pt x="1444071" y="883953"/>
                    <a:pt x="1447826" y="881976"/>
                    <a:pt x="1451339" y="881339"/>
                  </a:cubicBezTo>
                  <a:close/>
                  <a:moveTo>
                    <a:pt x="827260" y="871062"/>
                  </a:moveTo>
                  <a:cubicBezTo>
                    <a:pt x="836187" y="871761"/>
                    <a:pt x="843032" y="877341"/>
                    <a:pt x="842547" y="883527"/>
                  </a:cubicBezTo>
                  <a:cubicBezTo>
                    <a:pt x="842063" y="889712"/>
                    <a:pt x="834433" y="894158"/>
                    <a:pt x="825506" y="893459"/>
                  </a:cubicBezTo>
                  <a:cubicBezTo>
                    <a:pt x="816578" y="892760"/>
                    <a:pt x="809734" y="887180"/>
                    <a:pt x="810218" y="880995"/>
                  </a:cubicBezTo>
                  <a:cubicBezTo>
                    <a:pt x="810703" y="874810"/>
                    <a:pt x="818332" y="870362"/>
                    <a:pt x="827260" y="871062"/>
                  </a:cubicBezTo>
                  <a:close/>
                  <a:moveTo>
                    <a:pt x="874258" y="865892"/>
                  </a:moveTo>
                  <a:cubicBezTo>
                    <a:pt x="883186" y="866591"/>
                    <a:pt x="890030" y="872171"/>
                    <a:pt x="889545" y="878356"/>
                  </a:cubicBezTo>
                  <a:cubicBezTo>
                    <a:pt x="889061" y="884541"/>
                    <a:pt x="881432" y="888988"/>
                    <a:pt x="872504" y="888289"/>
                  </a:cubicBezTo>
                  <a:cubicBezTo>
                    <a:pt x="863576" y="887590"/>
                    <a:pt x="856732" y="882009"/>
                    <a:pt x="857216" y="875824"/>
                  </a:cubicBezTo>
                  <a:cubicBezTo>
                    <a:pt x="857701" y="869639"/>
                    <a:pt x="865330" y="865192"/>
                    <a:pt x="874258" y="865892"/>
                  </a:cubicBezTo>
                  <a:close/>
                  <a:moveTo>
                    <a:pt x="1071355" y="856357"/>
                  </a:moveTo>
                  <a:cubicBezTo>
                    <a:pt x="1076776" y="859374"/>
                    <a:pt x="1077641" y="868162"/>
                    <a:pt x="1073286" y="875987"/>
                  </a:cubicBezTo>
                  <a:cubicBezTo>
                    <a:pt x="1068932" y="883812"/>
                    <a:pt x="1061008" y="887710"/>
                    <a:pt x="1055588" y="884694"/>
                  </a:cubicBezTo>
                  <a:cubicBezTo>
                    <a:pt x="1050166" y="881677"/>
                    <a:pt x="1049301" y="872888"/>
                    <a:pt x="1053655" y="865063"/>
                  </a:cubicBezTo>
                  <a:cubicBezTo>
                    <a:pt x="1058010" y="857238"/>
                    <a:pt x="1065934" y="853341"/>
                    <a:pt x="1071355" y="856357"/>
                  </a:cubicBezTo>
                  <a:close/>
                  <a:moveTo>
                    <a:pt x="1376799" y="854361"/>
                  </a:moveTo>
                  <a:cubicBezTo>
                    <a:pt x="1382984" y="854846"/>
                    <a:pt x="1387431" y="862475"/>
                    <a:pt x="1386731" y="871403"/>
                  </a:cubicBezTo>
                  <a:cubicBezTo>
                    <a:pt x="1386033" y="880331"/>
                    <a:pt x="1380452" y="887175"/>
                    <a:pt x="1374267" y="886690"/>
                  </a:cubicBezTo>
                  <a:cubicBezTo>
                    <a:pt x="1368082" y="886206"/>
                    <a:pt x="1363635" y="878577"/>
                    <a:pt x="1364335" y="869649"/>
                  </a:cubicBezTo>
                  <a:cubicBezTo>
                    <a:pt x="1365034" y="860721"/>
                    <a:pt x="1370614" y="853877"/>
                    <a:pt x="1376799" y="854361"/>
                  </a:cubicBezTo>
                  <a:close/>
                  <a:moveTo>
                    <a:pt x="1203851" y="853042"/>
                  </a:moveTo>
                  <a:cubicBezTo>
                    <a:pt x="1207364" y="853680"/>
                    <a:pt x="1211119" y="855658"/>
                    <a:pt x="1214285" y="858823"/>
                  </a:cubicBezTo>
                  <a:cubicBezTo>
                    <a:pt x="1220617" y="865155"/>
                    <a:pt x="1222194" y="873845"/>
                    <a:pt x="1217807" y="878232"/>
                  </a:cubicBezTo>
                  <a:cubicBezTo>
                    <a:pt x="1213420" y="882618"/>
                    <a:pt x="1204731" y="881041"/>
                    <a:pt x="1198399" y="874710"/>
                  </a:cubicBezTo>
                  <a:cubicBezTo>
                    <a:pt x="1192067" y="868377"/>
                    <a:pt x="1190490" y="859688"/>
                    <a:pt x="1194877" y="855301"/>
                  </a:cubicBezTo>
                  <a:cubicBezTo>
                    <a:pt x="1197071" y="853108"/>
                    <a:pt x="1200339" y="852405"/>
                    <a:pt x="1203851" y="853042"/>
                  </a:cubicBezTo>
                  <a:close/>
                  <a:moveTo>
                    <a:pt x="1124894" y="852952"/>
                  </a:moveTo>
                  <a:cubicBezTo>
                    <a:pt x="1131079" y="853436"/>
                    <a:pt x="1135526" y="861066"/>
                    <a:pt x="1134826" y="869994"/>
                  </a:cubicBezTo>
                  <a:cubicBezTo>
                    <a:pt x="1134128" y="878921"/>
                    <a:pt x="1128547" y="885765"/>
                    <a:pt x="1122362" y="885281"/>
                  </a:cubicBezTo>
                  <a:cubicBezTo>
                    <a:pt x="1116177" y="884797"/>
                    <a:pt x="1111730" y="877167"/>
                    <a:pt x="1112430" y="868240"/>
                  </a:cubicBezTo>
                  <a:cubicBezTo>
                    <a:pt x="1113129" y="859312"/>
                    <a:pt x="1118709" y="852468"/>
                    <a:pt x="1124894" y="852952"/>
                  </a:cubicBezTo>
                  <a:close/>
                  <a:moveTo>
                    <a:pt x="562321" y="852075"/>
                  </a:moveTo>
                  <a:cubicBezTo>
                    <a:pt x="568506" y="852561"/>
                    <a:pt x="572953" y="860190"/>
                    <a:pt x="572253" y="869117"/>
                  </a:cubicBezTo>
                  <a:cubicBezTo>
                    <a:pt x="571555" y="878045"/>
                    <a:pt x="565974" y="884890"/>
                    <a:pt x="559789" y="884404"/>
                  </a:cubicBezTo>
                  <a:cubicBezTo>
                    <a:pt x="553605" y="883920"/>
                    <a:pt x="549157" y="876290"/>
                    <a:pt x="549857" y="867364"/>
                  </a:cubicBezTo>
                  <a:cubicBezTo>
                    <a:pt x="550556" y="858435"/>
                    <a:pt x="556136" y="851591"/>
                    <a:pt x="562321" y="852075"/>
                  </a:cubicBezTo>
                  <a:close/>
                  <a:moveTo>
                    <a:pt x="389373" y="850757"/>
                  </a:moveTo>
                  <a:cubicBezTo>
                    <a:pt x="392886" y="851394"/>
                    <a:pt x="396642" y="853371"/>
                    <a:pt x="399807" y="856537"/>
                  </a:cubicBezTo>
                  <a:cubicBezTo>
                    <a:pt x="406139" y="862870"/>
                    <a:pt x="407716" y="871559"/>
                    <a:pt x="403329" y="875946"/>
                  </a:cubicBezTo>
                  <a:cubicBezTo>
                    <a:pt x="398942" y="880332"/>
                    <a:pt x="390253" y="878755"/>
                    <a:pt x="383921" y="872423"/>
                  </a:cubicBezTo>
                  <a:cubicBezTo>
                    <a:pt x="377589" y="866091"/>
                    <a:pt x="376012" y="857402"/>
                    <a:pt x="380399" y="853015"/>
                  </a:cubicBezTo>
                  <a:cubicBezTo>
                    <a:pt x="382593" y="850822"/>
                    <a:pt x="385862" y="850119"/>
                    <a:pt x="389373" y="850757"/>
                  </a:cubicBezTo>
                  <a:close/>
                  <a:moveTo>
                    <a:pt x="626111" y="850383"/>
                  </a:moveTo>
                  <a:cubicBezTo>
                    <a:pt x="635039" y="851082"/>
                    <a:pt x="641883" y="856662"/>
                    <a:pt x="641399" y="862847"/>
                  </a:cubicBezTo>
                  <a:cubicBezTo>
                    <a:pt x="640914" y="869032"/>
                    <a:pt x="633285" y="873479"/>
                    <a:pt x="624357" y="872780"/>
                  </a:cubicBezTo>
                  <a:cubicBezTo>
                    <a:pt x="615430" y="872081"/>
                    <a:pt x="608585" y="866500"/>
                    <a:pt x="609070" y="860315"/>
                  </a:cubicBezTo>
                  <a:cubicBezTo>
                    <a:pt x="609554" y="854130"/>
                    <a:pt x="617184" y="849683"/>
                    <a:pt x="626111" y="850383"/>
                  </a:cubicBezTo>
                  <a:close/>
                  <a:moveTo>
                    <a:pt x="489111" y="849881"/>
                  </a:moveTo>
                  <a:cubicBezTo>
                    <a:pt x="498039" y="850580"/>
                    <a:pt x="504883" y="856160"/>
                    <a:pt x="504399" y="862345"/>
                  </a:cubicBezTo>
                  <a:cubicBezTo>
                    <a:pt x="503914" y="868530"/>
                    <a:pt x="496285" y="872977"/>
                    <a:pt x="487357" y="872278"/>
                  </a:cubicBezTo>
                  <a:cubicBezTo>
                    <a:pt x="478430" y="871579"/>
                    <a:pt x="471585" y="865998"/>
                    <a:pt x="472070" y="859813"/>
                  </a:cubicBezTo>
                  <a:cubicBezTo>
                    <a:pt x="472554" y="853628"/>
                    <a:pt x="480184" y="849181"/>
                    <a:pt x="489111" y="849881"/>
                  </a:cubicBezTo>
                  <a:close/>
                  <a:moveTo>
                    <a:pt x="237206" y="848470"/>
                  </a:moveTo>
                  <a:cubicBezTo>
                    <a:pt x="241670" y="848820"/>
                    <a:pt x="245613" y="850390"/>
                    <a:pt x="248380" y="852645"/>
                  </a:cubicBezTo>
                  <a:lnTo>
                    <a:pt x="249205" y="854311"/>
                  </a:lnTo>
                  <a:lnTo>
                    <a:pt x="256877" y="854072"/>
                  </a:lnTo>
                  <a:cubicBezTo>
                    <a:pt x="262298" y="857089"/>
                    <a:pt x="263163" y="865877"/>
                    <a:pt x="258808" y="873702"/>
                  </a:cubicBezTo>
                  <a:cubicBezTo>
                    <a:pt x="254454" y="881527"/>
                    <a:pt x="246530" y="885425"/>
                    <a:pt x="241109" y="882408"/>
                  </a:cubicBezTo>
                  <a:cubicBezTo>
                    <a:pt x="238398" y="880900"/>
                    <a:pt x="236827" y="877949"/>
                    <a:pt x="236478" y="874396"/>
                  </a:cubicBezTo>
                  <a:lnTo>
                    <a:pt x="237389" y="870473"/>
                  </a:lnTo>
                  <a:lnTo>
                    <a:pt x="235452" y="870868"/>
                  </a:lnTo>
                  <a:cubicBezTo>
                    <a:pt x="226525" y="870168"/>
                    <a:pt x="219681" y="864588"/>
                    <a:pt x="220165" y="858403"/>
                  </a:cubicBezTo>
                  <a:cubicBezTo>
                    <a:pt x="220649" y="852218"/>
                    <a:pt x="228279" y="847771"/>
                    <a:pt x="237206" y="848470"/>
                  </a:cubicBezTo>
                  <a:close/>
                  <a:moveTo>
                    <a:pt x="321535" y="843595"/>
                  </a:moveTo>
                  <a:cubicBezTo>
                    <a:pt x="325047" y="842959"/>
                    <a:pt x="328315" y="843661"/>
                    <a:pt x="330509" y="845854"/>
                  </a:cubicBezTo>
                  <a:cubicBezTo>
                    <a:pt x="334896" y="850241"/>
                    <a:pt x="333319" y="858930"/>
                    <a:pt x="326987" y="865262"/>
                  </a:cubicBezTo>
                  <a:cubicBezTo>
                    <a:pt x="320655" y="871594"/>
                    <a:pt x="311966" y="873172"/>
                    <a:pt x="307579" y="868785"/>
                  </a:cubicBezTo>
                  <a:cubicBezTo>
                    <a:pt x="303192" y="864398"/>
                    <a:pt x="304769" y="855708"/>
                    <a:pt x="311101" y="849376"/>
                  </a:cubicBezTo>
                  <a:cubicBezTo>
                    <a:pt x="314267" y="846210"/>
                    <a:pt x="318023" y="844233"/>
                    <a:pt x="321535" y="843595"/>
                  </a:cubicBezTo>
                  <a:close/>
                  <a:moveTo>
                    <a:pt x="172794" y="843511"/>
                  </a:moveTo>
                  <a:cubicBezTo>
                    <a:pt x="181722" y="844210"/>
                    <a:pt x="188566" y="849791"/>
                    <a:pt x="188082" y="855976"/>
                  </a:cubicBezTo>
                  <a:lnTo>
                    <a:pt x="187353" y="857003"/>
                  </a:lnTo>
                  <a:lnTo>
                    <a:pt x="190053" y="859713"/>
                  </a:lnTo>
                  <a:cubicBezTo>
                    <a:pt x="191628" y="862916"/>
                    <a:pt x="191849" y="866252"/>
                    <a:pt x="190340" y="868963"/>
                  </a:cubicBezTo>
                  <a:cubicBezTo>
                    <a:pt x="187324" y="874384"/>
                    <a:pt x="178535" y="875248"/>
                    <a:pt x="170710" y="870894"/>
                  </a:cubicBezTo>
                  <a:lnTo>
                    <a:pt x="162600" y="862754"/>
                  </a:lnTo>
                  <a:lnTo>
                    <a:pt x="159867" y="861732"/>
                  </a:lnTo>
                  <a:cubicBezTo>
                    <a:pt x="157100" y="859477"/>
                    <a:pt x="155510" y="856535"/>
                    <a:pt x="155752" y="853444"/>
                  </a:cubicBezTo>
                  <a:cubicBezTo>
                    <a:pt x="156237" y="847259"/>
                    <a:pt x="163866" y="842811"/>
                    <a:pt x="172794" y="843511"/>
                  </a:cubicBezTo>
                  <a:close/>
                  <a:moveTo>
                    <a:pt x="923745" y="832273"/>
                  </a:moveTo>
                  <a:cubicBezTo>
                    <a:pt x="929930" y="832757"/>
                    <a:pt x="934377" y="840387"/>
                    <a:pt x="933678" y="849314"/>
                  </a:cubicBezTo>
                  <a:cubicBezTo>
                    <a:pt x="932978" y="858242"/>
                    <a:pt x="927398" y="865086"/>
                    <a:pt x="921213" y="864602"/>
                  </a:cubicBezTo>
                  <a:cubicBezTo>
                    <a:pt x="915028" y="864117"/>
                    <a:pt x="910581" y="856488"/>
                    <a:pt x="911280" y="847560"/>
                  </a:cubicBezTo>
                  <a:cubicBezTo>
                    <a:pt x="911979" y="838633"/>
                    <a:pt x="917560" y="831788"/>
                    <a:pt x="923745" y="832273"/>
                  </a:cubicBezTo>
                  <a:close/>
                  <a:moveTo>
                    <a:pt x="36058" y="827791"/>
                  </a:moveTo>
                  <a:cubicBezTo>
                    <a:pt x="44985" y="828491"/>
                    <a:pt x="51830" y="834072"/>
                    <a:pt x="51345" y="840257"/>
                  </a:cubicBezTo>
                  <a:cubicBezTo>
                    <a:pt x="51103" y="843349"/>
                    <a:pt x="49075" y="846007"/>
                    <a:pt x="45991" y="847805"/>
                  </a:cubicBezTo>
                  <a:lnTo>
                    <a:pt x="44521" y="848104"/>
                  </a:lnTo>
                  <a:lnTo>
                    <a:pt x="35654" y="827873"/>
                  </a:lnTo>
                  <a:close/>
                  <a:moveTo>
                    <a:pt x="509046" y="813946"/>
                  </a:moveTo>
                  <a:cubicBezTo>
                    <a:pt x="514467" y="816963"/>
                    <a:pt x="515332" y="825751"/>
                    <a:pt x="510977" y="833576"/>
                  </a:cubicBezTo>
                  <a:cubicBezTo>
                    <a:pt x="506623" y="841401"/>
                    <a:pt x="498699" y="845299"/>
                    <a:pt x="493278" y="842283"/>
                  </a:cubicBezTo>
                  <a:cubicBezTo>
                    <a:pt x="487857" y="839266"/>
                    <a:pt x="486992" y="830477"/>
                    <a:pt x="491346" y="822652"/>
                  </a:cubicBezTo>
                  <a:cubicBezTo>
                    <a:pt x="495701" y="814827"/>
                    <a:pt x="503625" y="810930"/>
                    <a:pt x="509046" y="813946"/>
                  </a:cubicBezTo>
                  <a:close/>
                  <a:moveTo>
                    <a:pt x="814490" y="811950"/>
                  </a:moveTo>
                  <a:cubicBezTo>
                    <a:pt x="820675" y="812435"/>
                    <a:pt x="825122" y="820064"/>
                    <a:pt x="824423" y="828992"/>
                  </a:cubicBezTo>
                  <a:cubicBezTo>
                    <a:pt x="823724" y="837920"/>
                    <a:pt x="818143" y="844764"/>
                    <a:pt x="811958" y="844279"/>
                  </a:cubicBezTo>
                  <a:cubicBezTo>
                    <a:pt x="805773" y="843795"/>
                    <a:pt x="801326" y="836166"/>
                    <a:pt x="802025" y="827238"/>
                  </a:cubicBezTo>
                  <a:cubicBezTo>
                    <a:pt x="802725" y="818310"/>
                    <a:pt x="808305" y="811466"/>
                    <a:pt x="814490" y="811950"/>
                  </a:cubicBezTo>
                  <a:close/>
                  <a:moveTo>
                    <a:pt x="641543" y="810632"/>
                  </a:moveTo>
                  <a:cubicBezTo>
                    <a:pt x="645056" y="811269"/>
                    <a:pt x="648811" y="813247"/>
                    <a:pt x="651977" y="816412"/>
                  </a:cubicBezTo>
                  <a:cubicBezTo>
                    <a:pt x="658309" y="822744"/>
                    <a:pt x="659886" y="831434"/>
                    <a:pt x="655499" y="835821"/>
                  </a:cubicBezTo>
                  <a:cubicBezTo>
                    <a:pt x="651112" y="840208"/>
                    <a:pt x="642423" y="838630"/>
                    <a:pt x="636091" y="832299"/>
                  </a:cubicBezTo>
                  <a:cubicBezTo>
                    <a:pt x="629759" y="825966"/>
                    <a:pt x="628182" y="817277"/>
                    <a:pt x="632569" y="812890"/>
                  </a:cubicBezTo>
                  <a:cubicBezTo>
                    <a:pt x="634762" y="810697"/>
                    <a:pt x="638031" y="809994"/>
                    <a:pt x="641543" y="810632"/>
                  </a:cubicBezTo>
                  <a:close/>
                  <a:moveTo>
                    <a:pt x="562585" y="810541"/>
                  </a:moveTo>
                  <a:cubicBezTo>
                    <a:pt x="568770" y="811025"/>
                    <a:pt x="573217" y="818655"/>
                    <a:pt x="572518" y="827583"/>
                  </a:cubicBezTo>
                  <a:cubicBezTo>
                    <a:pt x="571819" y="836510"/>
                    <a:pt x="566238" y="843354"/>
                    <a:pt x="560053" y="842870"/>
                  </a:cubicBezTo>
                  <a:cubicBezTo>
                    <a:pt x="553868" y="842386"/>
                    <a:pt x="549421" y="834756"/>
                    <a:pt x="550121" y="825829"/>
                  </a:cubicBezTo>
                  <a:cubicBezTo>
                    <a:pt x="550820" y="816901"/>
                    <a:pt x="556400" y="810057"/>
                    <a:pt x="562585" y="810541"/>
                  </a:cubicBezTo>
                  <a:close/>
                  <a:moveTo>
                    <a:pt x="1536187" y="802562"/>
                  </a:moveTo>
                  <a:cubicBezTo>
                    <a:pt x="1542372" y="803046"/>
                    <a:pt x="1546819" y="810676"/>
                    <a:pt x="1546120" y="819603"/>
                  </a:cubicBezTo>
                  <a:cubicBezTo>
                    <a:pt x="1545421" y="828531"/>
                    <a:pt x="1539840" y="835375"/>
                    <a:pt x="1533655" y="834891"/>
                  </a:cubicBezTo>
                  <a:cubicBezTo>
                    <a:pt x="1527470" y="834406"/>
                    <a:pt x="1523023" y="826777"/>
                    <a:pt x="1523723" y="817849"/>
                  </a:cubicBezTo>
                  <a:cubicBezTo>
                    <a:pt x="1524422" y="808922"/>
                    <a:pt x="1530002" y="802077"/>
                    <a:pt x="1536187" y="802562"/>
                  </a:cubicBezTo>
                  <a:close/>
                  <a:moveTo>
                    <a:pt x="361437" y="789862"/>
                  </a:moveTo>
                  <a:cubicBezTo>
                    <a:pt x="367622" y="790346"/>
                    <a:pt x="372069" y="797976"/>
                    <a:pt x="371369" y="806903"/>
                  </a:cubicBezTo>
                  <a:cubicBezTo>
                    <a:pt x="370670" y="815831"/>
                    <a:pt x="365090" y="822675"/>
                    <a:pt x="358905" y="822191"/>
                  </a:cubicBezTo>
                  <a:cubicBezTo>
                    <a:pt x="352720" y="821706"/>
                    <a:pt x="348273" y="814077"/>
                    <a:pt x="348973" y="805149"/>
                  </a:cubicBezTo>
                  <a:cubicBezTo>
                    <a:pt x="349671" y="796222"/>
                    <a:pt x="355252" y="789377"/>
                    <a:pt x="361437" y="789862"/>
                  </a:cubicBezTo>
                  <a:close/>
                  <a:moveTo>
                    <a:pt x="1095572" y="778229"/>
                  </a:moveTo>
                  <a:cubicBezTo>
                    <a:pt x="1100993" y="781245"/>
                    <a:pt x="1101858" y="790033"/>
                    <a:pt x="1097503" y="797858"/>
                  </a:cubicBezTo>
                  <a:cubicBezTo>
                    <a:pt x="1093149" y="805683"/>
                    <a:pt x="1085225" y="809581"/>
                    <a:pt x="1079804" y="806564"/>
                  </a:cubicBezTo>
                  <a:cubicBezTo>
                    <a:pt x="1074384" y="803548"/>
                    <a:pt x="1073518" y="794759"/>
                    <a:pt x="1077872" y="786934"/>
                  </a:cubicBezTo>
                  <a:cubicBezTo>
                    <a:pt x="1082227" y="779109"/>
                    <a:pt x="1090151" y="775211"/>
                    <a:pt x="1095572" y="778229"/>
                  </a:cubicBezTo>
                  <a:close/>
                  <a:moveTo>
                    <a:pt x="1401017" y="776233"/>
                  </a:moveTo>
                  <a:cubicBezTo>
                    <a:pt x="1407202" y="776717"/>
                    <a:pt x="1411649" y="784347"/>
                    <a:pt x="1410949" y="793274"/>
                  </a:cubicBezTo>
                  <a:cubicBezTo>
                    <a:pt x="1410251" y="802202"/>
                    <a:pt x="1404670" y="809046"/>
                    <a:pt x="1398485" y="808562"/>
                  </a:cubicBezTo>
                  <a:cubicBezTo>
                    <a:pt x="1395393" y="808320"/>
                    <a:pt x="1392734" y="806291"/>
                    <a:pt x="1390937" y="803207"/>
                  </a:cubicBezTo>
                  <a:lnTo>
                    <a:pt x="1389462" y="795980"/>
                  </a:lnTo>
                  <a:lnTo>
                    <a:pt x="1389108" y="797502"/>
                  </a:lnTo>
                  <a:cubicBezTo>
                    <a:pt x="1384754" y="805327"/>
                    <a:pt x="1376831" y="809225"/>
                    <a:pt x="1371410" y="806209"/>
                  </a:cubicBezTo>
                  <a:cubicBezTo>
                    <a:pt x="1365988" y="803192"/>
                    <a:pt x="1365123" y="794404"/>
                    <a:pt x="1369477" y="786578"/>
                  </a:cubicBezTo>
                  <a:cubicBezTo>
                    <a:pt x="1373833" y="778753"/>
                    <a:pt x="1381756" y="774856"/>
                    <a:pt x="1387177" y="777872"/>
                  </a:cubicBezTo>
                  <a:lnTo>
                    <a:pt x="1391110" y="784676"/>
                  </a:lnTo>
                  <a:lnTo>
                    <a:pt x="1392728" y="780347"/>
                  </a:lnTo>
                  <a:cubicBezTo>
                    <a:pt x="1394983" y="777581"/>
                    <a:pt x="1397925" y="775991"/>
                    <a:pt x="1401017" y="776233"/>
                  </a:cubicBezTo>
                  <a:close/>
                  <a:moveTo>
                    <a:pt x="1228069" y="774913"/>
                  </a:moveTo>
                  <a:cubicBezTo>
                    <a:pt x="1231582" y="775551"/>
                    <a:pt x="1235337" y="777528"/>
                    <a:pt x="1238503" y="780695"/>
                  </a:cubicBezTo>
                  <a:cubicBezTo>
                    <a:pt x="1244835" y="787026"/>
                    <a:pt x="1246412" y="795715"/>
                    <a:pt x="1242025" y="800102"/>
                  </a:cubicBezTo>
                  <a:cubicBezTo>
                    <a:pt x="1237638" y="804489"/>
                    <a:pt x="1228949" y="802913"/>
                    <a:pt x="1222617" y="796580"/>
                  </a:cubicBezTo>
                  <a:cubicBezTo>
                    <a:pt x="1216285" y="790248"/>
                    <a:pt x="1214708" y="781559"/>
                    <a:pt x="1219095" y="777173"/>
                  </a:cubicBezTo>
                  <a:cubicBezTo>
                    <a:pt x="1221289" y="774979"/>
                    <a:pt x="1224557" y="774276"/>
                    <a:pt x="1228069" y="774913"/>
                  </a:cubicBezTo>
                  <a:close/>
                  <a:moveTo>
                    <a:pt x="1519673" y="774556"/>
                  </a:moveTo>
                  <a:cubicBezTo>
                    <a:pt x="1523185" y="775194"/>
                    <a:pt x="1526941" y="777171"/>
                    <a:pt x="1530107" y="780337"/>
                  </a:cubicBezTo>
                  <a:cubicBezTo>
                    <a:pt x="1536439" y="786670"/>
                    <a:pt x="1538016" y="795359"/>
                    <a:pt x="1533629" y="799746"/>
                  </a:cubicBezTo>
                  <a:cubicBezTo>
                    <a:pt x="1529242" y="804132"/>
                    <a:pt x="1520553" y="802555"/>
                    <a:pt x="1514221" y="796223"/>
                  </a:cubicBezTo>
                  <a:cubicBezTo>
                    <a:pt x="1507889" y="789891"/>
                    <a:pt x="1506312" y="781202"/>
                    <a:pt x="1510699" y="776815"/>
                  </a:cubicBezTo>
                  <a:cubicBezTo>
                    <a:pt x="1512893" y="774622"/>
                    <a:pt x="1516161" y="773919"/>
                    <a:pt x="1519673" y="774556"/>
                  </a:cubicBezTo>
                  <a:close/>
                  <a:moveTo>
                    <a:pt x="1303094" y="767311"/>
                  </a:moveTo>
                  <a:cubicBezTo>
                    <a:pt x="1312022" y="768010"/>
                    <a:pt x="1318866" y="773591"/>
                    <a:pt x="1318381" y="779776"/>
                  </a:cubicBezTo>
                  <a:cubicBezTo>
                    <a:pt x="1317897" y="785961"/>
                    <a:pt x="1310268" y="790408"/>
                    <a:pt x="1301340" y="789708"/>
                  </a:cubicBezTo>
                  <a:cubicBezTo>
                    <a:pt x="1292412" y="789009"/>
                    <a:pt x="1285568" y="783428"/>
                    <a:pt x="1286052" y="777244"/>
                  </a:cubicBezTo>
                  <a:cubicBezTo>
                    <a:pt x="1286537" y="771059"/>
                    <a:pt x="1294166" y="766611"/>
                    <a:pt x="1303094" y="767311"/>
                  </a:cubicBezTo>
                  <a:close/>
                  <a:moveTo>
                    <a:pt x="983998" y="765994"/>
                  </a:moveTo>
                  <a:cubicBezTo>
                    <a:pt x="987550" y="765644"/>
                    <a:pt x="991703" y="766516"/>
                    <a:pt x="995616" y="768694"/>
                  </a:cubicBezTo>
                  <a:cubicBezTo>
                    <a:pt x="1003441" y="773048"/>
                    <a:pt x="1007340" y="780972"/>
                    <a:pt x="1004322" y="786393"/>
                  </a:cubicBezTo>
                  <a:cubicBezTo>
                    <a:pt x="1001306" y="791815"/>
                    <a:pt x="992517" y="792679"/>
                    <a:pt x="984692" y="788325"/>
                  </a:cubicBezTo>
                  <a:cubicBezTo>
                    <a:pt x="976867" y="783971"/>
                    <a:pt x="972969" y="776046"/>
                    <a:pt x="975986" y="770625"/>
                  </a:cubicBezTo>
                  <a:cubicBezTo>
                    <a:pt x="977494" y="767915"/>
                    <a:pt x="980446" y="766343"/>
                    <a:pt x="983998" y="765994"/>
                  </a:cubicBezTo>
                  <a:close/>
                  <a:moveTo>
                    <a:pt x="1135516" y="761026"/>
                  </a:moveTo>
                  <a:cubicBezTo>
                    <a:pt x="1139029" y="760388"/>
                    <a:pt x="1142298" y="761090"/>
                    <a:pt x="1144491" y="763284"/>
                  </a:cubicBezTo>
                  <a:lnTo>
                    <a:pt x="1141733" y="778485"/>
                  </a:lnTo>
                  <a:lnTo>
                    <a:pt x="1149112" y="774822"/>
                  </a:lnTo>
                  <a:cubicBezTo>
                    <a:pt x="1155298" y="775307"/>
                    <a:pt x="1159744" y="782936"/>
                    <a:pt x="1159044" y="791864"/>
                  </a:cubicBezTo>
                  <a:cubicBezTo>
                    <a:pt x="1158346" y="800792"/>
                    <a:pt x="1152765" y="807636"/>
                    <a:pt x="1146581" y="807151"/>
                  </a:cubicBezTo>
                  <a:cubicBezTo>
                    <a:pt x="1140395" y="806667"/>
                    <a:pt x="1135948" y="799037"/>
                    <a:pt x="1136648" y="790110"/>
                  </a:cubicBezTo>
                  <a:lnTo>
                    <a:pt x="1139015" y="783775"/>
                  </a:lnTo>
                  <a:lnTo>
                    <a:pt x="1130536" y="788473"/>
                  </a:lnTo>
                  <a:cubicBezTo>
                    <a:pt x="1127023" y="789110"/>
                    <a:pt x="1123754" y="788408"/>
                    <a:pt x="1121561" y="786214"/>
                  </a:cubicBezTo>
                  <a:cubicBezTo>
                    <a:pt x="1117174" y="781827"/>
                    <a:pt x="1118751" y="773139"/>
                    <a:pt x="1125083" y="766806"/>
                  </a:cubicBezTo>
                  <a:cubicBezTo>
                    <a:pt x="1128249" y="763640"/>
                    <a:pt x="1132005" y="761663"/>
                    <a:pt x="1135516" y="761026"/>
                  </a:cubicBezTo>
                  <a:close/>
                  <a:moveTo>
                    <a:pt x="900965" y="759313"/>
                  </a:moveTo>
                  <a:cubicBezTo>
                    <a:pt x="907150" y="759798"/>
                    <a:pt x="911597" y="767427"/>
                    <a:pt x="910898" y="776355"/>
                  </a:cubicBezTo>
                  <a:cubicBezTo>
                    <a:pt x="910198" y="785283"/>
                    <a:pt x="904618" y="792127"/>
                    <a:pt x="898433" y="791642"/>
                  </a:cubicBezTo>
                  <a:cubicBezTo>
                    <a:pt x="892248" y="791158"/>
                    <a:pt x="887801" y="783529"/>
                    <a:pt x="888500" y="774601"/>
                  </a:cubicBezTo>
                  <a:cubicBezTo>
                    <a:pt x="889199" y="765673"/>
                    <a:pt x="894780" y="758829"/>
                    <a:pt x="900965" y="759313"/>
                  </a:cubicBezTo>
                  <a:close/>
                  <a:moveTo>
                    <a:pt x="947963" y="754144"/>
                  </a:moveTo>
                  <a:cubicBezTo>
                    <a:pt x="954148" y="754629"/>
                    <a:pt x="958595" y="762258"/>
                    <a:pt x="957896" y="771186"/>
                  </a:cubicBezTo>
                  <a:cubicBezTo>
                    <a:pt x="957196" y="780113"/>
                    <a:pt x="951616" y="786958"/>
                    <a:pt x="945431" y="786473"/>
                  </a:cubicBezTo>
                  <a:cubicBezTo>
                    <a:pt x="939246" y="785988"/>
                    <a:pt x="934799" y="778358"/>
                    <a:pt x="935498" y="769432"/>
                  </a:cubicBezTo>
                  <a:cubicBezTo>
                    <a:pt x="936197" y="760504"/>
                    <a:pt x="941778" y="753659"/>
                    <a:pt x="947963" y="754144"/>
                  </a:cubicBezTo>
                  <a:close/>
                  <a:moveTo>
                    <a:pt x="511438" y="750748"/>
                  </a:moveTo>
                  <a:cubicBezTo>
                    <a:pt x="520365" y="751447"/>
                    <a:pt x="527210" y="757028"/>
                    <a:pt x="526726" y="763213"/>
                  </a:cubicBezTo>
                  <a:cubicBezTo>
                    <a:pt x="526242" y="769398"/>
                    <a:pt x="518612" y="773846"/>
                    <a:pt x="509684" y="773146"/>
                  </a:cubicBezTo>
                  <a:cubicBezTo>
                    <a:pt x="500757" y="772446"/>
                    <a:pt x="493913" y="766866"/>
                    <a:pt x="494397" y="760681"/>
                  </a:cubicBezTo>
                  <a:cubicBezTo>
                    <a:pt x="494881" y="754496"/>
                    <a:pt x="502511" y="750049"/>
                    <a:pt x="511438" y="750748"/>
                  </a:cubicBezTo>
                  <a:close/>
                  <a:moveTo>
                    <a:pt x="1485040" y="742769"/>
                  </a:moveTo>
                  <a:cubicBezTo>
                    <a:pt x="1493967" y="743468"/>
                    <a:pt x="1500812" y="749049"/>
                    <a:pt x="1500327" y="755233"/>
                  </a:cubicBezTo>
                  <a:cubicBezTo>
                    <a:pt x="1499843" y="761419"/>
                    <a:pt x="1492213" y="765865"/>
                    <a:pt x="1483286" y="765166"/>
                  </a:cubicBezTo>
                  <a:cubicBezTo>
                    <a:pt x="1474359" y="764467"/>
                    <a:pt x="1467514" y="758887"/>
                    <a:pt x="1467998" y="752702"/>
                  </a:cubicBezTo>
                  <a:cubicBezTo>
                    <a:pt x="1468483" y="746517"/>
                    <a:pt x="1476113" y="742070"/>
                    <a:pt x="1485040" y="742769"/>
                  </a:cubicBezTo>
                  <a:close/>
                  <a:moveTo>
                    <a:pt x="699817" y="738634"/>
                  </a:moveTo>
                  <a:cubicBezTo>
                    <a:pt x="706002" y="739120"/>
                    <a:pt x="710449" y="746749"/>
                    <a:pt x="709749" y="755676"/>
                  </a:cubicBezTo>
                  <a:cubicBezTo>
                    <a:pt x="709051" y="764604"/>
                    <a:pt x="703470" y="771449"/>
                    <a:pt x="697285" y="770963"/>
                  </a:cubicBezTo>
                  <a:cubicBezTo>
                    <a:pt x="691100" y="770479"/>
                    <a:pt x="686654" y="762849"/>
                    <a:pt x="687353" y="753923"/>
                  </a:cubicBezTo>
                  <a:cubicBezTo>
                    <a:pt x="688052" y="744994"/>
                    <a:pt x="693632" y="738150"/>
                    <a:pt x="699817" y="738634"/>
                  </a:cubicBezTo>
                  <a:close/>
                  <a:moveTo>
                    <a:pt x="389869" y="736814"/>
                  </a:moveTo>
                  <a:cubicBezTo>
                    <a:pt x="393382" y="737451"/>
                    <a:pt x="397137" y="739428"/>
                    <a:pt x="400303" y="742594"/>
                  </a:cubicBezTo>
                  <a:cubicBezTo>
                    <a:pt x="406635" y="748927"/>
                    <a:pt x="408212" y="757616"/>
                    <a:pt x="403825" y="762002"/>
                  </a:cubicBezTo>
                  <a:cubicBezTo>
                    <a:pt x="399438" y="766389"/>
                    <a:pt x="390749" y="764812"/>
                    <a:pt x="384417" y="758480"/>
                  </a:cubicBezTo>
                  <a:cubicBezTo>
                    <a:pt x="378085" y="752148"/>
                    <a:pt x="376508" y="743459"/>
                    <a:pt x="380895" y="739072"/>
                  </a:cubicBezTo>
                  <a:cubicBezTo>
                    <a:pt x="383089" y="736879"/>
                    <a:pt x="386357" y="736177"/>
                    <a:pt x="389869" y="736814"/>
                  </a:cubicBezTo>
                  <a:close/>
                  <a:moveTo>
                    <a:pt x="1596440" y="736283"/>
                  </a:moveTo>
                  <a:cubicBezTo>
                    <a:pt x="1599992" y="735933"/>
                    <a:pt x="1604146" y="736805"/>
                    <a:pt x="1608058" y="738983"/>
                  </a:cubicBezTo>
                  <a:lnTo>
                    <a:pt x="1611689" y="742628"/>
                  </a:lnTo>
                  <a:lnTo>
                    <a:pt x="1610731" y="760170"/>
                  </a:lnTo>
                  <a:lnTo>
                    <a:pt x="1608753" y="761314"/>
                  </a:lnTo>
                  <a:cubicBezTo>
                    <a:pt x="1605200" y="761664"/>
                    <a:pt x="1601047" y="760791"/>
                    <a:pt x="1597134" y="758614"/>
                  </a:cubicBezTo>
                  <a:cubicBezTo>
                    <a:pt x="1589309" y="754260"/>
                    <a:pt x="1585412" y="746335"/>
                    <a:pt x="1588428" y="740914"/>
                  </a:cubicBezTo>
                  <a:cubicBezTo>
                    <a:pt x="1589936" y="738204"/>
                    <a:pt x="1592888" y="736633"/>
                    <a:pt x="1596440" y="736283"/>
                  </a:cubicBezTo>
                  <a:close/>
                  <a:moveTo>
                    <a:pt x="246499" y="731762"/>
                  </a:moveTo>
                  <a:cubicBezTo>
                    <a:pt x="249592" y="732005"/>
                    <a:pt x="252249" y="734033"/>
                    <a:pt x="254047" y="737117"/>
                  </a:cubicBezTo>
                  <a:lnTo>
                    <a:pt x="254678" y="740212"/>
                  </a:lnTo>
                  <a:lnTo>
                    <a:pt x="257372" y="740128"/>
                  </a:lnTo>
                  <a:cubicBezTo>
                    <a:pt x="262793" y="743144"/>
                    <a:pt x="263658" y="751933"/>
                    <a:pt x="259303" y="759759"/>
                  </a:cubicBezTo>
                  <a:cubicBezTo>
                    <a:pt x="254949" y="767584"/>
                    <a:pt x="247025" y="771481"/>
                    <a:pt x="241605" y="768464"/>
                  </a:cubicBezTo>
                  <a:cubicBezTo>
                    <a:pt x="238894" y="766956"/>
                    <a:pt x="237322" y="764004"/>
                    <a:pt x="236973" y="760452"/>
                  </a:cubicBezTo>
                  <a:lnTo>
                    <a:pt x="237236" y="759317"/>
                  </a:lnTo>
                  <a:lnTo>
                    <a:pt x="236419" y="758737"/>
                  </a:lnTo>
                  <a:cubicBezTo>
                    <a:pt x="234621" y="755653"/>
                    <a:pt x="233685" y="751514"/>
                    <a:pt x="234034" y="747050"/>
                  </a:cubicBezTo>
                  <a:cubicBezTo>
                    <a:pt x="234734" y="738122"/>
                    <a:pt x="240314" y="731278"/>
                    <a:pt x="246499" y="731762"/>
                  </a:cubicBezTo>
                  <a:close/>
                  <a:moveTo>
                    <a:pt x="310290" y="730069"/>
                  </a:moveTo>
                  <a:cubicBezTo>
                    <a:pt x="319218" y="730768"/>
                    <a:pt x="326062" y="736349"/>
                    <a:pt x="325577" y="742534"/>
                  </a:cubicBezTo>
                  <a:cubicBezTo>
                    <a:pt x="325335" y="745626"/>
                    <a:pt x="323307" y="748284"/>
                    <a:pt x="320223" y="750082"/>
                  </a:cubicBezTo>
                  <a:lnTo>
                    <a:pt x="320098" y="750107"/>
                  </a:lnTo>
                  <a:lnTo>
                    <a:pt x="320844" y="753764"/>
                  </a:lnTo>
                  <a:cubicBezTo>
                    <a:pt x="320146" y="762692"/>
                    <a:pt x="314565" y="769536"/>
                    <a:pt x="308381" y="769052"/>
                  </a:cubicBezTo>
                  <a:cubicBezTo>
                    <a:pt x="302195" y="768567"/>
                    <a:pt x="297748" y="760938"/>
                    <a:pt x="298448" y="752010"/>
                  </a:cubicBezTo>
                  <a:lnTo>
                    <a:pt x="299534" y="749102"/>
                  </a:lnTo>
                  <a:lnTo>
                    <a:pt x="297363" y="748290"/>
                  </a:lnTo>
                  <a:cubicBezTo>
                    <a:pt x="294596" y="746035"/>
                    <a:pt x="293006" y="743093"/>
                    <a:pt x="293248" y="740002"/>
                  </a:cubicBezTo>
                  <a:cubicBezTo>
                    <a:pt x="293733" y="733817"/>
                    <a:pt x="301362" y="729369"/>
                    <a:pt x="310290" y="730069"/>
                  </a:cubicBezTo>
                  <a:close/>
                  <a:moveTo>
                    <a:pt x="740785" y="724899"/>
                  </a:moveTo>
                  <a:cubicBezTo>
                    <a:pt x="749712" y="725599"/>
                    <a:pt x="756557" y="731180"/>
                    <a:pt x="756072" y="737365"/>
                  </a:cubicBezTo>
                  <a:cubicBezTo>
                    <a:pt x="755588" y="743550"/>
                    <a:pt x="747958" y="747997"/>
                    <a:pt x="739031" y="747297"/>
                  </a:cubicBezTo>
                  <a:cubicBezTo>
                    <a:pt x="730103" y="746597"/>
                    <a:pt x="723259" y="741017"/>
                    <a:pt x="723743" y="734832"/>
                  </a:cubicBezTo>
                  <a:cubicBezTo>
                    <a:pt x="724228" y="728648"/>
                    <a:pt x="731857" y="724200"/>
                    <a:pt x="740785" y="724899"/>
                  </a:cubicBezTo>
                  <a:close/>
                  <a:moveTo>
                    <a:pt x="421690" y="723583"/>
                  </a:moveTo>
                  <a:cubicBezTo>
                    <a:pt x="425242" y="723233"/>
                    <a:pt x="429395" y="724105"/>
                    <a:pt x="433308" y="726282"/>
                  </a:cubicBezTo>
                  <a:cubicBezTo>
                    <a:pt x="441133" y="730637"/>
                    <a:pt x="445031" y="738561"/>
                    <a:pt x="442014" y="743982"/>
                  </a:cubicBezTo>
                  <a:cubicBezTo>
                    <a:pt x="438997" y="749403"/>
                    <a:pt x="430209" y="750269"/>
                    <a:pt x="422384" y="745913"/>
                  </a:cubicBezTo>
                  <a:cubicBezTo>
                    <a:pt x="414559" y="741559"/>
                    <a:pt x="410661" y="733636"/>
                    <a:pt x="413678" y="728215"/>
                  </a:cubicBezTo>
                  <a:cubicBezTo>
                    <a:pt x="415187" y="725504"/>
                    <a:pt x="418137" y="723933"/>
                    <a:pt x="421690" y="723583"/>
                  </a:cubicBezTo>
                  <a:close/>
                  <a:moveTo>
                    <a:pt x="62765" y="721214"/>
                  </a:moveTo>
                  <a:cubicBezTo>
                    <a:pt x="65857" y="721456"/>
                    <a:pt x="68515" y="723485"/>
                    <a:pt x="70313" y="726569"/>
                  </a:cubicBezTo>
                  <a:lnTo>
                    <a:pt x="71223" y="731030"/>
                  </a:lnTo>
                  <a:lnTo>
                    <a:pt x="73552" y="730443"/>
                  </a:lnTo>
                  <a:cubicBezTo>
                    <a:pt x="77065" y="731081"/>
                    <a:pt x="80820" y="733059"/>
                    <a:pt x="83985" y="736225"/>
                  </a:cubicBezTo>
                  <a:cubicBezTo>
                    <a:pt x="90318" y="742556"/>
                    <a:pt x="91895" y="751246"/>
                    <a:pt x="87508" y="755632"/>
                  </a:cubicBezTo>
                  <a:cubicBezTo>
                    <a:pt x="83121" y="760020"/>
                    <a:pt x="74433" y="758442"/>
                    <a:pt x="68100" y="752111"/>
                  </a:cubicBezTo>
                  <a:lnTo>
                    <a:pt x="67688" y="749843"/>
                  </a:lnTo>
                  <a:lnTo>
                    <a:pt x="60233" y="753543"/>
                  </a:lnTo>
                  <a:cubicBezTo>
                    <a:pt x="54048" y="753058"/>
                    <a:pt x="49601" y="745429"/>
                    <a:pt x="50300" y="736501"/>
                  </a:cubicBezTo>
                  <a:cubicBezTo>
                    <a:pt x="50999" y="727574"/>
                    <a:pt x="56580" y="720729"/>
                    <a:pt x="62765" y="721214"/>
                  </a:cubicBezTo>
                  <a:close/>
                  <a:moveTo>
                    <a:pt x="573209" y="718615"/>
                  </a:moveTo>
                  <a:cubicBezTo>
                    <a:pt x="576720" y="717977"/>
                    <a:pt x="579990" y="718680"/>
                    <a:pt x="582183" y="720874"/>
                  </a:cubicBezTo>
                  <a:cubicBezTo>
                    <a:pt x="586570" y="725260"/>
                    <a:pt x="584993" y="733949"/>
                    <a:pt x="578661" y="740281"/>
                  </a:cubicBezTo>
                  <a:lnTo>
                    <a:pt x="570621" y="744737"/>
                  </a:lnTo>
                  <a:lnTo>
                    <a:pt x="572749" y="755175"/>
                  </a:lnTo>
                  <a:cubicBezTo>
                    <a:pt x="572051" y="764102"/>
                    <a:pt x="566470" y="770947"/>
                    <a:pt x="560285" y="770462"/>
                  </a:cubicBezTo>
                  <a:cubicBezTo>
                    <a:pt x="554100" y="769977"/>
                    <a:pt x="549654" y="762347"/>
                    <a:pt x="550353" y="753421"/>
                  </a:cubicBezTo>
                  <a:cubicBezTo>
                    <a:pt x="550702" y="748956"/>
                    <a:pt x="552272" y="745013"/>
                    <a:pt x="554528" y="742247"/>
                  </a:cubicBezTo>
                  <a:lnTo>
                    <a:pt x="560031" y="739516"/>
                  </a:lnTo>
                  <a:lnTo>
                    <a:pt x="562775" y="724395"/>
                  </a:lnTo>
                  <a:cubicBezTo>
                    <a:pt x="565941" y="721229"/>
                    <a:pt x="569696" y="719252"/>
                    <a:pt x="573209" y="718615"/>
                  </a:cubicBezTo>
                  <a:close/>
                  <a:moveTo>
                    <a:pt x="109763" y="716044"/>
                  </a:moveTo>
                  <a:cubicBezTo>
                    <a:pt x="115948" y="716528"/>
                    <a:pt x="120395" y="724157"/>
                    <a:pt x="119696" y="733085"/>
                  </a:cubicBezTo>
                  <a:cubicBezTo>
                    <a:pt x="118996" y="742013"/>
                    <a:pt x="113416" y="748857"/>
                    <a:pt x="107231" y="748373"/>
                  </a:cubicBezTo>
                  <a:cubicBezTo>
                    <a:pt x="101046" y="747888"/>
                    <a:pt x="96599" y="740259"/>
                    <a:pt x="97298" y="731331"/>
                  </a:cubicBezTo>
                  <a:cubicBezTo>
                    <a:pt x="97997" y="722403"/>
                    <a:pt x="103578" y="715559"/>
                    <a:pt x="109763" y="716044"/>
                  </a:cubicBezTo>
                  <a:close/>
                  <a:moveTo>
                    <a:pt x="1327312" y="689181"/>
                  </a:moveTo>
                  <a:cubicBezTo>
                    <a:pt x="1336240" y="689881"/>
                    <a:pt x="1343084" y="695461"/>
                    <a:pt x="1342600" y="701646"/>
                  </a:cubicBezTo>
                  <a:cubicBezTo>
                    <a:pt x="1342115" y="707831"/>
                    <a:pt x="1334486" y="712278"/>
                    <a:pt x="1325558" y="711579"/>
                  </a:cubicBezTo>
                  <a:cubicBezTo>
                    <a:pt x="1316630" y="710880"/>
                    <a:pt x="1309786" y="705299"/>
                    <a:pt x="1310271" y="699114"/>
                  </a:cubicBezTo>
                  <a:cubicBezTo>
                    <a:pt x="1310755" y="692929"/>
                    <a:pt x="1318384" y="688482"/>
                    <a:pt x="1327312" y="689181"/>
                  </a:cubicBezTo>
                  <a:close/>
                  <a:moveTo>
                    <a:pt x="1008216" y="687864"/>
                  </a:moveTo>
                  <a:cubicBezTo>
                    <a:pt x="1011768" y="687515"/>
                    <a:pt x="1015921" y="688387"/>
                    <a:pt x="1019834" y="690565"/>
                  </a:cubicBezTo>
                  <a:cubicBezTo>
                    <a:pt x="1027659" y="694919"/>
                    <a:pt x="1031558" y="702843"/>
                    <a:pt x="1028540" y="708264"/>
                  </a:cubicBezTo>
                  <a:cubicBezTo>
                    <a:pt x="1025524" y="713685"/>
                    <a:pt x="1016735" y="714550"/>
                    <a:pt x="1008910" y="710196"/>
                  </a:cubicBezTo>
                  <a:cubicBezTo>
                    <a:pt x="1001085" y="705841"/>
                    <a:pt x="997187" y="697917"/>
                    <a:pt x="1000204" y="692496"/>
                  </a:cubicBezTo>
                  <a:cubicBezTo>
                    <a:pt x="1001712" y="689785"/>
                    <a:pt x="1004664" y="688214"/>
                    <a:pt x="1008216" y="687864"/>
                  </a:cubicBezTo>
                  <a:close/>
                  <a:moveTo>
                    <a:pt x="1159734" y="682897"/>
                  </a:moveTo>
                  <a:cubicBezTo>
                    <a:pt x="1163247" y="682259"/>
                    <a:pt x="1166516" y="682962"/>
                    <a:pt x="1168709" y="685155"/>
                  </a:cubicBezTo>
                  <a:cubicBezTo>
                    <a:pt x="1173096" y="689542"/>
                    <a:pt x="1171519" y="698231"/>
                    <a:pt x="1165187" y="704563"/>
                  </a:cubicBezTo>
                  <a:cubicBezTo>
                    <a:pt x="1158855" y="710895"/>
                    <a:pt x="1150166" y="712472"/>
                    <a:pt x="1145779" y="708085"/>
                  </a:cubicBezTo>
                  <a:cubicBezTo>
                    <a:pt x="1141392" y="703699"/>
                    <a:pt x="1142969" y="695009"/>
                    <a:pt x="1149301" y="688677"/>
                  </a:cubicBezTo>
                  <a:cubicBezTo>
                    <a:pt x="1152467" y="685512"/>
                    <a:pt x="1156223" y="683534"/>
                    <a:pt x="1159734" y="682897"/>
                  </a:cubicBezTo>
                  <a:close/>
                  <a:moveTo>
                    <a:pt x="760070" y="672355"/>
                  </a:moveTo>
                  <a:cubicBezTo>
                    <a:pt x="763622" y="672006"/>
                    <a:pt x="767776" y="672879"/>
                    <a:pt x="771688" y="675056"/>
                  </a:cubicBezTo>
                  <a:cubicBezTo>
                    <a:pt x="779513" y="679410"/>
                    <a:pt x="783411" y="687334"/>
                    <a:pt x="780394" y="692755"/>
                  </a:cubicBezTo>
                  <a:cubicBezTo>
                    <a:pt x="777378" y="698176"/>
                    <a:pt x="768589" y="699041"/>
                    <a:pt x="760764" y="694687"/>
                  </a:cubicBezTo>
                  <a:cubicBezTo>
                    <a:pt x="752939" y="690332"/>
                    <a:pt x="749041" y="682408"/>
                    <a:pt x="752058" y="676987"/>
                  </a:cubicBezTo>
                  <a:cubicBezTo>
                    <a:pt x="753566" y="674276"/>
                    <a:pt x="756518" y="672705"/>
                    <a:pt x="760070" y="672355"/>
                  </a:cubicBezTo>
                  <a:close/>
                  <a:moveTo>
                    <a:pt x="827261" y="672262"/>
                  </a:moveTo>
                  <a:cubicBezTo>
                    <a:pt x="836187" y="672962"/>
                    <a:pt x="843032" y="678543"/>
                    <a:pt x="842548" y="684728"/>
                  </a:cubicBezTo>
                  <a:cubicBezTo>
                    <a:pt x="842063" y="690912"/>
                    <a:pt x="834433" y="695360"/>
                    <a:pt x="825506" y="694660"/>
                  </a:cubicBezTo>
                  <a:cubicBezTo>
                    <a:pt x="816579" y="693960"/>
                    <a:pt x="809734" y="688380"/>
                    <a:pt x="810219" y="682195"/>
                  </a:cubicBezTo>
                  <a:cubicBezTo>
                    <a:pt x="810703" y="676010"/>
                    <a:pt x="818333" y="671563"/>
                    <a:pt x="827261" y="672262"/>
                  </a:cubicBezTo>
                  <a:close/>
                  <a:moveTo>
                    <a:pt x="911589" y="667387"/>
                  </a:moveTo>
                  <a:cubicBezTo>
                    <a:pt x="915100" y="666751"/>
                    <a:pt x="918369" y="667453"/>
                    <a:pt x="920563" y="669646"/>
                  </a:cubicBezTo>
                  <a:cubicBezTo>
                    <a:pt x="924951" y="674033"/>
                    <a:pt x="923373" y="682722"/>
                    <a:pt x="917041" y="689054"/>
                  </a:cubicBezTo>
                  <a:cubicBezTo>
                    <a:pt x="910709" y="695386"/>
                    <a:pt x="902020" y="696963"/>
                    <a:pt x="897633" y="692577"/>
                  </a:cubicBezTo>
                  <a:cubicBezTo>
                    <a:pt x="893246" y="688190"/>
                    <a:pt x="894823" y="679500"/>
                    <a:pt x="901155" y="673168"/>
                  </a:cubicBezTo>
                  <a:cubicBezTo>
                    <a:pt x="904321" y="670002"/>
                    <a:pt x="908076" y="668025"/>
                    <a:pt x="911589" y="667387"/>
                  </a:cubicBezTo>
                  <a:close/>
                  <a:moveTo>
                    <a:pt x="1071355" y="657559"/>
                  </a:moveTo>
                  <a:cubicBezTo>
                    <a:pt x="1074065" y="659068"/>
                    <a:pt x="1075638" y="662018"/>
                    <a:pt x="1075986" y="665571"/>
                  </a:cubicBezTo>
                  <a:lnTo>
                    <a:pt x="1073852" y="674757"/>
                  </a:lnTo>
                  <a:lnTo>
                    <a:pt x="1079165" y="673672"/>
                  </a:lnTo>
                  <a:cubicBezTo>
                    <a:pt x="1088092" y="674372"/>
                    <a:pt x="1094937" y="679952"/>
                    <a:pt x="1094453" y="686137"/>
                  </a:cubicBezTo>
                  <a:cubicBezTo>
                    <a:pt x="1093969" y="692322"/>
                    <a:pt x="1086339" y="696769"/>
                    <a:pt x="1077411" y="696070"/>
                  </a:cubicBezTo>
                  <a:cubicBezTo>
                    <a:pt x="1072948" y="695720"/>
                    <a:pt x="1069005" y="694151"/>
                    <a:pt x="1066237" y="691895"/>
                  </a:cubicBezTo>
                  <a:lnTo>
                    <a:pt x="1063144" y="685660"/>
                  </a:lnTo>
                  <a:lnTo>
                    <a:pt x="1055587" y="685895"/>
                  </a:lnTo>
                  <a:cubicBezTo>
                    <a:pt x="1050166" y="682878"/>
                    <a:pt x="1049301" y="674090"/>
                    <a:pt x="1053656" y="666265"/>
                  </a:cubicBezTo>
                  <a:cubicBezTo>
                    <a:pt x="1058010" y="658440"/>
                    <a:pt x="1065934" y="654543"/>
                    <a:pt x="1071355" y="657559"/>
                  </a:cubicBezTo>
                  <a:close/>
                  <a:moveTo>
                    <a:pt x="1376799" y="655563"/>
                  </a:moveTo>
                  <a:cubicBezTo>
                    <a:pt x="1382984" y="656047"/>
                    <a:pt x="1387431" y="663676"/>
                    <a:pt x="1386732" y="672604"/>
                  </a:cubicBezTo>
                  <a:cubicBezTo>
                    <a:pt x="1386033" y="681532"/>
                    <a:pt x="1380452" y="688376"/>
                    <a:pt x="1374267" y="687892"/>
                  </a:cubicBezTo>
                  <a:cubicBezTo>
                    <a:pt x="1368082" y="687407"/>
                    <a:pt x="1363635" y="679778"/>
                    <a:pt x="1364334" y="670850"/>
                  </a:cubicBezTo>
                  <a:cubicBezTo>
                    <a:pt x="1365034" y="661922"/>
                    <a:pt x="1370614" y="655078"/>
                    <a:pt x="1376799" y="655563"/>
                  </a:cubicBezTo>
                  <a:close/>
                  <a:moveTo>
                    <a:pt x="1203853" y="654243"/>
                  </a:moveTo>
                  <a:cubicBezTo>
                    <a:pt x="1207365" y="654881"/>
                    <a:pt x="1211120" y="656859"/>
                    <a:pt x="1214286" y="660025"/>
                  </a:cubicBezTo>
                  <a:cubicBezTo>
                    <a:pt x="1220618" y="666356"/>
                    <a:pt x="1222195" y="675046"/>
                    <a:pt x="1217808" y="679432"/>
                  </a:cubicBezTo>
                  <a:cubicBezTo>
                    <a:pt x="1213421" y="683820"/>
                    <a:pt x="1204732" y="682242"/>
                    <a:pt x="1198400" y="675911"/>
                  </a:cubicBezTo>
                  <a:cubicBezTo>
                    <a:pt x="1192068" y="669578"/>
                    <a:pt x="1190491" y="660889"/>
                    <a:pt x="1194878" y="656503"/>
                  </a:cubicBezTo>
                  <a:cubicBezTo>
                    <a:pt x="1197071" y="654309"/>
                    <a:pt x="1200340" y="653606"/>
                    <a:pt x="1203853" y="654243"/>
                  </a:cubicBezTo>
                  <a:close/>
                  <a:moveTo>
                    <a:pt x="626112" y="651584"/>
                  </a:moveTo>
                  <a:cubicBezTo>
                    <a:pt x="635040" y="652283"/>
                    <a:pt x="641884" y="657863"/>
                    <a:pt x="641399" y="664048"/>
                  </a:cubicBezTo>
                  <a:cubicBezTo>
                    <a:pt x="640915" y="670234"/>
                    <a:pt x="633286" y="674680"/>
                    <a:pt x="624358" y="673981"/>
                  </a:cubicBezTo>
                  <a:cubicBezTo>
                    <a:pt x="615430" y="673282"/>
                    <a:pt x="608586" y="667702"/>
                    <a:pt x="609070" y="661517"/>
                  </a:cubicBezTo>
                  <a:cubicBezTo>
                    <a:pt x="609555" y="655332"/>
                    <a:pt x="617184" y="650885"/>
                    <a:pt x="626112" y="651584"/>
                  </a:cubicBezTo>
                  <a:close/>
                  <a:moveTo>
                    <a:pt x="489112" y="651082"/>
                  </a:moveTo>
                  <a:cubicBezTo>
                    <a:pt x="498040" y="651781"/>
                    <a:pt x="504884" y="657361"/>
                    <a:pt x="504399" y="663546"/>
                  </a:cubicBezTo>
                  <a:cubicBezTo>
                    <a:pt x="503915" y="669731"/>
                    <a:pt x="496286" y="674178"/>
                    <a:pt x="487358" y="673479"/>
                  </a:cubicBezTo>
                  <a:cubicBezTo>
                    <a:pt x="478430" y="672780"/>
                    <a:pt x="471586" y="667200"/>
                    <a:pt x="472070" y="661015"/>
                  </a:cubicBezTo>
                  <a:cubicBezTo>
                    <a:pt x="472555" y="654829"/>
                    <a:pt x="480184" y="650383"/>
                    <a:pt x="489112" y="651082"/>
                  </a:cubicBezTo>
                  <a:close/>
                  <a:moveTo>
                    <a:pt x="170016" y="649765"/>
                  </a:moveTo>
                  <a:cubicBezTo>
                    <a:pt x="173568" y="649415"/>
                    <a:pt x="177721" y="650288"/>
                    <a:pt x="181634" y="652465"/>
                  </a:cubicBezTo>
                  <a:cubicBezTo>
                    <a:pt x="189459" y="656819"/>
                    <a:pt x="193357" y="664744"/>
                    <a:pt x="190340" y="670165"/>
                  </a:cubicBezTo>
                  <a:cubicBezTo>
                    <a:pt x="187324" y="675586"/>
                    <a:pt x="178535" y="676450"/>
                    <a:pt x="170710" y="672096"/>
                  </a:cubicBezTo>
                  <a:cubicBezTo>
                    <a:pt x="162885" y="667742"/>
                    <a:pt x="158987" y="659817"/>
                    <a:pt x="162004" y="654396"/>
                  </a:cubicBezTo>
                  <a:cubicBezTo>
                    <a:pt x="163512" y="651686"/>
                    <a:pt x="166464" y="650114"/>
                    <a:pt x="170016" y="649765"/>
                  </a:cubicBezTo>
                  <a:close/>
                  <a:moveTo>
                    <a:pt x="321534" y="644797"/>
                  </a:moveTo>
                  <a:cubicBezTo>
                    <a:pt x="325047" y="644159"/>
                    <a:pt x="328316" y="644862"/>
                    <a:pt x="330509" y="647055"/>
                  </a:cubicBezTo>
                  <a:cubicBezTo>
                    <a:pt x="334896" y="651442"/>
                    <a:pt x="333319" y="660130"/>
                    <a:pt x="326987" y="666463"/>
                  </a:cubicBezTo>
                  <a:cubicBezTo>
                    <a:pt x="320655" y="672795"/>
                    <a:pt x="311966" y="674372"/>
                    <a:pt x="307579" y="669985"/>
                  </a:cubicBezTo>
                  <a:cubicBezTo>
                    <a:pt x="303192" y="665599"/>
                    <a:pt x="304769" y="656910"/>
                    <a:pt x="311101" y="650578"/>
                  </a:cubicBezTo>
                  <a:cubicBezTo>
                    <a:pt x="314267" y="647411"/>
                    <a:pt x="318023" y="645434"/>
                    <a:pt x="321534" y="644797"/>
                  </a:cubicBezTo>
                  <a:close/>
                  <a:moveTo>
                    <a:pt x="1737" y="641367"/>
                  </a:moveTo>
                  <a:lnTo>
                    <a:pt x="4348" y="646627"/>
                  </a:lnTo>
                  <a:lnTo>
                    <a:pt x="0" y="652755"/>
                  </a:lnTo>
                  <a:close/>
                  <a:moveTo>
                    <a:pt x="585143" y="639000"/>
                  </a:moveTo>
                  <a:cubicBezTo>
                    <a:pt x="591329" y="639484"/>
                    <a:pt x="595775" y="647114"/>
                    <a:pt x="595075" y="656041"/>
                  </a:cubicBezTo>
                  <a:cubicBezTo>
                    <a:pt x="594376" y="664969"/>
                    <a:pt x="588796" y="671813"/>
                    <a:pt x="582611" y="671329"/>
                  </a:cubicBezTo>
                  <a:cubicBezTo>
                    <a:pt x="576427" y="670844"/>
                    <a:pt x="571979" y="663215"/>
                    <a:pt x="572679" y="654287"/>
                  </a:cubicBezTo>
                  <a:cubicBezTo>
                    <a:pt x="573378" y="645360"/>
                    <a:pt x="578958" y="638515"/>
                    <a:pt x="585143" y="639000"/>
                  </a:cubicBezTo>
                  <a:close/>
                  <a:moveTo>
                    <a:pt x="240965" y="635573"/>
                  </a:moveTo>
                  <a:cubicBezTo>
                    <a:pt x="249892" y="636272"/>
                    <a:pt x="256737" y="641852"/>
                    <a:pt x="256253" y="648037"/>
                  </a:cubicBezTo>
                  <a:cubicBezTo>
                    <a:pt x="255768" y="654223"/>
                    <a:pt x="248139" y="658669"/>
                    <a:pt x="239211" y="657970"/>
                  </a:cubicBezTo>
                  <a:cubicBezTo>
                    <a:pt x="230284" y="657271"/>
                    <a:pt x="223439" y="651691"/>
                    <a:pt x="223924" y="645506"/>
                  </a:cubicBezTo>
                  <a:cubicBezTo>
                    <a:pt x="224408" y="639321"/>
                    <a:pt x="232038" y="634874"/>
                    <a:pt x="240965" y="635573"/>
                  </a:cubicBezTo>
                  <a:close/>
                  <a:moveTo>
                    <a:pt x="1558745" y="631020"/>
                  </a:moveTo>
                  <a:cubicBezTo>
                    <a:pt x="1564930" y="631505"/>
                    <a:pt x="1569378" y="639134"/>
                    <a:pt x="1568677" y="648062"/>
                  </a:cubicBezTo>
                  <a:cubicBezTo>
                    <a:pt x="1567978" y="656990"/>
                    <a:pt x="1562398" y="663834"/>
                    <a:pt x="1556213" y="663349"/>
                  </a:cubicBezTo>
                  <a:cubicBezTo>
                    <a:pt x="1550028" y="662865"/>
                    <a:pt x="1545581" y="655236"/>
                    <a:pt x="1546281" y="646308"/>
                  </a:cubicBezTo>
                  <a:cubicBezTo>
                    <a:pt x="1546979" y="637380"/>
                    <a:pt x="1552561" y="630536"/>
                    <a:pt x="1558745" y="631020"/>
                  </a:cubicBezTo>
                  <a:close/>
                  <a:moveTo>
                    <a:pt x="73388" y="629288"/>
                  </a:moveTo>
                  <a:cubicBezTo>
                    <a:pt x="76901" y="628650"/>
                    <a:pt x="80170" y="629352"/>
                    <a:pt x="82362" y="631546"/>
                  </a:cubicBezTo>
                  <a:cubicBezTo>
                    <a:pt x="86750" y="635933"/>
                    <a:pt x="85173" y="644622"/>
                    <a:pt x="78841" y="650955"/>
                  </a:cubicBezTo>
                  <a:cubicBezTo>
                    <a:pt x="72509" y="657286"/>
                    <a:pt x="63820" y="658863"/>
                    <a:pt x="59433" y="654476"/>
                  </a:cubicBezTo>
                  <a:cubicBezTo>
                    <a:pt x="55046" y="650089"/>
                    <a:pt x="56622" y="641401"/>
                    <a:pt x="62955" y="635069"/>
                  </a:cubicBezTo>
                  <a:cubicBezTo>
                    <a:pt x="66121" y="631902"/>
                    <a:pt x="69876" y="629925"/>
                    <a:pt x="73388" y="629288"/>
                  </a:cubicBezTo>
                  <a:close/>
                  <a:moveTo>
                    <a:pt x="383995" y="618320"/>
                  </a:moveTo>
                  <a:cubicBezTo>
                    <a:pt x="390180" y="618805"/>
                    <a:pt x="394627" y="626434"/>
                    <a:pt x="393928" y="635362"/>
                  </a:cubicBezTo>
                  <a:cubicBezTo>
                    <a:pt x="393229" y="644290"/>
                    <a:pt x="387648" y="651134"/>
                    <a:pt x="381463" y="650649"/>
                  </a:cubicBezTo>
                  <a:cubicBezTo>
                    <a:pt x="375278" y="650165"/>
                    <a:pt x="370831" y="642536"/>
                    <a:pt x="371530" y="633608"/>
                  </a:cubicBezTo>
                  <a:cubicBezTo>
                    <a:pt x="372230" y="624680"/>
                    <a:pt x="377810" y="617836"/>
                    <a:pt x="383995" y="618320"/>
                  </a:cubicBezTo>
                  <a:close/>
                  <a:moveTo>
                    <a:pt x="509046" y="615148"/>
                  </a:moveTo>
                  <a:cubicBezTo>
                    <a:pt x="514467" y="618165"/>
                    <a:pt x="515332" y="626953"/>
                    <a:pt x="510978" y="634778"/>
                  </a:cubicBezTo>
                  <a:cubicBezTo>
                    <a:pt x="506623" y="642603"/>
                    <a:pt x="498699" y="646501"/>
                    <a:pt x="493278" y="643484"/>
                  </a:cubicBezTo>
                  <a:cubicBezTo>
                    <a:pt x="487857" y="640467"/>
                    <a:pt x="486992" y="631679"/>
                    <a:pt x="491347" y="623854"/>
                  </a:cubicBezTo>
                  <a:cubicBezTo>
                    <a:pt x="495701" y="616029"/>
                    <a:pt x="503625" y="612132"/>
                    <a:pt x="509046" y="615148"/>
                  </a:cubicBezTo>
                  <a:close/>
                  <a:moveTo>
                    <a:pt x="814490" y="613152"/>
                  </a:moveTo>
                  <a:cubicBezTo>
                    <a:pt x="820675" y="613636"/>
                    <a:pt x="825122" y="621265"/>
                    <a:pt x="824423" y="630193"/>
                  </a:cubicBezTo>
                  <a:cubicBezTo>
                    <a:pt x="823723" y="639121"/>
                    <a:pt x="818143" y="645965"/>
                    <a:pt x="811958" y="645481"/>
                  </a:cubicBezTo>
                  <a:cubicBezTo>
                    <a:pt x="805773" y="644996"/>
                    <a:pt x="801326" y="637367"/>
                    <a:pt x="802025" y="628439"/>
                  </a:cubicBezTo>
                  <a:cubicBezTo>
                    <a:pt x="802724" y="619511"/>
                    <a:pt x="808305" y="612667"/>
                    <a:pt x="814490" y="613152"/>
                  </a:cubicBezTo>
                  <a:close/>
                  <a:moveTo>
                    <a:pt x="641544" y="611832"/>
                  </a:moveTo>
                  <a:cubicBezTo>
                    <a:pt x="645056" y="612470"/>
                    <a:pt x="648811" y="614447"/>
                    <a:pt x="651977" y="617614"/>
                  </a:cubicBezTo>
                  <a:cubicBezTo>
                    <a:pt x="658309" y="623945"/>
                    <a:pt x="659886" y="632635"/>
                    <a:pt x="655499" y="637021"/>
                  </a:cubicBezTo>
                  <a:cubicBezTo>
                    <a:pt x="651112" y="641409"/>
                    <a:pt x="642423" y="639832"/>
                    <a:pt x="636092" y="633499"/>
                  </a:cubicBezTo>
                  <a:cubicBezTo>
                    <a:pt x="629759" y="627167"/>
                    <a:pt x="628182" y="618478"/>
                    <a:pt x="632569" y="614092"/>
                  </a:cubicBezTo>
                  <a:cubicBezTo>
                    <a:pt x="634763" y="611898"/>
                    <a:pt x="638032" y="611195"/>
                    <a:pt x="641544" y="611832"/>
                  </a:cubicBezTo>
                  <a:close/>
                  <a:moveTo>
                    <a:pt x="421917" y="595291"/>
                  </a:moveTo>
                  <a:cubicBezTo>
                    <a:pt x="428102" y="595775"/>
                    <a:pt x="432549" y="603405"/>
                    <a:pt x="431850" y="612333"/>
                  </a:cubicBezTo>
                  <a:cubicBezTo>
                    <a:pt x="431150" y="621260"/>
                    <a:pt x="425570" y="628104"/>
                    <a:pt x="419385" y="627620"/>
                  </a:cubicBezTo>
                  <a:cubicBezTo>
                    <a:pt x="413200" y="627136"/>
                    <a:pt x="408753" y="619506"/>
                    <a:pt x="409452" y="610578"/>
                  </a:cubicBezTo>
                  <a:cubicBezTo>
                    <a:pt x="410151" y="601651"/>
                    <a:pt x="415732" y="594807"/>
                    <a:pt x="421917" y="595291"/>
                  </a:cubicBezTo>
                  <a:close/>
                  <a:moveTo>
                    <a:pt x="1583967" y="588941"/>
                  </a:moveTo>
                  <a:cubicBezTo>
                    <a:pt x="1590152" y="589426"/>
                    <a:pt x="1594599" y="597055"/>
                    <a:pt x="1593900" y="605982"/>
                  </a:cubicBezTo>
                  <a:cubicBezTo>
                    <a:pt x="1593201" y="614910"/>
                    <a:pt x="1587620" y="621755"/>
                    <a:pt x="1581435" y="621270"/>
                  </a:cubicBezTo>
                  <a:cubicBezTo>
                    <a:pt x="1575250" y="620785"/>
                    <a:pt x="1570803" y="613155"/>
                    <a:pt x="1571502" y="604229"/>
                  </a:cubicBezTo>
                  <a:cubicBezTo>
                    <a:pt x="1572202" y="595300"/>
                    <a:pt x="1577782" y="588456"/>
                    <a:pt x="1583967" y="588941"/>
                  </a:cubicBezTo>
                  <a:close/>
                  <a:moveTo>
                    <a:pt x="1095573" y="579430"/>
                  </a:moveTo>
                  <a:cubicBezTo>
                    <a:pt x="1100994" y="582447"/>
                    <a:pt x="1101859" y="591236"/>
                    <a:pt x="1097505" y="599061"/>
                  </a:cubicBezTo>
                  <a:cubicBezTo>
                    <a:pt x="1093150" y="606885"/>
                    <a:pt x="1085226" y="610783"/>
                    <a:pt x="1079805" y="607766"/>
                  </a:cubicBezTo>
                  <a:cubicBezTo>
                    <a:pt x="1074384" y="604750"/>
                    <a:pt x="1073519" y="595961"/>
                    <a:pt x="1077874" y="588136"/>
                  </a:cubicBezTo>
                  <a:cubicBezTo>
                    <a:pt x="1082228" y="580312"/>
                    <a:pt x="1090152" y="576413"/>
                    <a:pt x="1095573" y="579430"/>
                  </a:cubicBezTo>
                  <a:close/>
                  <a:moveTo>
                    <a:pt x="1401017" y="577434"/>
                  </a:moveTo>
                  <a:cubicBezTo>
                    <a:pt x="1407202" y="577918"/>
                    <a:pt x="1411649" y="585548"/>
                    <a:pt x="1410950" y="594475"/>
                  </a:cubicBezTo>
                  <a:cubicBezTo>
                    <a:pt x="1410251" y="603403"/>
                    <a:pt x="1404670" y="610247"/>
                    <a:pt x="1398485" y="609763"/>
                  </a:cubicBezTo>
                  <a:cubicBezTo>
                    <a:pt x="1392300" y="609278"/>
                    <a:pt x="1387853" y="601649"/>
                    <a:pt x="1388552" y="592721"/>
                  </a:cubicBezTo>
                  <a:cubicBezTo>
                    <a:pt x="1389252" y="583794"/>
                    <a:pt x="1394832" y="576949"/>
                    <a:pt x="1401017" y="577434"/>
                  </a:cubicBezTo>
                  <a:close/>
                  <a:moveTo>
                    <a:pt x="1228071" y="576115"/>
                  </a:moveTo>
                  <a:cubicBezTo>
                    <a:pt x="1231583" y="576752"/>
                    <a:pt x="1235338" y="578729"/>
                    <a:pt x="1238505" y="581895"/>
                  </a:cubicBezTo>
                  <a:cubicBezTo>
                    <a:pt x="1244836" y="588228"/>
                    <a:pt x="1246413" y="596916"/>
                    <a:pt x="1242026" y="601303"/>
                  </a:cubicBezTo>
                  <a:cubicBezTo>
                    <a:pt x="1237639" y="605690"/>
                    <a:pt x="1228950" y="604113"/>
                    <a:pt x="1222618" y="597781"/>
                  </a:cubicBezTo>
                  <a:cubicBezTo>
                    <a:pt x="1216286" y="591449"/>
                    <a:pt x="1214709" y="582760"/>
                    <a:pt x="1219096" y="578373"/>
                  </a:cubicBezTo>
                  <a:cubicBezTo>
                    <a:pt x="1221289" y="576179"/>
                    <a:pt x="1224558" y="575477"/>
                    <a:pt x="1228071" y="576115"/>
                  </a:cubicBezTo>
                  <a:close/>
                  <a:moveTo>
                    <a:pt x="1616626" y="566113"/>
                  </a:moveTo>
                  <a:lnTo>
                    <a:pt x="1618512" y="585889"/>
                  </a:lnTo>
                  <a:lnTo>
                    <a:pt x="1611273" y="578623"/>
                  </a:lnTo>
                  <a:cubicBezTo>
                    <a:pt x="1609698" y="575420"/>
                    <a:pt x="1609477" y="572084"/>
                    <a:pt x="1610986" y="569373"/>
                  </a:cubicBezTo>
                  <a:close/>
                  <a:moveTo>
                    <a:pt x="214739" y="566047"/>
                  </a:moveTo>
                  <a:cubicBezTo>
                    <a:pt x="223666" y="566746"/>
                    <a:pt x="230511" y="572326"/>
                    <a:pt x="230026" y="578512"/>
                  </a:cubicBezTo>
                  <a:cubicBezTo>
                    <a:pt x="229542" y="584697"/>
                    <a:pt x="221912" y="589143"/>
                    <a:pt x="212985" y="588444"/>
                  </a:cubicBezTo>
                  <a:cubicBezTo>
                    <a:pt x="204058" y="587745"/>
                    <a:pt x="197213" y="582165"/>
                    <a:pt x="197697" y="575980"/>
                  </a:cubicBezTo>
                  <a:cubicBezTo>
                    <a:pt x="198182" y="569795"/>
                    <a:pt x="205811" y="565348"/>
                    <a:pt x="214739" y="566047"/>
                  </a:cubicBezTo>
                  <a:close/>
                  <a:moveTo>
                    <a:pt x="847426" y="563921"/>
                  </a:moveTo>
                  <a:cubicBezTo>
                    <a:pt x="852847" y="566937"/>
                    <a:pt x="853712" y="575727"/>
                    <a:pt x="849357" y="583552"/>
                  </a:cubicBezTo>
                  <a:cubicBezTo>
                    <a:pt x="845003" y="591376"/>
                    <a:pt x="837080" y="595274"/>
                    <a:pt x="831659" y="592257"/>
                  </a:cubicBezTo>
                  <a:cubicBezTo>
                    <a:pt x="826238" y="589241"/>
                    <a:pt x="825372" y="580452"/>
                    <a:pt x="829726" y="572627"/>
                  </a:cubicBezTo>
                  <a:cubicBezTo>
                    <a:pt x="834082" y="564803"/>
                    <a:pt x="842005" y="560904"/>
                    <a:pt x="847426" y="563921"/>
                  </a:cubicBezTo>
                  <a:close/>
                  <a:moveTo>
                    <a:pt x="38029" y="562287"/>
                  </a:moveTo>
                  <a:cubicBezTo>
                    <a:pt x="46956" y="562987"/>
                    <a:pt x="53801" y="568567"/>
                    <a:pt x="53316" y="574752"/>
                  </a:cubicBezTo>
                  <a:cubicBezTo>
                    <a:pt x="52832" y="580937"/>
                    <a:pt x="45202" y="585384"/>
                    <a:pt x="36275" y="584685"/>
                  </a:cubicBezTo>
                  <a:cubicBezTo>
                    <a:pt x="27347" y="583986"/>
                    <a:pt x="20503" y="578405"/>
                    <a:pt x="20987" y="572220"/>
                  </a:cubicBezTo>
                  <a:cubicBezTo>
                    <a:pt x="21472" y="566035"/>
                    <a:pt x="29101" y="561588"/>
                    <a:pt x="38029" y="562287"/>
                  </a:cubicBezTo>
                  <a:close/>
                  <a:moveTo>
                    <a:pt x="1152870" y="561925"/>
                  </a:moveTo>
                  <a:cubicBezTo>
                    <a:pt x="1159055" y="562409"/>
                    <a:pt x="1163502" y="570039"/>
                    <a:pt x="1162802" y="578966"/>
                  </a:cubicBezTo>
                  <a:cubicBezTo>
                    <a:pt x="1162104" y="587894"/>
                    <a:pt x="1156524" y="594738"/>
                    <a:pt x="1150338" y="594254"/>
                  </a:cubicBezTo>
                  <a:cubicBezTo>
                    <a:pt x="1144153" y="593770"/>
                    <a:pt x="1139707" y="586140"/>
                    <a:pt x="1140406" y="577212"/>
                  </a:cubicBezTo>
                  <a:cubicBezTo>
                    <a:pt x="1141105" y="568285"/>
                    <a:pt x="1146685" y="561441"/>
                    <a:pt x="1152870" y="561925"/>
                  </a:cubicBezTo>
                  <a:close/>
                  <a:moveTo>
                    <a:pt x="979923" y="560606"/>
                  </a:moveTo>
                  <a:cubicBezTo>
                    <a:pt x="983436" y="561243"/>
                    <a:pt x="987191" y="563220"/>
                    <a:pt x="990357" y="566386"/>
                  </a:cubicBezTo>
                  <a:cubicBezTo>
                    <a:pt x="996689" y="572719"/>
                    <a:pt x="998266" y="581407"/>
                    <a:pt x="993879" y="585794"/>
                  </a:cubicBezTo>
                  <a:cubicBezTo>
                    <a:pt x="989492" y="590181"/>
                    <a:pt x="980803" y="588604"/>
                    <a:pt x="974471" y="582272"/>
                  </a:cubicBezTo>
                  <a:cubicBezTo>
                    <a:pt x="968139" y="575940"/>
                    <a:pt x="966562" y="567251"/>
                    <a:pt x="970949" y="562864"/>
                  </a:cubicBezTo>
                  <a:cubicBezTo>
                    <a:pt x="973143" y="560670"/>
                    <a:pt x="976411" y="559969"/>
                    <a:pt x="979923" y="560606"/>
                  </a:cubicBezTo>
                  <a:close/>
                  <a:moveTo>
                    <a:pt x="900965" y="560515"/>
                  </a:moveTo>
                  <a:cubicBezTo>
                    <a:pt x="907151" y="560999"/>
                    <a:pt x="911597" y="568628"/>
                    <a:pt x="910897" y="577556"/>
                  </a:cubicBezTo>
                  <a:cubicBezTo>
                    <a:pt x="910198" y="586484"/>
                    <a:pt x="904618" y="593328"/>
                    <a:pt x="898433" y="592844"/>
                  </a:cubicBezTo>
                  <a:cubicBezTo>
                    <a:pt x="892249" y="592359"/>
                    <a:pt x="887801" y="584730"/>
                    <a:pt x="888501" y="575802"/>
                  </a:cubicBezTo>
                  <a:cubicBezTo>
                    <a:pt x="889200" y="566874"/>
                    <a:pt x="894780" y="560030"/>
                    <a:pt x="900965" y="560515"/>
                  </a:cubicBezTo>
                  <a:close/>
                  <a:moveTo>
                    <a:pt x="1376789" y="559696"/>
                  </a:moveTo>
                  <a:cubicBezTo>
                    <a:pt x="1385717" y="560395"/>
                    <a:pt x="1392561" y="565977"/>
                    <a:pt x="1392076" y="572162"/>
                  </a:cubicBezTo>
                  <a:cubicBezTo>
                    <a:pt x="1391592" y="578346"/>
                    <a:pt x="1383962" y="582794"/>
                    <a:pt x="1375035" y="582093"/>
                  </a:cubicBezTo>
                  <a:cubicBezTo>
                    <a:pt x="1366107" y="581394"/>
                    <a:pt x="1359263" y="575814"/>
                    <a:pt x="1359747" y="569629"/>
                  </a:cubicBezTo>
                  <a:cubicBezTo>
                    <a:pt x="1360232" y="563444"/>
                    <a:pt x="1367861" y="558997"/>
                    <a:pt x="1376789" y="559696"/>
                  </a:cubicBezTo>
                  <a:close/>
                  <a:moveTo>
                    <a:pt x="1200079" y="555938"/>
                  </a:moveTo>
                  <a:cubicBezTo>
                    <a:pt x="1209007" y="556637"/>
                    <a:pt x="1215851" y="562217"/>
                    <a:pt x="1215366" y="568402"/>
                  </a:cubicBezTo>
                  <a:cubicBezTo>
                    <a:pt x="1214882" y="574587"/>
                    <a:pt x="1207253" y="579034"/>
                    <a:pt x="1198325" y="578335"/>
                  </a:cubicBezTo>
                  <a:cubicBezTo>
                    <a:pt x="1189397" y="577636"/>
                    <a:pt x="1182553" y="572055"/>
                    <a:pt x="1183037" y="565870"/>
                  </a:cubicBezTo>
                  <a:cubicBezTo>
                    <a:pt x="1183522" y="559685"/>
                    <a:pt x="1191151" y="555238"/>
                    <a:pt x="1200079" y="555938"/>
                  </a:cubicBezTo>
                  <a:close/>
                  <a:moveTo>
                    <a:pt x="763343" y="553360"/>
                  </a:moveTo>
                  <a:cubicBezTo>
                    <a:pt x="772271" y="554059"/>
                    <a:pt x="779115" y="559639"/>
                    <a:pt x="778630" y="565824"/>
                  </a:cubicBezTo>
                  <a:cubicBezTo>
                    <a:pt x="778146" y="572009"/>
                    <a:pt x="770517" y="576456"/>
                    <a:pt x="761589" y="575757"/>
                  </a:cubicBezTo>
                  <a:cubicBezTo>
                    <a:pt x="752661" y="575058"/>
                    <a:pt x="745817" y="569477"/>
                    <a:pt x="746301" y="563292"/>
                  </a:cubicBezTo>
                  <a:cubicBezTo>
                    <a:pt x="746786" y="557107"/>
                    <a:pt x="754415" y="552660"/>
                    <a:pt x="763343" y="553360"/>
                  </a:cubicBezTo>
                  <a:close/>
                  <a:moveTo>
                    <a:pt x="444248" y="552042"/>
                  </a:moveTo>
                  <a:cubicBezTo>
                    <a:pt x="447800" y="551692"/>
                    <a:pt x="451953" y="552565"/>
                    <a:pt x="455866" y="554742"/>
                  </a:cubicBezTo>
                  <a:cubicBezTo>
                    <a:pt x="463691" y="559096"/>
                    <a:pt x="467589" y="567021"/>
                    <a:pt x="464572" y="572442"/>
                  </a:cubicBezTo>
                  <a:cubicBezTo>
                    <a:pt x="461556" y="577863"/>
                    <a:pt x="452767" y="578727"/>
                    <a:pt x="444942" y="574373"/>
                  </a:cubicBezTo>
                  <a:cubicBezTo>
                    <a:pt x="437117" y="570019"/>
                    <a:pt x="433219" y="562094"/>
                    <a:pt x="436236" y="556673"/>
                  </a:cubicBezTo>
                  <a:cubicBezTo>
                    <a:pt x="437745" y="553963"/>
                    <a:pt x="440696" y="552391"/>
                    <a:pt x="444248" y="552042"/>
                  </a:cubicBezTo>
                  <a:close/>
                  <a:moveTo>
                    <a:pt x="511438" y="551949"/>
                  </a:moveTo>
                  <a:cubicBezTo>
                    <a:pt x="520366" y="552648"/>
                    <a:pt x="527210" y="558229"/>
                    <a:pt x="526726" y="564414"/>
                  </a:cubicBezTo>
                  <a:cubicBezTo>
                    <a:pt x="526241" y="570599"/>
                    <a:pt x="518612" y="575046"/>
                    <a:pt x="509684" y="574347"/>
                  </a:cubicBezTo>
                  <a:cubicBezTo>
                    <a:pt x="500756" y="573648"/>
                    <a:pt x="493912" y="568067"/>
                    <a:pt x="494397" y="561882"/>
                  </a:cubicBezTo>
                  <a:cubicBezTo>
                    <a:pt x="494881" y="555697"/>
                    <a:pt x="502510" y="551250"/>
                    <a:pt x="511438" y="551949"/>
                  </a:cubicBezTo>
                  <a:close/>
                  <a:moveTo>
                    <a:pt x="595766" y="547074"/>
                  </a:moveTo>
                  <a:cubicBezTo>
                    <a:pt x="599279" y="546437"/>
                    <a:pt x="602548" y="547140"/>
                    <a:pt x="604741" y="549333"/>
                  </a:cubicBezTo>
                  <a:cubicBezTo>
                    <a:pt x="609128" y="553720"/>
                    <a:pt x="607551" y="562409"/>
                    <a:pt x="601219" y="568741"/>
                  </a:cubicBezTo>
                  <a:cubicBezTo>
                    <a:pt x="594887" y="575073"/>
                    <a:pt x="586198" y="576651"/>
                    <a:pt x="581811" y="572263"/>
                  </a:cubicBezTo>
                  <a:cubicBezTo>
                    <a:pt x="577424" y="567877"/>
                    <a:pt x="579001" y="559188"/>
                    <a:pt x="585333" y="552856"/>
                  </a:cubicBezTo>
                  <a:cubicBezTo>
                    <a:pt x="588499" y="549689"/>
                    <a:pt x="592255" y="547712"/>
                    <a:pt x="595766" y="547074"/>
                  </a:cubicBezTo>
                  <a:close/>
                  <a:moveTo>
                    <a:pt x="1485040" y="543970"/>
                  </a:moveTo>
                  <a:cubicBezTo>
                    <a:pt x="1493968" y="544670"/>
                    <a:pt x="1500812" y="550251"/>
                    <a:pt x="1500328" y="556436"/>
                  </a:cubicBezTo>
                  <a:cubicBezTo>
                    <a:pt x="1499843" y="562621"/>
                    <a:pt x="1492214" y="567068"/>
                    <a:pt x="1483286" y="566368"/>
                  </a:cubicBezTo>
                  <a:cubicBezTo>
                    <a:pt x="1474358" y="565668"/>
                    <a:pt x="1467514" y="560088"/>
                    <a:pt x="1467999" y="553903"/>
                  </a:cubicBezTo>
                  <a:cubicBezTo>
                    <a:pt x="1468483" y="547719"/>
                    <a:pt x="1476113" y="543271"/>
                    <a:pt x="1485040" y="543970"/>
                  </a:cubicBezTo>
                  <a:close/>
                  <a:moveTo>
                    <a:pt x="257373" y="541330"/>
                  </a:moveTo>
                  <a:cubicBezTo>
                    <a:pt x="262794" y="544347"/>
                    <a:pt x="263659" y="553135"/>
                    <a:pt x="259305" y="560960"/>
                  </a:cubicBezTo>
                  <a:cubicBezTo>
                    <a:pt x="254950" y="568785"/>
                    <a:pt x="247026" y="572683"/>
                    <a:pt x="241605" y="569667"/>
                  </a:cubicBezTo>
                  <a:cubicBezTo>
                    <a:pt x="236184" y="566650"/>
                    <a:pt x="235319" y="557862"/>
                    <a:pt x="239674" y="550036"/>
                  </a:cubicBezTo>
                  <a:cubicBezTo>
                    <a:pt x="244028" y="542211"/>
                    <a:pt x="251952" y="538314"/>
                    <a:pt x="257373" y="541330"/>
                  </a:cubicBezTo>
                  <a:close/>
                  <a:moveTo>
                    <a:pt x="699817" y="539835"/>
                  </a:moveTo>
                  <a:cubicBezTo>
                    <a:pt x="706002" y="540320"/>
                    <a:pt x="710449" y="547949"/>
                    <a:pt x="709750" y="556877"/>
                  </a:cubicBezTo>
                  <a:cubicBezTo>
                    <a:pt x="709051" y="565805"/>
                    <a:pt x="703470" y="572649"/>
                    <a:pt x="697285" y="572164"/>
                  </a:cubicBezTo>
                  <a:cubicBezTo>
                    <a:pt x="691100" y="571680"/>
                    <a:pt x="686653" y="564051"/>
                    <a:pt x="687352" y="555123"/>
                  </a:cubicBezTo>
                  <a:cubicBezTo>
                    <a:pt x="688052" y="546195"/>
                    <a:pt x="693632" y="539351"/>
                    <a:pt x="699817" y="539835"/>
                  </a:cubicBezTo>
                  <a:close/>
                  <a:moveTo>
                    <a:pt x="389871" y="538015"/>
                  </a:moveTo>
                  <a:cubicBezTo>
                    <a:pt x="393383" y="538652"/>
                    <a:pt x="397138" y="540629"/>
                    <a:pt x="400305" y="543795"/>
                  </a:cubicBezTo>
                  <a:cubicBezTo>
                    <a:pt x="406636" y="550127"/>
                    <a:pt x="408213" y="558817"/>
                    <a:pt x="403826" y="563204"/>
                  </a:cubicBezTo>
                  <a:cubicBezTo>
                    <a:pt x="399439" y="567590"/>
                    <a:pt x="390750" y="566013"/>
                    <a:pt x="384418" y="559681"/>
                  </a:cubicBezTo>
                  <a:cubicBezTo>
                    <a:pt x="378086" y="553349"/>
                    <a:pt x="376509" y="544660"/>
                    <a:pt x="380896" y="540273"/>
                  </a:cubicBezTo>
                  <a:cubicBezTo>
                    <a:pt x="383089" y="538080"/>
                    <a:pt x="386358" y="537377"/>
                    <a:pt x="389871" y="538015"/>
                  </a:cubicBezTo>
                  <a:close/>
                  <a:moveTo>
                    <a:pt x="998932" y="535257"/>
                  </a:moveTo>
                  <a:cubicBezTo>
                    <a:pt x="1007858" y="535957"/>
                    <a:pt x="1014703" y="541537"/>
                    <a:pt x="1014219" y="547722"/>
                  </a:cubicBezTo>
                  <a:cubicBezTo>
                    <a:pt x="1013734" y="553907"/>
                    <a:pt x="1006104" y="558354"/>
                    <a:pt x="997177" y="557655"/>
                  </a:cubicBezTo>
                  <a:cubicBezTo>
                    <a:pt x="988250" y="556956"/>
                    <a:pt x="981405" y="551375"/>
                    <a:pt x="981890" y="545190"/>
                  </a:cubicBezTo>
                  <a:cubicBezTo>
                    <a:pt x="982374" y="539005"/>
                    <a:pt x="990004" y="534558"/>
                    <a:pt x="998932" y="535257"/>
                  </a:cubicBezTo>
                  <a:close/>
                  <a:moveTo>
                    <a:pt x="482170" y="529011"/>
                  </a:moveTo>
                  <a:cubicBezTo>
                    <a:pt x="485722" y="528662"/>
                    <a:pt x="489875" y="529534"/>
                    <a:pt x="493788" y="531711"/>
                  </a:cubicBezTo>
                  <a:cubicBezTo>
                    <a:pt x="501613" y="536066"/>
                    <a:pt x="505511" y="543990"/>
                    <a:pt x="502494" y="549411"/>
                  </a:cubicBezTo>
                  <a:cubicBezTo>
                    <a:pt x="499478" y="554832"/>
                    <a:pt x="490689" y="555698"/>
                    <a:pt x="482864" y="551342"/>
                  </a:cubicBezTo>
                  <a:cubicBezTo>
                    <a:pt x="475039" y="546988"/>
                    <a:pt x="471141" y="539065"/>
                    <a:pt x="474158" y="533644"/>
                  </a:cubicBezTo>
                  <a:cubicBezTo>
                    <a:pt x="475667" y="530933"/>
                    <a:pt x="478618" y="529361"/>
                    <a:pt x="482170" y="529011"/>
                  </a:cubicBezTo>
                  <a:close/>
                  <a:moveTo>
                    <a:pt x="549360" y="528920"/>
                  </a:moveTo>
                  <a:cubicBezTo>
                    <a:pt x="553824" y="529269"/>
                    <a:pt x="557767" y="530839"/>
                    <a:pt x="560533" y="533095"/>
                  </a:cubicBezTo>
                  <a:lnTo>
                    <a:pt x="564071" y="540224"/>
                  </a:lnTo>
                  <a:lnTo>
                    <a:pt x="570365" y="544689"/>
                  </a:lnTo>
                  <a:cubicBezTo>
                    <a:pt x="572163" y="547773"/>
                    <a:pt x="573099" y="551911"/>
                    <a:pt x="572750" y="556375"/>
                  </a:cubicBezTo>
                  <a:cubicBezTo>
                    <a:pt x="572051" y="565302"/>
                    <a:pt x="566470" y="572148"/>
                    <a:pt x="560285" y="571662"/>
                  </a:cubicBezTo>
                  <a:cubicBezTo>
                    <a:pt x="554100" y="571178"/>
                    <a:pt x="549653" y="563548"/>
                    <a:pt x="550352" y="554621"/>
                  </a:cubicBezTo>
                  <a:lnTo>
                    <a:pt x="551916" y="550437"/>
                  </a:lnTo>
                  <a:lnTo>
                    <a:pt x="547606" y="551317"/>
                  </a:lnTo>
                  <a:cubicBezTo>
                    <a:pt x="538678" y="550618"/>
                    <a:pt x="531834" y="545038"/>
                    <a:pt x="532318" y="538853"/>
                  </a:cubicBezTo>
                  <a:cubicBezTo>
                    <a:pt x="532803" y="532668"/>
                    <a:pt x="540432" y="528221"/>
                    <a:pt x="549360" y="528920"/>
                  </a:cubicBezTo>
                  <a:close/>
                  <a:moveTo>
                    <a:pt x="624556" y="526570"/>
                  </a:moveTo>
                  <a:cubicBezTo>
                    <a:pt x="633484" y="527269"/>
                    <a:pt x="640328" y="532849"/>
                    <a:pt x="639843" y="539034"/>
                  </a:cubicBezTo>
                  <a:cubicBezTo>
                    <a:pt x="639359" y="545219"/>
                    <a:pt x="631730" y="549666"/>
                    <a:pt x="622802" y="548967"/>
                  </a:cubicBezTo>
                  <a:cubicBezTo>
                    <a:pt x="613874" y="548268"/>
                    <a:pt x="607030" y="542688"/>
                    <a:pt x="607514" y="536502"/>
                  </a:cubicBezTo>
                  <a:cubicBezTo>
                    <a:pt x="607999" y="530317"/>
                    <a:pt x="615628" y="525871"/>
                    <a:pt x="624556" y="526570"/>
                  </a:cubicBezTo>
                  <a:close/>
                  <a:moveTo>
                    <a:pt x="141723" y="522506"/>
                  </a:moveTo>
                  <a:cubicBezTo>
                    <a:pt x="145235" y="523143"/>
                    <a:pt x="148991" y="525121"/>
                    <a:pt x="152157" y="528286"/>
                  </a:cubicBezTo>
                  <a:cubicBezTo>
                    <a:pt x="158489" y="534618"/>
                    <a:pt x="160066" y="543308"/>
                    <a:pt x="155679" y="547695"/>
                  </a:cubicBezTo>
                  <a:cubicBezTo>
                    <a:pt x="151292" y="552082"/>
                    <a:pt x="142603" y="550504"/>
                    <a:pt x="136271" y="544173"/>
                  </a:cubicBezTo>
                  <a:cubicBezTo>
                    <a:pt x="129939" y="537840"/>
                    <a:pt x="128362" y="529151"/>
                    <a:pt x="132749" y="524764"/>
                  </a:cubicBezTo>
                  <a:cubicBezTo>
                    <a:pt x="134942" y="522571"/>
                    <a:pt x="138211" y="521868"/>
                    <a:pt x="141723" y="522506"/>
                  </a:cubicBezTo>
                  <a:close/>
                  <a:moveTo>
                    <a:pt x="62765" y="522415"/>
                  </a:moveTo>
                  <a:cubicBezTo>
                    <a:pt x="68950" y="522899"/>
                    <a:pt x="73397" y="530529"/>
                    <a:pt x="72698" y="539457"/>
                  </a:cubicBezTo>
                  <a:cubicBezTo>
                    <a:pt x="71999" y="548384"/>
                    <a:pt x="66417" y="555228"/>
                    <a:pt x="60232" y="554744"/>
                  </a:cubicBezTo>
                  <a:cubicBezTo>
                    <a:pt x="54048" y="554260"/>
                    <a:pt x="49600" y="546630"/>
                    <a:pt x="50300" y="537702"/>
                  </a:cubicBezTo>
                  <a:cubicBezTo>
                    <a:pt x="51000" y="528775"/>
                    <a:pt x="56580" y="521931"/>
                    <a:pt x="62765" y="522415"/>
                  </a:cubicBezTo>
                  <a:close/>
                  <a:moveTo>
                    <a:pt x="301214" y="513410"/>
                  </a:moveTo>
                  <a:cubicBezTo>
                    <a:pt x="305678" y="513760"/>
                    <a:pt x="309621" y="515329"/>
                    <a:pt x="312388" y="517585"/>
                  </a:cubicBezTo>
                  <a:lnTo>
                    <a:pt x="315927" y="524716"/>
                  </a:lnTo>
                  <a:lnTo>
                    <a:pt x="322218" y="529179"/>
                  </a:lnTo>
                  <a:cubicBezTo>
                    <a:pt x="324016" y="532263"/>
                    <a:pt x="324953" y="536403"/>
                    <a:pt x="324602" y="540866"/>
                  </a:cubicBezTo>
                  <a:lnTo>
                    <a:pt x="324410" y="541382"/>
                  </a:lnTo>
                  <a:lnTo>
                    <a:pt x="325577" y="543736"/>
                  </a:lnTo>
                  <a:lnTo>
                    <a:pt x="321253" y="549832"/>
                  </a:lnTo>
                  <a:lnTo>
                    <a:pt x="320428" y="552040"/>
                  </a:lnTo>
                  <a:cubicBezTo>
                    <a:pt x="318172" y="554806"/>
                    <a:pt x="315231" y="556396"/>
                    <a:pt x="312138" y="556153"/>
                  </a:cubicBezTo>
                  <a:lnTo>
                    <a:pt x="308612" y="553652"/>
                  </a:lnTo>
                  <a:lnTo>
                    <a:pt x="308536" y="553667"/>
                  </a:lnTo>
                  <a:cubicBezTo>
                    <a:pt x="299609" y="552968"/>
                    <a:pt x="292764" y="547388"/>
                    <a:pt x="293248" y="541203"/>
                  </a:cubicBezTo>
                  <a:lnTo>
                    <a:pt x="297576" y="535103"/>
                  </a:lnTo>
                  <a:lnTo>
                    <a:pt x="288287" y="531631"/>
                  </a:lnTo>
                  <a:cubicBezTo>
                    <a:pt x="285521" y="529376"/>
                    <a:pt x="283931" y="526434"/>
                    <a:pt x="284173" y="523343"/>
                  </a:cubicBezTo>
                  <a:cubicBezTo>
                    <a:pt x="284657" y="517158"/>
                    <a:pt x="292287" y="512710"/>
                    <a:pt x="301214" y="513410"/>
                  </a:cubicBezTo>
                  <a:close/>
                  <a:moveTo>
                    <a:pt x="348212" y="508240"/>
                  </a:moveTo>
                  <a:cubicBezTo>
                    <a:pt x="357139" y="508939"/>
                    <a:pt x="363984" y="514519"/>
                    <a:pt x="363499" y="520704"/>
                  </a:cubicBezTo>
                  <a:cubicBezTo>
                    <a:pt x="363015" y="526889"/>
                    <a:pt x="355385" y="531336"/>
                    <a:pt x="346459" y="530637"/>
                  </a:cubicBezTo>
                  <a:cubicBezTo>
                    <a:pt x="337531" y="529938"/>
                    <a:pt x="330686" y="524357"/>
                    <a:pt x="331170" y="518172"/>
                  </a:cubicBezTo>
                  <a:cubicBezTo>
                    <a:pt x="331655" y="511987"/>
                    <a:pt x="339285" y="507540"/>
                    <a:pt x="348212" y="508240"/>
                  </a:cubicBezTo>
                  <a:close/>
                  <a:moveTo>
                    <a:pt x="1463264" y="507059"/>
                  </a:moveTo>
                  <a:cubicBezTo>
                    <a:pt x="1472191" y="507758"/>
                    <a:pt x="1479036" y="513340"/>
                    <a:pt x="1478551" y="519524"/>
                  </a:cubicBezTo>
                  <a:cubicBezTo>
                    <a:pt x="1478067" y="525709"/>
                    <a:pt x="1470437" y="530157"/>
                    <a:pt x="1461511" y="529457"/>
                  </a:cubicBezTo>
                  <a:cubicBezTo>
                    <a:pt x="1452583" y="528757"/>
                    <a:pt x="1445738" y="523177"/>
                    <a:pt x="1446222" y="516992"/>
                  </a:cubicBezTo>
                  <a:cubicBezTo>
                    <a:pt x="1446707" y="510807"/>
                    <a:pt x="1454337" y="506360"/>
                    <a:pt x="1463264" y="507059"/>
                  </a:cubicBezTo>
                  <a:close/>
                  <a:moveTo>
                    <a:pt x="423408" y="505889"/>
                  </a:moveTo>
                  <a:cubicBezTo>
                    <a:pt x="432335" y="506589"/>
                    <a:pt x="439180" y="512169"/>
                    <a:pt x="438695" y="518354"/>
                  </a:cubicBezTo>
                  <a:cubicBezTo>
                    <a:pt x="438211" y="524539"/>
                    <a:pt x="430581" y="528986"/>
                    <a:pt x="421655" y="528287"/>
                  </a:cubicBezTo>
                  <a:cubicBezTo>
                    <a:pt x="412727" y="527588"/>
                    <a:pt x="405882" y="522007"/>
                    <a:pt x="406366" y="515822"/>
                  </a:cubicBezTo>
                  <a:cubicBezTo>
                    <a:pt x="406851" y="509637"/>
                    <a:pt x="414481" y="505190"/>
                    <a:pt x="423408" y="505889"/>
                  </a:cubicBezTo>
                  <a:close/>
                  <a:moveTo>
                    <a:pt x="1510262" y="501890"/>
                  </a:moveTo>
                  <a:cubicBezTo>
                    <a:pt x="1519189" y="502589"/>
                    <a:pt x="1526034" y="508169"/>
                    <a:pt x="1525549" y="514354"/>
                  </a:cubicBezTo>
                  <a:cubicBezTo>
                    <a:pt x="1525065" y="520539"/>
                    <a:pt x="1517435" y="524986"/>
                    <a:pt x="1508508" y="524287"/>
                  </a:cubicBezTo>
                  <a:cubicBezTo>
                    <a:pt x="1499581" y="523588"/>
                    <a:pt x="1492736" y="518008"/>
                    <a:pt x="1493220" y="511823"/>
                  </a:cubicBezTo>
                  <a:cubicBezTo>
                    <a:pt x="1493705" y="505637"/>
                    <a:pt x="1501334" y="501191"/>
                    <a:pt x="1510262" y="501890"/>
                  </a:cubicBezTo>
                  <a:close/>
                  <a:moveTo>
                    <a:pt x="1585458" y="499540"/>
                  </a:moveTo>
                  <a:cubicBezTo>
                    <a:pt x="1594385" y="500239"/>
                    <a:pt x="1601230" y="505819"/>
                    <a:pt x="1600745" y="512004"/>
                  </a:cubicBezTo>
                  <a:cubicBezTo>
                    <a:pt x="1600261" y="518189"/>
                    <a:pt x="1592631" y="522636"/>
                    <a:pt x="1583704" y="521937"/>
                  </a:cubicBezTo>
                  <a:cubicBezTo>
                    <a:pt x="1574777" y="521238"/>
                    <a:pt x="1567932" y="515658"/>
                    <a:pt x="1568416" y="509472"/>
                  </a:cubicBezTo>
                  <a:cubicBezTo>
                    <a:pt x="1568901" y="503287"/>
                    <a:pt x="1576530" y="498841"/>
                    <a:pt x="1585458" y="499540"/>
                  </a:cubicBezTo>
                  <a:close/>
                  <a:moveTo>
                    <a:pt x="1079165" y="474874"/>
                  </a:moveTo>
                  <a:cubicBezTo>
                    <a:pt x="1088093" y="475573"/>
                    <a:pt x="1094937" y="481153"/>
                    <a:pt x="1094453" y="487338"/>
                  </a:cubicBezTo>
                  <a:cubicBezTo>
                    <a:pt x="1093968" y="493523"/>
                    <a:pt x="1086339" y="497970"/>
                    <a:pt x="1077411" y="497271"/>
                  </a:cubicBezTo>
                  <a:cubicBezTo>
                    <a:pt x="1068483" y="496572"/>
                    <a:pt x="1061639" y="490991"/>
                    <a:pt x="1062124" y="484806"/>
                  </a:cubicBezTo>
                  <a:cubicBezTo>
                    <a:pt x="1062608" y="478621"/>
                    <a:pt x="1070237" y="474174"/>
                    <a:pt x="1079165" y="474874"/>
                  </a:cubicBezTo>
                  <a:close/>
                  <a:moveTo>
                    <a:pt x="760070" y="473556"/>
                  </a:moveTo>
                  <a:cubicBezTo>
                    <a:pt x="763622" y="473207"/>
                    <a:pt x="767775" y="474080"/>
                    <a:pt x="771688" y="476257"/>
                  </a:cubicBezTo>
                  <a:cubicBezTo>
                    <a:pt x="779513" y="480611"/>
                    <a:pt x="783411" y="488536"/>
                    <a:pt x="780394" y="493957"/>
                  </a:cubicBezTo>
                  <a:cubicBezTo>
                    <a:pt x="777378" y="499378"/>
                    <a:pt x="768589" y="500242"/>
                    <a:pt x="760764" y="495888"/>
                  </a:cubicBezTo>
                  <a:cubicBezTo>
                    <a:pt x="752939" y="491534"/>
                    <a:pt x="749041" y="483609"/>
                    <a:pt x="752058" y="478188"/>
                  </a:cubicBezTo>
                  <a:cubicBezTo>
                    <a:pt x="753567" y="475478"/>
                    <a:pt x="756518" y="473906"/>
                    <a:pt x="760070" y="473556"/>
                  </a:cubicBezTo>
                  <a:close/>
                  <a:moveTo>
                    <a:pt x="911588" y="468588"/>
                  </a:moveTo>
                  <a:cubicBezTo>
                    <a:pt x="915101" y="467952"/>
                    <a:pt x="918370" y="468654"/>
                    <a:pt x="920563" y="470847"/>
                  </a:cubicBezTo>
                  <a:cubicBezTo>
                    <a:pt x="924950" y="475234"/>
                    <a:pt x="923373" y="483923"/>
                    <a:pt x="917041" y="490255"/>
                  </a:cubicBezTo>
                  <a:cubicBezTo>
                    <a:pt x="910709" y="496587"/>
                    <a:pt x="902020" y="498165"/>
                    <a:pt x="897633" y="493778"/>
                  </a:cubicBezTo>
                  <a:cubicBezTo>
                    <a:pt x="893246" y="489391"/>
                    <a:pt x="894823" y="480701"/>
                    <a:pt x="901155" y="474369"/>
                  </a:cubicBezTo>
                  <a:cubicBezTo>
                    <a:pt x="904321" y="471203"/>
                    <a:pt x="908077" y="469226"/>
                    <a:pt x="911588" y="468588"/>
                  </a:cubicBezTo>
                  <a:close/>
                  <a:moveTo>
                    <a:pt x="288444" y="454298"/>
                  </a:moveTo>
                  <a:cubicBezTo>
                    <a:pt x="294629" y="454783"/>
                    <a:pt x="299076" y="462412"/>
                    <a:pt x="298376" y="471340"/>
                  </a:cubicBezTo>
                  <a:cubicBezTo>
                    <a:pt x="297677" y="480268"/>
                    <a:pt x="292097" y="487112"/>
                    <a:pt x="285912" y="486627"/>
                  </a:cubicBezTo>
                  <a:cubicBezTo>
                    <a:pt x="279727" y="486143"/>
                    <a:pt x="275280" y="478514"/>
                    <a:pt x="275980" y="469586"/>
                  </a:cubicBezTo>
                  <a:cubicBezTo>
                    <a:pt x="276678" y="460658"/>
                    <a:pt x="282259" y="453814"/>
                    <a:pt x="288444" y="454298"/>
                  </a:cubicBezTo>
                  <a:close/>
                  <a:moveTo>
                    <a:pt x="111735" y="450539"/>
                  </a:moveTo>
                  <a:cubicBezTo>
                    <a:pt x="117920" y="451023"/>
                    <a:pt x="122367" y="458653"/>
                    <a:pt x="121667" y="467581"/>
                  </a:cubicBezTo>
                  <a:cubicBezTo>
                    <a:pt x="120968" y="476508"/>
                    <a:pt x="115388" y="483352"/>
                    <a:pt x="109203" y="482868"/>
                  </a:cubicBezTo>
                  <a:cubicBezTo>
                    <a:pt x="103018" y="482384"/>
                    <a:pt x="98571" y="474754"/>
                    <a:pt x="99270" y="465826"/>
                  </a:cubicBezTo>
                  <a:cubicBezTo>
                    <a:pt x="99969" y="456899"/>
                    <a:pt x="105550" y="450055"/>
                    <a:pt x="111735" y="450539"/>
                  </a:cubicBezTo>
                  <a:close/>
                  <a:moveTo>
                    <a:pt x="1450494" y="447949"/>
                  </a:moveTo>
                  <a:cubicBezTo>
                    <a:pt x="1456679" y="448433"/>
                    <a:pt x="1461126" y="456062"/>
                    <a:pt x="1460427" y="464990"/>
                  </a:cubicBezTo>
                  <a:cubicBezTo>
                    <a:pt x="1459727" y="473918"/>
                    <a:pt x="1454147" y="480762"/>
                    <a:pt x="1447962" y="480278"/>
                  </a:cubicBezTo>
                  <a:cubicBezTo>
                    <a:pt x="1441777" y="479793"/>
                    <a:pt x="1437330" y="472164"/>
                    <a:pt x="1438029" y="463236"/>
                  </a:cubicBezTo>
                  <a:cubicBezTo>
                    <a:pt x="1438728" y="454308"/>
                    <a:pt x="1444309" y="447464"/>
                    <a:pt x="1450494" y="447949"/>
                  </a:cubicBezTo>
                  <a:close/>
                  <a:moveTo>
                    <a:pt x="1273785" y="444189"/>
                  </a:moveTo>
                  <a:cubicBezTo>
                    <a:pt x="1279970" y="444674"/>
                    <a:pt x="1284417" y="452303"/>
                    <a:pt x="1283718" y="461231"/>
                  </a:cubicBezTo>
                  <a:cubicBezTo>
                    <a:pt x="1283019" y="470158"/>
                    <a:pt x="1277438" y="477003"/>
                    <a:pt x="1271253" y="476518"/>
                  </a:cubicBezTo>
                  <a:cubicBezTo>
                    <a:pt x="1265068" y="476033"/>
                    <a:pt x="1260621" y="468403"/>
                    <a:pt x="1261320" y="459477"/>
                  </a:cubicBezTo>
                  <a:cubicBezTo>
                    <a:pt x="1262020" y="450548"/>
                    <a:pt x="1267600" y="443704"/>
                    <a:pt x="1273785" y="444189"/>
                  </a:cubicBezTo>
                  <a:close/>
                  <a:moveTo>
                    <a:pt x="531605" y="443607"/>
                  </a:moveTo>
                  <a:cubicBezTo>
                    <a:pt x="537026" y="446624"/>
                    <a:pt x="537891" y="455412"/>
                    <a:pt x="533537" y="463237"/>
                  </a:cubicBezTo>
                  <a:cubicBezTo>
                    <a:pt x="529182" y="471062"/>
                    <a:pt x="521258" y="474960"/>
                    <a:pt x="515837" y="471944"/>
                  </a:cubicBezTo>
                  <a:cubicBezTo>
                    <a:pt x="510416" y="468927"/>
                    <a:pt x="509551" y="460139"/>
                    <a:pt x="513906" y="452313"/>
                  </a:cubicBezTo>
                  <a:cubicBezTo>
                    <a:pt x="518260" y="444488"/>
                    <a:pt x="526184" y="440591"/>
                    <a:pt x="531605" y="443607"/>
                  </a:cubicBezTo>
                  <a:close/>
                  <a:moveTo>
                    <a:pt x="837049" y="441612"/>
                  </a:moveTo>
                  <a:cubicBezTo>
                    <a:pt x="843234" y="442097"/>
                    <a:pt x="847681" y="449726"/>
                    <a:pt x="846982" y="458653"/>
                  </a:cubicBezTo>
                  <a:cubicBezTo>
                    <a:pt x="846283" y="467581"/>
                    <a:pt x="840702" y="474426"/>
                    <a:pt x="834517" y="473941"/>
                  </a:cubicBezTo>
                  <a:cubicBezTo>
                    <a:pt x="828332" y="473456"/>
                    <a:pt x="823885" y="465826"/>
                    <a:pt x="824584" y="456900"/>
                  </a:cubicBezTo>
                  <a:cubicBezTo>
                    <a:pt x="825284" y="447971"/>
                    <a:pt x="830864" y="441127"/>
                    <a:pt x="837049" y="441612"/>
                  </a:cubicBezTo>
                  <a:close/>
                  <a:moveTo>
                    <a:pt x="664102" y="440293"/>
                  </a:moveTo>
                  <a:cubicBezTo>
                    <a:pt x="667614" y="440930"/>
                    <a:pt x="671369" y="442907"/>
                    <a:pt x="674536" y="446073"/>
                  </a:cubicBezTo>
                  <a:cubicBezTo>
                    <a:pt x="680867" y="452406"/>
                    <a:pt x="682444" y="461095"/>
                    <a:pt x="678057" y="465481"/>
                  </a:cubicBezTo>
                  <a:cubicBezTo>
                    <a:pt x="673670" y="469868"/>
                    <a:pt x="664981" y="468291"/>
                    <a:pt x="658649" y="461959"/>
                  </a:cubicBezTo>
                  <a:cubicBezTo>
                    <a:pt x="652317" y="455627"/>
                    <a:pt x="650740" y="446938"/>
                    <a:pt x="655127" y="442551"/>
                  </a:cubicBezTo>
                  <a:cubicBezTo>
                    <a:pt x="657320" y="440358"/>
                    <a:pt x="660589" y="439655"/>
                    <a:pt x="664102" y="440293"/>
                  </a:cubicBezTo>
                  <a:close/>
                  <a:moveTo>
                    <a:pt x="585144" y="440202"/>
                  </a:moveTo>
                  <a:cubicBezTo>
                    <a:pt x="591329" y="440686"/>
                    <a:pt x="595776" y="448316"/>
                    <a:pt x="595077" y="457243"/>
                  </a:cubicBezTo>
                  <a:cubicBezTo>
                    <a:pt x="594378" y="466171"/>
                    <a:pt x="588797" y="473015"/>
                    <a:pt x="582612" y="472531"/>
                  </a:cubicBezTo>
                  <a:cubicBezTo>
                    <a:pt x="576427" y="472047"/>
                    <a:pt x="571980" y="464417"/>
                    <a:pt x="572679" y="455489"/>
                  </a:cubicBezTo>
                  <a:cubicBezTo>
                    <a:pt x="573379" y="446562"/>
                    <a:pt x="578959" y="439718"/>
                    <a:pt x="585144" y="440202"/>
                  </a:cubicBezTo>
                  <a:close/>
                  <a:moveTo>
                    <a:pt x="240965" y="436774"/>
                  </a:moveTo>
                  <a:cubicBezTo>
                    <a:pt x="249893" y="437473"/>
                    <a:pt x="256737" y="443053"/>
                    <a:pt x="256252" y="449239"/>
                  </a:cubicBezTo>
                  <a:cubicBezTo>
                    <a:pt x="255768" y="455424"/>
                    <a:pt x="248139" y="459871"/>
                    <a:pt x="239211" y="459171"/>
                  </a:cubicBezTo>
                  <a:cubicBezTo>
                    <a:pt x="230283" y="458472"/>
                    <a:pt x="223439" y="452892"/>
                    <a:pt x="223923" y="446707"/>
                  </a:cubicBezTo>
                  <a:cubicBezTo>
                    <a:pt x="224408" y="440522"/>
                    <a:pt x="232037" y="436074"/>
                    <a:pt x="240965" y="436774"/>
                  </a:cubicBezTo>
                  <a:close/>
                  <a:moveTo>
                    <a:pt x="1558745" y="432223"/>
                  </a:moveTo>
                  <a:cubicBezTo>
                    <a:pt x="1564930" y="432707"/>
                    <a:pt x="1569377" y="440336"/>
                    <a:pt x="1568678" y="449264"/>
                  </a:cubicBezTo>
                  <a:cubicBezTo>
                    <a:pt x="1567979" y="458192"/>
                    <a:pt x="1562398" y="465036"/>
                    <a:pt x="1556213" y="464552"/>
                  </a:cubicBezTo>
                  <a:cubicBezTo>
                    <a:pt x="1550028" y="464067"/>
                    <a:pt x="1545581" y="456438"/>
                    <a:pt x="1546281" y="447510"/>
                  </a:cubicBezTo>
                  <a:cubicBezTo>
                    <a:pt x="1546980" y="438582"/>
                    <a:pt x="1552560" y="431738"/>
                    <a:pt x="1558745" y="432223"/>
                  </a:cubicBezTo>
                  <a:close/>
                  <a:moveTo>
                    <a:pt x="73388" y="430489"/>
                  </a:moveTo>
                  <a:cubicBezTo>
                    <a:pt x="76901" y="429851"/>
                    <a:pt x="80170" y="430553"/>
                    <a:pt x="82363" y="432747"/>
                  </a:cubicBezTo>
                  <a:cubicBezTo>
                    <a:pt x="86750" y="437134"/>
                    <a:pt x="85173" y="445823"/>
                    <a:pt x="78841" y="452156"/>
                  </a:cubicBezTo>
                  <a:cubicBezTo>
                    <a:pt x="72508" y="458488"/>
                    <a:pt x="63820" y="460064"/>
                    <a:pt x="59433" y="455677"/>
                  </a:cubicBezTo>
                  <a:lnTo>
                    <a:pt x="61889" y="442143"/>
                  </a:lnTo>
                  <a:lnTo>
                    <a:pt x="64925" y="435178"/>
                  </a:lnTo>
                  <a:close/>
                  <a:moveTo>
                    <a:pt x="1072636" y="423510"/>
                  </a:moveTo>
                  <a:cubicBezTo>
                    <a:pt x="1078822" y="423994"/>
                    <a:pt x="1083268" y="431624"/>
                    <a:pt x="1082568" y="440551"/>
                  </a:cubicBezTo>
                  <a:cubicBezTo>
                    <a:pt x="1081869" y="449479"/>
                    <a:pt x="1076289" y="456323"/>
                    <a:pt x="1070104" y="455839"/>
                  </a:cubicBezTo>
                  <a:cubicBezTo>
                    <a:pt x="1063919" y="455355"/>
                    <a:pt x="1059472" y="447725"/>
                    <a:pt x="1060172" y="438797"/>
                  </a:cubicBezTo>
                  <a:cubicBezTo>
                    <a:pt x="1060871" y="429870"/>
                    <a:pt x="1066451" y="423026"/>
                    <a:pt x="1072636" y="423510"/>
                  </a:cubicBezTo>
                  <a:close/>
                  <a:moveTo>
                    <a:pt x="383995" y="419523"/>
                  </a:moveTo>
                  <a:cubicBezTo>
                    <a:pt x="390180" y="420007"/>
                    <a:pt x="394628" y="427637"/>
                    <a:pt x="393927" y="436564"/>
                  </a:cubicBezTo>
                  <a:cubicBezTo>
                    <a:pt x="393228" y="445492"/>
                    <a:pt x="387648" y="452336"/>
                    <a:pt x="381463" y="451852"/>
                  </a:cubicBezTo>
                  <a:cubicBezTo>
                    <a:pt x="375278" y="451367"/>
                    <a:pt x="370831" y="443738"/>
                    <a:pt x="371531" y="434810"/>
                  </a:cubicBezTo>
                  <a:cubicBezTo>
                    <a:pt x="372229" y="425882"/>
                    <a:pt x="377811" y="419038"/>
                    <a:pt x="383995" y="419523"/>
                  </a:cubicBezTo>
                  <a:close/>
                  <a:moveTo>
                    <a:pt x="698261" y="414820"/>
                  </a:moveTo>
                  <a:cubicBezTo>
                    <a:pt x="704446" y="415306"/>
                    <a:pt x="708893" y="422935"/>
                    <a:pt x="708194" y="431862"/>
                  </a:cubicBezTo>
                  <a:cubicBezTo>
                    <a:pt x="707495" y="440790"/>
                    <a:pt x="701914" y="447635"/>
                    <a:pt x="695729" y="447149"/>
                  </a:cubicBezTo>
                  <a:cubicBezTo>
                    <a:pt x="689544" y="446665"/>
                    <a:pt x="685097" y="439035"/>
                    <a:pt x="685796" y="430108"/>
                  </a:cubicBezTo>
                  <a:cubicBezTo>
                    <a:pt x="686496" y="421180"/>
                    <a:pt x="692076" y="414336"/>
                    <a:pt x="698261" y="414820"/>
                  </a:cubicBezTo>
                  <a:close/>
                  <a:moveTo>
                    <a:pt x="497113" y="394142"/>
                  </a:moveTo>
                  <a:cubicBezTo>
                    <a:pt x="503298" y="394626"/>
                    <a:pt x="507745" y="402256"/>
                    <a:pt x="507045" y="411184"/>
                  </a:cubicBezTo>
                  <a:cubicBezTo>
                    <a:pt x="506346" y="420111"/>
                    <a:pt x="500766" y="426955"/>
                    <a:pt x="494581" y="426471"/>
                  </a:cubicBezTo>
                  <a:cubicBezTo>
                    <a:pt x="488396" y="425987"/>
                    <a:pt x="483949" y="418357"/>
                    <a:pt x="484649" y="409430"/>
                  </a:cubicBezTo>
                  <a:cubicBezTo>
                    <a:pt x="485347" y="400502"/>
                    <a:pt x="490928" y="393658"/>
                    <a:pt x="497113" y="394142"/>
                  </a:cubicBezTo>
                  <a:close/>
                  <a:moveTo>
                    <a:pt x="968017" y="392091"/>
                  </a:moveTo>
                  <a:cubicBezTo>
                    <a:pt x="974202" y="392575"/>
                    <a:pt x="978649" y="400205"/>
                    <a:pt x="977950" y="409132"/>
                  </a:cubicBezTo>
                  <a:cubicBezTo>
                    <a:pt x="977251" y="418060"/>
                    <a:pt x="971670" y="424904"/>
                    <a:pt x="965485" y="424420"/>
                  </a:cubicBezTo>
                  <a:cubicBezTo>
                    <a:pt x="959300" y="423935"/>
                    <a:pt x="954853" y="416306"/>
                    <a:pt x="955553" y="407378"/>
                  </a:cubicBezTo>
                  <a:cubicBezTo>
                    <a:pt x="956252" y="398450"/>
                    <a:pt x="961832" y="391606"/>
                    <a:pt x="968017" y="392091"/>
                  </a:cubicBezTo>
                  <a:close/>
                  <a:moveTo>
                    <a:pt x="847427" y="365122"/>
                  </a:moveTo>
                  <a:cubicBezTo>
                    <a:pt x="852848" y="368138"/>
                    <a:pt x="853713" y="376927"/>
                    <a:pt x="849359" y="384752"/>
                  </a:cubicBezTo>
                  <a:cubicBezTo>
                    <a:pt x="845004" y="392578"/>
                    <a:pt x="837080" y="396475"/>
                    <a:pt x="831659" y="393458"/>
                  </a:cubicBezTo>
                  <a:cubicBezTo>
                    <a:pt x="826238" y="390442"/>
                    <a:pt x="825373" y="381654"/>
                    <a:pt x="829728" y="373829"/>
                  </a:cubicBezTo>
                  <a:cubicBezTo>
                    <a:pt x="834082" y="366003"/>
                    <a:pt x="842006" y="362106"/>
                    <a:pt x="847427" y="365122"/>
                  </a:cubicBezTo>
                  <a:close/>
                  <a:moveTo>
                    <a:pt x="289935" y="364899"/>
                  </a:moveTo>
                  <a:cubicBezTo>
                    <a:pt x="298863" y="365598"/>
                    <a:pt x="305707" y="371179"/>
                    <a:pt x="305223" y="377364"/>
                  </a:cubicBezTo>
                  <a:cubicBezTo>
                    <a:pt x="304738" y="383549"/>
                    <a:pt x="297109" y="387996"/>
                    <a:pt x="288181" y="387296"/>
                  </a:cubicBezTo>
                  <a:cubicBezTo>
                    <a:pt x="279254" y="386597"/>
                    <a:pt x="272409" y="381016"/>
                    <a:pt x="272894" y="374832"/>
                  </a:cubicBezTo>
                  <a:cubicBezTo>
                    <a:pt x="273378" y="368647"/>
                    <a:pt x="281008" y="364199"/>
                    <a:pt x="289935" y="364899"/>
                  </a:cubicBezTo>
                  <a:close/>
                  <a:moveTo>
                    <a:pt x="979923" y="361807"/>
                  </a:moveTo>
                  <a:cubicBezTo>
                    <a:pt x="983436" y="362444"/>
                    <a:pt x="987191" y="364421"/>
                    <a:pt x="990357" y="367587"/>
                  </a:cubicBezTo>
                  <a:cubicBezTo>
                    <a:pt x="996689" y="373920"/>
                    <a:pt x="998266" y="382608"/>
                    <a:pt x="993879" y="386995"/>
                  </a:cubicBezTo>
                  <a:cubicBezTo>
                    <a:pt x="989492" y="391382"/>
                    <a:pt x="980803" y="389805"/>
                    <a:pt x="974471" y="383473"/>
                  </a:cubicBezTo>
                  <a:cubicBezTo>
                    <a:pt x="968139" y="377141"/>
                    <a:pt x="966562" y="368452"/>
                    <a:pt x="970949" y="364065"/>
                  </a:cubicBezTo>
                  <a:cubicBezTo>
                    <a:pt x="973142" y="361872"/>
                    <a:pt x="976411" y="361170"/>
                    <a:pt x="979923" y="361807"/>
                  </a:cubicBezTo>
                  <a:close/>
                  <a:moveTo>
                    <a:pt x="122357" y="358614"/>
                  </a:moveTo>
                  <a:cubicBezTo>
                    <a:pt x="125870" y="357976"/>
                    <a:pt x="129139" y="358678"/>
                    <a:pt x="131331" y="360872"/>
                  </a:cubicBezTo>
                  <a:cubicBezTo>
                    <a:pt x="135719" y="365259"/>
                    <a:pt x="134142" y="373948"/>
                    <a:pt x="127810" y="380281"/>
                  </a:cubicBezTo>
                  <a:cubicBezTo>
                    <a:pt x="121478" y="386613"/>
                    <a:pt x="112789" y="388189"/>
                    <a:pt x="108402" y="383802"/>
                  </a:cubicBezTo>
                  <a:lnTo>
                    <a:pt x="111236" y="368185"/>
                  </a:lnTo>
                  <a:lnTo>
                    <a:pt x="115267" y="362542"/>
                  </a:lnTo>
                  <a:close/>
                  <a:moveTo>
                    <a:pt x="1451986" y="358548"/>
                  </a:moveTo>
                  <a:cubicBezTo>
                    <a:pt x="1460912" y="359247"/>
                    <a:pt x="1467757" y="364829"/>
                    <a:pt x="1467273" y="371013"/>
                  </a:cubicBezTo>
                  <a:cubicBezTo>
                    <a:pt x="1466788" y="377198"/>
                    <a:pt x="1459158" y="381646"/>
                    <a:pt x="1450231" y="380946"/>
                  </a:cubicBezTo>
                  <a:cubicBezTo>
                    <a:pt x="1441304" y="380246"/>
                    <a:pt x="1434459" y="374666"/>
                    <a:pt x="1434944" y="368481"/>
                  </a:cubicBezTo>
                  <a:cubicBezTo>
                    <a:pt x="1435428" y="362296"/>
                    <a:pt x="1443058" y="357849"/>
                    <a:pt x="1451986" y="358548"/>
                  </a:cubicBezTo>
                  <a:close/>
                  <a:moveTo>
                    <a:pt x="1132889" y="357230"/>
                  </a:moveTo>
                  <a:cubicBezTo>
                    <a:pt x="1136441" y="356881"/>
                    <a:pt x="1140595" y="357753"/>
                    <a:pt x="1144507" y="359930"/>
                  </a:cubicBezTo>
                  <a:lnTo>
                    <a:pt x="1149404" y="364847"/>
                  </a:lnTo>
                  <a:lnTo>
                    <a:pt x="1152871" y="363126"/>
                  </a:lnTo>
                  <a:cubicBezTo>
                    <a:pt x="1159056" y="363611"/>
                    <a:pt x="1163503" y="371240"/>
                    <a:pt x="1162804" y="380168"/>
                  </a:cubicBezTo>
                  <a:cubicBezTo>
                    <a:pt x="1162105" y="389095"/>
                    <a:pt x="1156524" y="395940"/>
                    <a:pt x="1150339" y="395455"/>
                  </a:cubicBezTo>
                  <a:cubicBezTo>
                    <a:pt x="1147247" y="395213"/>
                    <a:pt x="1144589" y="393184"/>
                    <a:pt x="1142791" y="390100"/>
                  </a:cubicBezTo>
                  <a:lnTo>
                    <a:pt x="1140992" y="381284"/>
                  </a:lnTo>
                  <a:lnTo>
                    <a:pt x="1133583" y="379561"/>
                  </a:lnTo>
                  <a:cubicBezTo>
                    <a:pt x="1125758" y="375207"/>
                    <a:pt x="1121860" y="367284"/>
                    <a:pt x="1124877" y="361863"/>
                  </a:cubicBezTo>
                  <a:cubicBezTo>
                    <a:pt x="1126385" y="359152"/>
                    <a:pt x="1129336" y="357581"/>
                    <a:pt x="1132889" y="357230"/>
                  </a:cubicBezTo>
                  <a:close/>
                  <a:moveTo>
                    <a:pt x="1200080" y="357139"/>
                  </a:moveTo>
                  <a:cubicBezTo>
                    <a:pt x="1209007" y="357838"/>
                    <a:pt x="1215852" y="363418"/>
                    <a:pt x="1215367" y="369603"/>
                  </a:cubicBezTo>
                  <a:cubicBezTo>
                    <a:pt x="1214883" y="375788"/>
                    <a:pt x="1207253" y="380235"/>
                    <a:pt x="1198327" y="379536"/>
                  </a:cubicBezTo>
                  <a:cubicBezTo>
                    <a:pt x="1189399" y="378837"/>
                    <a:pt x="1182554" y="373257"/>
                    <a:pt x="1183038" y="367072"/>
                  </a:cubicBezTo>
                  <a:cubicBezTo>
                    <a:pt x="1183523" y="360887"/>
                    <a:pt x="1191153" y="356440"/>
                    <a:pt x="1200080" y="357139"/>
                  </a:cubicBezTo>
                  <a:close/>
                  <a:moveTo>
                    <a:pt x="763344" y="354561"/>
                  </a:moveTo>
                  <a:cubicBezTo>
                    <a:pt x="772271" y="355260"/>
                    <a:pt x="779117" y="360840"/>
                    <a:pt x="778631" y="367025"/>
                  </a:cubicBezTo>
                  <a:lnTo>
                    <a:pt x="774738" y="372514"/>
                  </a:lnTo>
                  <a:lnTo>
                    <a:pt x="776127" y="375311"/>
                  </a:lnTo>
                  <a:cubicBezTo>
                    <a:pt x="775642" y="381496"/>
                    <a:pt x="768013" y="385943"/>
                    <a:pt x="759085" y="385244"/>
                  </a:cubicBezTo>
                  <a:cubicBezTo>
                    <a:pt x="750157" y="384545"/>
                    <a:pt x="743313" y="378964"/>
                    <a:pt x="743798" y="372779"/>
                  </a:cubicBezTo>
                  <a:lnTo>
                    <a:pt x="747691" y="367291"/>
                  </a:lnTo>
                  <a:lnTo>
                    <a:pt x="746302" y="364494"/>
                  </a:lnTo>
                  <a:cubicBezTo>
                    <a:pt x="746788" y="358309"/>
                    <a:pt x="754417" y="353862"/>
                    <a:pt x="763344" y="354561"/>
                  </a:cubicBezTo>
                  <a:close/>
                  <a:moveTo>
                    <a:pt x="444248" y="353244"/>
                  </a:moveTo>
                  <a:cubicBezTo>
                    <a:pt x="447801" y="352894"/>
                    <a:pt x="451953" y="353767"/>
                    <a:pt x="455866" y="355944"/>
                  </a:cubicBezTo>
                  <a:cubicBezTo>
                    <a:pt x="463691" y="360298"/>
                    <a:pt x="467589" y="368222"/>
                    <a:pt x="464572" y="373643"/>
                  </a:cubicBezTo>
                  <a:cubicBezTo>
                    <a:pt x="461555" y="379065"/>
                    <a:pt x="452767" y="379929"/>
                    <a:pt x="444942" y="375575"/>
                  </a:cubicBezTo>
                  <a:cubicBezTo>
                    <a:pt x="437117" y="371221"/>
                    <a:pt x="433219" y="363296"/>
                    <a:pt x="436236" y="357875"/>
                  </a:cubicBezTo>
                  <a:cubicBezTo>
                    <a:pt x="437745" y="355165"/>
                    <a:pt x="440695" y="353593"/>
                    <a:pt x="444248" y="353244"/>
                  </a:cubicBezTo>
                  <a:close/>
                  <a:moveTo>
                    <a:pt x="1284408" y="352264"/>
                  </a:moveTo>
                  <a:cubicBezTo>
                    <a:pt x="1287919" y="351626"/>
                    <a:pt x="1291188" y="352329"/>
                    <a:pt x="1293382" y="354523"/>
                  </a:cubicBezTo>
                  <a:cubicBezTo>
                    <a:pt x="1297769" y="358909"/>
                    <a:pt x="1296192" y="367598"/>
                    <a:pt x="1289860" y="373930"/>
                  </a:cubicBezTo>
                  <a:cubicBezTo>
                    <a:pt x="1283528" y="380262"/>
                    <a:pt x="1274839" y="381839"/>
                    <a:pt x="1270452" y="377452"/>
                  </a:cubicBezTo>
                  <a:cubicBezTo>
                    <a:pt x="1266066" y="373065"/>
                    <a:pt x="1267642" y="364377"/>
                    <a:pt x="1273974" y="358044"/>
                  </a:cubicBezTo>
                  <a:cubicBezTo>
                    <a:pt x="1277140" y="354879"/>
                    <a:pt x="1280895" y="352901"/>
                    <a:pt x="1284408" y="352264"/>
                  </a:cubicBezTo>
                  <a:close/>
                  <a:moveTo>
                    <a:pt x="595767" y="348276"/>
                  </a:moveTo>
                  <a:cubicBezTo>
                    <a:pt x="599278" y="347638"/>
                    <a:pt x="602547" y="348340"/>
                    <a:pt x="604741" y="350534"/>
                  </a:cubicBezTo>
                  <a:cubicBezTo>
                    <a:pt x="609128" y="354921"/>
                    <a:pt x="607552" y="363610"/>
                    <a:pt x="601219" y="369942"/>
                  </a:cubicBezTo>
                  <a:lnTo>
                    <a:pt x="599178" y="371073"/>
                  </a:lnTo>
                  <a:lnTo>
                    <a:pt x="599417" y="371553"/>
                  </a:lnTo>
                  <a:cubicBezTo>
                    <a:pt x="598932" y="377737"/>
                    <a:pt x="591303" y="382185"/>
                    <a:pt x="582375" y="381485"/>
                  </a:cubicBezTo>
                  <a:cubicBezTo>
                    <a:pt x="573447" y="380785"/>
                    <a:pt x="566603" y="375205"/>
                    <a:pt x="567088" y="369020"/>
                  </a:cubicBezTo>
                  <a:cubicBezTo>
                    <a:pt x="567572" y="362835"/>
                    <a:pt x="575202" y="358388"/>
                    <a:pt x="584129" y="359087"/>
                  </a:cubicBezTo>
                  <a:lnTo>
                    <a:pt x="584402" y="359190"/>
                  </a:lnTo>
                  <a:lnTo>
                    <a:pt x="585333" y="354057"/>
                  </a:lnTo>
                  <a:cubicBezTo>
                    <a:pt x="588500" y="350890"/>
                    <a:pt x="592254" y="348913"/>
                    <a:pt x="595767" y="348276"/>
                  </a:cubicBezTo>
                  <a:close/>
                  <a:moveTo>
                    <a:pt x="382981" y="338408"/>
                  </a:moveTo>
                  <a:cubicBezTo>
                    <a:pt x="391908" y="339107"/>
                    <a:pt x="398753" y="344687"/>
                    <a:pt x="398268" y="350872"/>
                  </a:cubicBezTo>
                  <a:cubicBezTo>
                    <a:pt x="397784" y="357058"/>
                    <a:pt x="390154" y="361504"/>
                    <a:pt x="381227" y="360805"/>
                  </a:cubicBezTo>
                  <a:cubicBezTo>
                    <a:pt x="372300" y="360106"/>
                    <a:pt x="365455" y="354526"/>
                    <a:pt x="365939" y="348341"/>
                  </a:cubicBezTo>
                  <a:cubicBezTo>
                    <a:pt x="366424" y="342156"/>
                    <a:pt x="374053" y="337709"/>
                    <a:pt x="382981" y="338408"/>
                  </a:cubicBezTo>
                  <a:close/>
                  <a:moveTo>
                    <a:pt x="998931" y="336460"/>
                  </a:moveTo>
                  <a:cubicBezTo>
                    <a:pt x="1007859" y="337159"/>
                    <a:pt x="1014703" y="342739"/>
                    <a:pt x="1014219" y="348924"/>
                  </a:cubicBezTo>
                  <a:cubicBezTo>
                    <a:pt x="1013734" y="355109"/>
                    <a:pt x="1006105" y="359556"/>
                    <a:pt x="997177" y="358857"/>
                  </a:cubicBezTo>
                  <a:cubicBezTo>
                    <a:pt x="988249" y="358158"/>
                    <a:pt x="981405" y="352577"/>
                    <a:pt x="981890" y="346392"/>
                  </a:cubicBezTo>
                  <a:cubicBezTo>
                    <a:pt x="982374" y="340207"/>
                    <a:pt x="990003" y="335760"/>
                    <a:pt x="998931" y="336460"/>
                  </a:cubicBezTo>
                  <a:close/>
                  <a:moveTo>
                    <a:pt x="876461" y="329180"/>
                  </a:moveTo>
                  <a:cubicBezTo>
                    <a:pt x="885388" y="329879"/>
                    <a:pt x="892233" y="335460"/>
                    <a:pt x="891748" y="341645"/>
                  </a:cubicBezTo>
                  <a:cubicBezTo>
                    <a:pt x="891264" y="347830"/>
                    <a:pt x="883634" y="352277"/>
                    <a:pt x="874708" y="351578"/>
                  </a:cubicBezTo>
                  <a:cubicBezTo>
                    <a:pt x="865780" y="350878"/>
                    <a:pt x="858935" y="345298"/>
                    <a:pt x="859419" y="339113"/>
                  </a:cubicBezTo>
                  <a:cubicBezTo>
                    <a:pt x="859904" y="332928"/>
                    <a:pt x="867534" y="328481"/>
                    <a:pt x="876461" y="329180"/>
                  </a:cubicBezTo>
                  <a:close/>
                  <a:moveTo>
                    <a:pt x="557366" y="327862"/>
                  </a:moveTo>
                  <a:cubicBezTo>
                    <a:pt x="560918" y="327513"/>
                    <a:pt x="565071" y="328385"/>
                    <a:pt x="568984" y="330562"/>
                  </a:cubicBezTo>
                  <a:cubicBezTo>
                    <a:pt x="576809" y="334917"/>
                    <a:pt x="580707" y="342841"/>
                    <a:pt x="577690" y="348262"/>
                  </a:cubicBezTo>
                  <a:cubicBezTo>
                    <a:pt x="574673" y="353683"/>
                    <a:pt x="565885" y="354549"/>
                    <a:pt x="558060" y="350193"/>
                  </a:cubicBezTo>
                  <a:cubicBezTo>
                    <a:pt x="550235" y="345839"/>
                    <a:pt x="546337" y="337916"/>
                    <a:pt x="549354" y="332495"/>
                  </a:cubicBezTo>
                  <a:cubicBezTo>
                    <a:pt x="550863" y="329784"/>
                    <a:pt x="553813" y="328212"/>
                    <a:pt x="557366" y="327862"/>
                  </a:cubicBezTo>
                  <a:close/>
                  <a:moveTo>
                    <a:pt x="624556" y="327771"/>
                  </a:moveTo>
                  <a:cubicBezTo>
                    <a:pt x="633483" y="328470"/>
                    <a:pt x="640329" y="334050"/>
                    <a:pt x="639843" y="340235"/>
                  </a:cubicBezTo>
                  <a:cubicBezTo>
                    <a:pt x="639359" y="346421"/>
                    <a:pt x="631729" y="350867"/>
                    <a:pt x="622802" y="350168"/>
                  </a:cubicBezTo>
                  <a:cubicBezTo>
                    <a:pt x="613875" y="349469"/>
                    <a:pt x="607030" y="343889"/>
                    <a:pt x="607514" y="337704"/>
                  </a:cubicBezTo>
                  <a:cubicBezTo>
                    <a:pt x="608000" y="331519"/>
                    <a:pt x="615629" y="327072"/>
                    <a:pt x="624556" y="327771"/>
                  </a:cubicBezTo>
                  <a:close/>
                  <a:moveTo>
                    <a:pt x="1028270" y="325812"/>
                  </a:moveTo>
                  <a:cubicBezTo>
                    <a:pt x="1031822" y="325462"/>
                    <a:pt x="1035976" y="326335"/>
                    <a:pt x="1039888" y="328512"/>
                  </a:cubicBezTo>
                  <a:cubicBezTo>
                    <a:pt x="1047713" y="332866"/>
                    <a:pt x="1051611" y="340790"/>
                    <a:pt x="1048594" y="346211"/>
                  </a:cubicBezTo>
                  <a:cubicBezTo>
                    <a:pt x="1045578" y="351633"/>
                    <a:pt x="1036790" y="352497"/>
                    <a:pt x="1028964" y="348143"/>
                  </a:cubicBezTo>
                  <a:cubicBezTo>
                    <a:pt x="1021139" y="343789"/>
                    <a:pt x="1017241" y="335864"/>
                    <a:pt x="1020258" y="330443"/>
                  </a:cubicBezTo>
                  <a:cubicBezTo>
                    <a:pt x="1021766" y="327733"/>
                    <a:pt x="1024718" y="326161"/>
                    <a:pt x="1028270" y="325812"/>
                  </a:cubicBezTo>
                  <a:close/>
                  <a:moveTo>
                    <a:pt x="1095460" y="325719"/>
                  </a:moveTo>
                  <a:cubicBezTo>
                    <a:pt x="1104388" y="326419"/>
                    <a:pt x="1111232" y="331999"/>
                    <a:pt x="1110748" y="338184"/>
                  </a:cubicBezTo>
                  <a:cubicBezTo>
                    <a:pt x="1110263" y="344369"/>
                    <a:pt x="1102634" y="348816"/>
                    <a:pt x="1093706" y="348117"/>
                  </a:cubicBezTo>
                  <a:cubicBezTo>
                    <a:pt x="1084779" y="347418"/>
                    <a:pt x="1077934" y="341837"/>
                    <a:pt x="1078419" y="335652"/>
                  </a:cubicBezTo>
                  <a:cubicBezTo>
                    <a:pt x="1078903" y="329467"/>
                    <a:pt x="1086533" y="325020"/>
                    <a:pt x="1095460" y="325719"/>
                  </a:cubicBezTo>
                  <a:close/>
                  <a:moveTo>
                    <a:pt x="314671" y="325026"/>
                  </a:moveTo>
                  <a:cubicBezTo>
                    <a:pt x="320856" y="325510"/>
                    <a:pt x="325303" y="333139"/>
                    <a:pt x="324604" y="342067"/>
                  </a:cubicBezTo>
                  <a:cubicBezTo>
                    <a:pt x="323905" y="350995"/>
                    <a:pt x="318324" y="357839"/>
                    <a:pt x="312139" y="357355"/>
                  </a:cubicBezTo>
                  <a:cubicBezTo>
                    <a:pt x="305954" y="356870"/>
                    <a:pt x="301507" y="349241"/>
                    <a:pt x="302206" y="340313"/>
                  </a:cubicBezTo>
                  <a:cubicBezTo>
                    <a:pt x="302906" y="331385"/>
                    <a:pt x="308486" y="324541"/>
                    <a:pt x="314671" y="325026"/>
                  </a:cubicBezTo>
                  <a:close/>
                  <a:moveTo>
                    <a:pt x="142644" y="324216"/>
                  </a:moveTo>
                  <a:lnTo>
                    <a:pt x="152156" y="329487"/>
                  </a:lnTo>
                  <a:cubicBezTo>
                    <a:pt x="158489" y="335819"/>
                    <a:pt x="160066" y="344509"/>
                    <a:pt x="155679" y="348895"/>
                  </a:cubicBezTo>
                  <a:cubicBezTo>
                    <a:pt x="151292" y="353283"/>
                    <a:pt x="142604" y="351705"/>
                    <a:pt x="136271" y="345374"/>
                  </a:cubicBezTo>
                  <a:lnTo>
                    <a:pt x="134500" y="335617"/>
                  </a:lnTo>
                  <a:close/>
                  <a:moveTo>
                    <a:pt x="1170656" y="323369"/>
                  </a:moveTo>
                  <a:cubicBezTo>
                    <a:pt x="1179584" y="324069"/>
                    <a:pt x="1186428" y="329649"/>
                    <a:pt x="1185944" y="335834"/>
                  </a:cubicBezTo>
                  <a:cubicBezTo>
                    <a:pt x="1185459" y="342019"/>
                    <a:pt x="1177830" y="346466"/>
                    <a:pt x="1168902" y="345767"/>
                  </a:cubicBezTo>
                  <a:cubicBezTo>
                    <a:pt x="1159975" y="345068"/>
                    <a:pt x="1153130" y="339487"/>
                    <a:pt x="1153615" y="333302"/>
                  </a:cubicBezTo>
                  <a:cubicBezTo>
                    <a:pt x="1154099" y="327117"/>
                    <a:pt x="1161729" y="322670"/>
                    <a:pt x="1170656" y="323369"/>
                  </a:cubicBezTo>
                  <a:close/>
                  <a:moveTo>
                    <a:pt x="708885" y="322895"/>
                  </a:moveTo>
                  <a:cubicBezTo>
                    <a:pt x="712396" y="322258"/>
                    <a:pt x="715665" y="322961"/>
                    <a:pt x="717859" y="325155"/>
                  </a:cubicBezTo>
                  <a:cubicBezTo>
                    <a:pt x="722246" y="329541"/>
                    <a:pt x="720669" y="338230"/>
                    <a:pt x="714337" y="344562"/>
                  </a:cubicBezTo>
                  <a:cubicBezTo>
                    <a:pt x="708005" y="350894"/>
                    <a:pt x="699316" y="352471"/>
                    <a:pt x="694929" y="348084"/>
                  </a:cubicBezTo>
                  <a:cubicBezTo>
                    <a:pt x="690542" y="343697"/>
                    <a:pt x="692119" y="335008"/>
                    <a:pt x="698451" y="328676"/>
                  </a:cubicBezTo>
                  <a:cubicBezTo>
                    <a:pt x="701617" y="325511"/>
                    <a:pt x="705372" y="323533"/>
                    <a:pt x="708885" y="322895"/>
                  </a:cubicBezTo>
                  <a:close/>
                  <a:moveTo>
                    <a:pt x="376410" y="312262"/>
                  </a:moveTo>
                  <a:cubicBezTo>
                    <a:pt x="385338" y="312961"/>
                    <a:pt x="392182" y="318542"/>
                    <a:pt x="391698" y="324727"/>
                  </a:cubicBezTo>
                  <a:cubicBezTo>
                    <a:pt x="391213" y="330912"/>
                    <a:pt x="383584" y="335359"/>
                    <a:pt x="374656" y="334659"/>
                  </a:cubicBezTo>
                  <a:cubicBezTo>
                    <a:pt x="365728" y="333960"/>
                    <a:pt x="358884" y="328379"/>
                    <a:pt x="359369" y="322194"/>
                  </a:cubicBezTo>
                  <a:cubicBezTo>
                    <a:pt x="359853" y="316010"/>
                    <a:pt x="367482" y="311562"/>
                    <a:pt x="376410" y="312262"/>
                  </a:cubicBezTo>
                  <a:close/>
                  <a:moveTo>
                    <a:pt x="847314" y="310210"/>
                  </a:moveTo>
                  <a:cubicBezTo>
                    <a:pt x="856241" y="310909"/>
                    <a:pt x="863086" y="316489"/>
                    <a:pt x="862601" y="322674"/>
                  </a:cubicBezTo>
                  <a:cubicBezTo>
                    <a:pt x="862117" y="328859"/>
                    <a:pt x="854487" y="333306"/>
                    <a:pt x="845560" y="332607"/>
                  </a:cubicBezTo>
                  <a:cubicBezTo>
                    <a:pt x="836632" y="331908"/>
                    <a:pt x="829788" y="326327"/>
                    <a:pt x="830272" y="320142"/>
                  </a:cubicBezTo>
                  <a:cubicBezTo>
                    <a:pt x="830757" y="313957"/>
                    <a:pt x="838386" y="309510"/>
                    <a:pt x="847314" y="310210"/>
                  </a:cubicBezTo>
                  <a:close/>
                  <a:moveTo>
                    <a:pt x="423408" y="307092"/>
                  </a:moveTo>
                  <a:cubicBezTo>
                    <a:pt x="432336" y="307791"/>
                    <a:pt x="439180" y="313371"/>
                    <a:pt x="438696" y="319556"/>
                  </a:cubicBezTo>
                  <a:cubicBezTo>
                    <a:pt x="438211" y="325741"/>
                    <a:pt x="430582" y="330188"/>
                    <a:pt x="421654" y="329489"/>
                  </a:cubicBezTo>
                  <a:cubicBezTo>
                    <a:pt x="412726" y="328790"/>
                    <a:pt x="405882" y="323210"/>
                    <a:pt x="406367" y="317024"/>
                  </a:cubicBezTo>
                  <a:cubicBezTo>
                    <a:pt x="406851" y="310839"/>
                    <a:pt x="414481" y="306392"/>
                    <a:pt x="423408" y="307092"/>
                  </a:cubicBezTo>
                  <a:close/>
                  <a:moveTo>
                    <a:pt x="894312" y="305039"/>
                  </a:moveTo>
                  <a:cubicBezTo>
                    <a:pt x="903240" y="305738"/>
                    <a:pt x="910084" y="311319"/>
                    <a:pt x="909599" y="317504"/>
                  </a:cubicBezTo>
                  <a:cubicBezTo>
                    <a:pt x="909115" y="323689"/>
                    <a:pt x="901486" y="328136"/>
                    <a:pt x="892558" y="327437"/>
                  </a:cubicBezTo>
                  <a:cubicBezTo>
                    <a:pt x="883630" y="326737"/>
                    <a:pt x="876786" y="321157"/>
                    <a:pt x="877270" y="314972"/>
                  </a:cubicBezTo>
                  <a:cubicBezTo>
                    <a:pt x="877755" y="308787"/>
                    <a:pt x="885384" y="304340"/>
                    <a:pt x="894312" y="305039"/>
                  </a:cubicBezTo>
                  <a:close/>
                  <a:moveTo>
                    <a:pt x="969508" y="302689"/>
                  </a:moveTo>
                  <a:cubicBezTo>
                    <a:pt x="978436" y="303388"/>
                    <a:pt x="985280" y="308969"/>
                    <a:pt x="984795" y="315154"/>
                  </a:cubicBezTo>
                  <a:cubicBezTo>
                    <a:pt x="984311" y="321339"/>
                    <a:pt x="976682" y="325786"/>
                    <a:pt x="967754" y="325087"/>
                  </a:cubicBezTo>
                  <a:cubicBezTo>
                    <a:pt x="958826" y="324387"/>
                    <a:pt x="951982" y="318807"/>
                    <a:pt x="952466" y="312622"/>
                  </a:cubicBezTo>
                  <a:cubicBezTo>
                    <a:pt x="952951" y="306437"/>
                    <a:pt x="960580" y="301990"/>
                    <a:pt x="969508" y="302689"/>
                  </a:cubicBezTo>
                  <a:close/>
                  <a:moveTo>
                    <a:pt x="175261" y="291583"/>
                  </a:moveTo>
                  <a:cubicBezTo>
                    <a:pt x="184188" y="292282"/>
                    <a:pt x="191033" y="297862"/>
                    <a:pt x="190548" y="304047"/>
                  </a:cubicBezTo>
                  <a:cubicBezTo>
                    <a:pt x="190064" y="310232"/>
                    <a:pt x="182434" y="314679"/>
                    <a:pt x="173507" y="313980"/>
                  </a:cubicBezTo>
                  <a:cubicBezTo>
                    <a:pt x="169043" y="313631"/>
                    <a:pt x="165100" y="312061"/>
                    <a:pt x="162333" y="309805"/>
                  </a:cubicBezTo>
                  <a:lnTo>
                    <a:pt x="160033" y="305171"/>
                  </a:lnTo>
                  <a:lnTo>
                    <a:pt x="173624" y="291917"/>
                  </a:lnTo>
                  <a:close/>
                  <a:moveTo>
                    <a:pt x="1337311" y="285233"/>
                  </a:moveTo>
                  <a:cubicBezTo>
                    <a:pt x="1346238" y="285932"/>
                    <a:pt x="1353083" y="291512"/>
                    <a:pt x="1352598" y="297698"/>
                  </a:cubicBezTo>
                  <a:cubicBezTo>
                    <a:pt x="1352114" y="303883"/>
                    <a:pt x="1344484" y="308329"/>
                    <a:pt x="1335557" y="307630"/>
                  </a:cubicBezTo>
                  <a:cubicBezTo>
                    <a:pt x="1326630" y="306931"/>
                    <a:pt x="1319785" y="301351"/>
                    <a:pt x="1320269" y="295166"/>
                  </a:cubicBezTo>
                  <a:cubicBezTo>
                    <a:pt x="1320754" y="288981"/>
                    <a:pt x="1328383" y="284534"/>
                    <a:pt x="1337311" y="285233"/>
                  </a:cubicBezTo>
                  <a:close/>
                  <a:moveTo>
                    <a:pt x="202280" y="263968"/>
                  </a:moveTo>
                  <a:lnTo>
                    <a:pt x="204649" y="277020"/>
                  </a:lnTo>
                  <a:cubicBezTo>
                    <a:pt x="202456" y="279214"/>
                    <a:pt x="199187" y="279916"/>
                    <a:pt x="195674" y="279279"/>
                  </a:cubicBezTo>
                  <a:lnTo>
                    <a:pt x="189875" y="276066"/>
                  </a:lnTo>
                  <a:close/>
                  <a:moveTo>
                    <a:pt x="363640" y="253151"/>
                  </a:moveTo>
                  <a:cubicBezTo>
                    <a:pt x="369825" y="253635"/>
                    <a:pt x="374272" y="261264"/>
                    <a:pt x="373572" y="270192"/>
                  </a:cubicBezTo>
                  <a:cubicBezTo>
                    <a:pt x="372874" y="279120"/>
                    <a:pt x="367293" y="285964"/>
                    <a:pt x="361108" y="285480"/>
                  </a:cubicBezTo>
                  <a:cubicBezTo>
                    <a:pt x="354923" y="284995"/>
                    <a:pt x="350476" y="277366"/>
                    <a:pt x="351176" y="268438"/>
                  </a:cubicBezTo>
                  <a:cubicBezTo>
                    <a:pt x="351875" y="259510"/>
                    <a:pt x="357455" y="252666"/>
                    <a:pt x="363640" y="253151"/>
                  </a:cubicBezTo>
                  <a:close/>
                  <a:moveTo>
                    <a:pt x="1220246" y="248797"/>
                  </a:moveTo>
                  <a:cubicBezTo>
                    <a:pt x="1225667" y="251813"/>
                    <a:pt x="1226532" y="260601"/>
                    <a:pt x="1222177" y="268426"/>
                  </a:cubicBezTo>
                  <a:cubicBezTo>
                    <a:pt x="1217823" y="276251"/>
                    <a:pt x="1209899" y="280149"/>
                    <a:pt x="1204478" y="277132"/>
                  </a:cubicBezTo>
                  <a:cubicBezTo>
                    <a:pt x="1199057" y="274115"/>
                    <a:pt x="1198192" y="265327"/>
                    <a:pt x="1202546" y="257502"/>
                  </a:cubicBezTo>
                  <a:cubicBezTo>
                    <a:pt x="1206901" y="249677"/>
                    <a:pt x="1214825" y="245779"/>
                    <a:pt x="1220246" y="248797"/>
                  </a:cubicBezTo>
                  <a:close/>
                  <a:moveTo>
                    <a:pt x="1352744" y="245481"/>
                  </a:moveTo>
                  <a:cubicBezTo>
                    <a:pt x="1356255" y="246119"/>
                    <a:pt x="1360011" y="248096"/>
                    <a:pt x="1363177" y="251262"/>
                  </a:cubicBezTo>
                  <a:cubicBezTo>
                    <a:pt x="1369509" y="257594"/>
                    <a:pt x="1371086" y="266283"/>
                    <a:pt x="1366699" y="270670"/>
                  </a:cubicBezTo>
                  <a:cubicBezTo>
                    <a:pt x="1362313" y="275057"/>
                    <a:pt x="1353623" y="273481"/>
                    <a:pt x="1347291" y="267148"/>
                  </a:cubicBezTo>
                  <a:cubicBezTo>
                    <a:pt x="1340959" y="260816"/>
                    <a:pt x="1339382" y="252127"/>
                    <a:pt x="1343769" y="247741"/>
                  </a:cubicBezTo>
                  <a:cubicBezTo>
                    <a:pt x="1345963" y="245547"/>
                    <a:pt x="1349232" y="244844"/>
                    <a:pt x="1352744" y="245481"/>
                  </a:cubicBezTo>
                  <a:close/>
                  <a:moveTo>
                    <a:pt x="1273785" y="245390"/>
                  </a:moveTo>
                  <a:cubicBezTo>
                    <a:pt x="1279970" y="245876"/>
                    <a:pt x="1284417" y="253505"/>
                    <a:pt x="1283717" y="262432"/>
                  </a:cubicBezTo>
                  <a:cubicBezTo>
                    <a:pt x="1283018" y="271360"/>
                    <a:pt x="1277438" y="278205"/>
                    <a:pt x="1271253" y="277719"/>
                  </a:cubicBezTo>
                  <a:cubicBezTo>
                    <a:pt x="1265068" y="277235"/>
                    <a:pt x="1260621" y="269605"/>
                    <a:pt x="1261321" y="260678"/>
                  </a:cubicBezTo>
                  <a:cubicBezTo>
                    <a:pt x="1262019" y="251750"/>
                    <a:pt x="1267601" y="244906"/>
                    <a:pt x="1273785" y="245390"/>
                  </a:cubicBezTo>
                  <a:close/>
                  <a:moveTo>
                    <a:pt x="531605" y="244809"/>
                  </a:moveTo>
                  <a:cubicBezTo>
                    <a:pt x="537026" y="247826"/>
                    <a:pt x="537891" y="256614"/>
                    <a:pt x="533537" y="264439"/>
                  </a:cubicBezTo>
                  <a:cubicBezTo>
                    <a:pt x="529182" y="272264"/>
                    <a:pt x="521258" y="276162"/>
                    <a:pt x="515837" y="273146"/>
                  </a:cubicBezTo>
                  <a:cubicBezTo>
                    <a:pt x="510416" y="270129"/>
                    <a:pt x="509551" y="261340"/>
                    <a:pt x="513906" y="253515"/>
                  </a:cubicBezTo>
                  <a:cubicBezTo>
                    <a:pt x="518260" y="245690"/>
                    <a:pt x="526184" y="241793"/>
                    <a:pt x="531605" y="244809"/>
                  </a:cubicBezTo>
                  <a:close/>
                  <a:moveTo>
                    <a:pt x="837049" y="242812"/>
                  </a:moveTo>
                  <a:cubicBezTo>
                    <a:pt x="843234" y="243297"/>
                    <a:pt x="847681" y="250926"/>
                    <a:pt x="846981" y="259854"/>
                  </a:cubicBezTo>
                  <a:lnTo>
                    <a:pt x="844268" y="267117"/>
                  </a:lnTo>
                  <a:lnTo>
                    <a:pt x="844477" y="268141"/>
                  </a:lnTo>
                  <a:cubicBezTo>
                    <a:pt x="843778" y="277068"/>
                    <a:pt x="838197" y="283912"/>
                    <a:pt x="832012" y="283428"/>
                  </a:cubicBezTo>
                  <a:cubicBezTo>
                    <a:pt x="825827" y="282944"/>
                    <a:pt x="821380" y="275314"/>
                    <a:pt x="822079" y="266387"/>
                  </a:cubicBezTo>
                  <a:lnTo>
                    <a:pt x="824794" y="259123"/>
                  </a:lnTo>
                  <a:lnTo>
                    <a:pt x="824585" y="258100"/>
                  </a:lnTo>
                  <a:cubicBezTo>
                    <a:pt x="825283" y="249172"/>
                    <a:pt x="830864" y="242328"/>
                    <a:pt x="837049" y="242812"/>
                  </a:cubicBezTo>
                  <a:close/>
                  <a:moveTo>
                    <a:pt x="664103" y="241494"/>
                  </a:moveTo>
                  <a:cubicBezTo>
                    <a:pt x="667615" y="242131"/>
                    <a:pt x="671370" y="244109"/>
                    <a:pt x="674536" y="247274"/>
                  </a:cubicBezTo>
                  <a:cubicBezTo>
                    <a:pt x="680868" y="253606"/>
                    <a:pt x="682445" y="262296"/>
                    <a:pt x="678058" y="266683"/>
                  </a:cubicBezTo>
                  <a:cubicBezTo>
                    <a:pt x="675865" y="268876"/>
                    <a:pt x="672596" y="269578"/>
                    <a:pt x="669084" y="268941"/>
                  </a:cubicBezTo>
                  <a:lnTo>
                    <a:pt x="666581" y="267554"/>
                  </a:lnTo>
                  <a:lnTo>
                    <a:pt x="663593" y="275553"/>
                  </a:lnTo>
                  <a:cubicBezTo>
                    <a:pt x="661337" y="278320"/>
                    <a:pt x="658396" y="279910"/>
                    <a:pt x="655303" y="279668"/>
                  </a:cubicBezTo>
                  <a:cubicBezTo>
                    <a:pt x="649118" y="279183"/>
                    <a:pt x="644671" y="271554"/>
                    <a:pt x="645371" y="262626"/>
                  </a:cubicBezTo>
                  <a:cubicBezTo>
                    <a:pt x="645720" y="258163"/>
                    <a:pt x="647290" y="254219"/>
                    <a:pt x="649546" y="251453"/>
                  </a:cubicBezTo>
                  <a:lnTo>
                    <a:pt x="655949" y="248275"/>
                  </a:lnTo>
                  <a:lnTo>
                    <a:pt x="655128" y="243752"/>
                  </a:lnTo>
                  <a:cubicBezTo>
                    <a:pt x="657322" y="241559"/>
                    <a:pt x="660591" y="240856"/>
                    <a:pt x="664103" y="241494"/>
                  </a:cubicBezTo>
                  <a:close/>
                  <a:moveTo>
                    <a:pt x="1072637" y="224712"/>
                  </a:moveTo>
                  <a:cubicBezTo>
                    <a:pt x="1078822" y="225197"/>
                    <a:pt x="1083269" y="232826"/>
                    <a:pt x="1082570" y="241754"/>
                  </a:cubicBezTo>
                  <a:cubicBezTo>
                    <a:pt x="1081871" y="250681"/>
                    <a:pt x="1076290" y="257526"/>
                    <a:pt x="1070105" y="257041"/>
                  </a:cubicBezTo>
                  <a:cubicBezTo>
                    <a:pt x="1063920" y="256556"/>
                    <a:pt x="1059473" y="248926"/>
                    <a:pt x="1060172" y="240000"/>
                  </a:cubicBezTo>
                  <a:cubicBezTo>
                    <a:pt x="1060872" y="231072"/>
                    <a:pt x="1066452" y="224227"/>
                    <a:pt x="1072637" y="224712"/>
                  </a:cubicBezTo>
                  <a:close/>
                  <a:moveTo>
                    <a:pt x="644722" y="219429"/>
                  </a:moveTo>
                  <a:cubicBezTo>
                    <a:pt x="650143" y="222445"/>
                    <a:pt x="651008" y="231233"/>
                    <a:pt x="646654" y="239058"/>
                  </a:cubicBezTo>
                  <a:cubicBezTo>
                    <a:pt x="642299" y="246883"/>
                    <a:pt x="634375" y="250781"/>
                    <a:pt x="628954" y="247764"/>
                  </a:cubicBezTo>
                  <a:cubicBezTo>
                    <a:pt x="623533" y="244748"/>
                    <a:pt x="622668" y="235959"/>
                    <a:pt x="627023" y="228134"/>
                  </a:cubicBezTo>
                  <a:cubicBezTo>
                    <a:pt x="631377" y="220309"/>
                    <a:pt x="639301" y="216411"/>
                    <a:pt x="644722" y="219429"/>
                  </a:cubicBezTo>
                  <a:close/>
                  <a:moveTo>
                    <a:pt x="950168" y="217433"/>
                  </a:moveTo>
                  <a:cubicBezTo>
                    <a:pt x="956352" y="217917"/>
                    <a:pt x="960799" y="225547"/>
                    <a:pt x="960099" y="234474"/>
                  </a:cubicBezTo>
                  <a:cubicBezTo>
                    <a:pt x="959400" y="243402"/>
                    <a:pt x="953820" y="250246"/>
                    <a:pt x="947635" y="249762"/>
                  </a:cubicBezTo>
                  <a:cubicBezTo>
                    <a:pt x="941450" y="249277"/>
                    <a:pt x="937003" y="241648"/>
                    <a:pt x="937703" y="232720"/>
                  </a:cubicBezTo>
                  <a:cubicBezTo>
                    <a:pt x="938401" y="223793"/>
                    <a:pt x="943982" y="216948"/>
                    <a:pt x="950168" y="217433"/>
                  </a:cubicBezTo>
                  <a:close/>
                  <a:moveTo>
                    <a:pt x="777220" y="216114"/>
                  </a:moveTo>
                  <a:cubicBezTo>
                    <a:pt x="780732" y="216751"/>
                    <a:pt x="784487" y="218728"/>
                    <a:pt x="787653" y="221894"/>
                  </a:cubicBezTo>
                  <a:cubicBezTo>
                    <a:pt x="793985" y="228227"/>
                    <a:pt x="795562" y="236915"/>
                    <a:pt x="791176" y="241302"/>
                  </a:cubicBezTo>
                  <a:cubicBezTo>
                    <a:pt x="786788" y="245689"/>
                    <a:pt x="778099" y="244113"/>
                    <a:pt x="771767" y="237780"/>
                  </a:cubicBezTo>
                  <a:cubicBezTo>
                    <a:pt x="765435" y="231448"/>
                    <a:pt x="763858" y="222759"/>
                    <a:pt x="768245" y="218373"/>
                  </a:cubicBezTo>
                  <a:cubicBezTo>
                    <a:pt x="770439" y="216178"/>
                    <a:pt x="773708" y="215476"/>
                    <a:pt x="777220" y="216114"/>
                  </a:cubicBezTo>
                  <a:close/>
                  <a:moveTo>
                    <a:pt x="698262" y="216022"/>
                  </a:moveTo>
                  <a:cubicBezTo>
                    <a:pt x="704447" y="216507"/>
                    <a:pt x="708894" y="224136"/>
                    <a:pt x="708194" y="233064"/>
                  </a:cubicBezTo>
                  <a:cubicBezTo>
                    <a:pt x="707495" y="241992"/>
                    <a:pt x="701915" y="248836"/>
                    <a:pt x="695730" y="248351"/>
                  </a:cubicBezTo>
                  <a:cubicBezTo>
                    <a:pt x="689545" y="247867"/>
                    <a:pt x="685098" y="240238"/>
                    <a:pt x="685798" y="231310"/>
                  </a:cubicBezTo>
                  <a:cubicBezTo>
                    <a:pt x="686496" y="222382"/>
                    <a:pt x="692077" y="215538"/>
                    <a:pt x="698262" y="216022"/>
                  </a:cubicBezTo>
                  <a:close/>
                  <a:moveTo>
                    <a:pt x="1244361" y="211621"/>
                  </a:moveTo>
                  <a:cubicBezTo>
                    <a:pt x="1250546" y="212105"/>
                    <a:pt x="1254993" y="219735"/>
                    <a:pt x="1254293" y="228662"/>
                  </a:cubicBezTo>
                  <a:cubicBezTo>
                    <a:pt x="1253595" y="237590"/>
                    <a:pt x="1248014" y="244434"/>
                    <a:pt x="1241830" y="243950"/>
                  </a:cubicBezTo>
                  <a:cubicBezTo>
                    <a:pt x="1235644" y="243466"/>
                    <a:pt x="1231197" y="235836"/>
                    <a:pt x="1231897" y="226908"/>
                  </a:cubicBezTo>
                  <a:cubicBezTo>
                    <a:pt x="1232596" y="217981"/>
                    <a:pt x="1238176" y="211137"/>
                    <a:pt x="1244361" y="211621"/>
                  </a:cubicBezTo>
                  <a:close/>
                  <a:moveTo>
                    <a:pt x="450115" y="200514"/>
                  </a:moveTo>
                  <a:cubicBezTo>
                    <a:pt x="456300" y="200998"/>
                    <a:pt x="460747" y="208627"/>
                    <a:pt x="460048" y="217555"/>
                  </a:cubicBezTo>
                  <a:lnTo>
                    <a:pt x="456637" y="226685"/>
                  </a:lnTo>
                  <a:lnTo>
                    <a:pt x="456686" y="226659"/>
                  </a:lnTo>
                  <a:cubicBezTo>
                    <a:pt x="462871" y="227144"/>
                    <a:pt x="467318" y="234773"/>
                    <a:pt x="466618" y="243701"/>
                  </a:cubicBezTo>
                  <a:cubicBezTo>
                    <a:pt x="465919" y="252629"/>
                    <a:pt x="460339" y="259473"/>
                    <a:pt x="454154" y="258988"/>
                  </a:cubicBezTo>
                  <a:cubicBezTo>
                    <a:pt x="447969" y="258504"/>
                    <a:pt x="443522" y="250874"/>
                    <a:pt x="444222" y="241947"/>
                  </a:cubicBezTo>
                  <a:lnTo>
                    <a:pt x="447632" y="232818"/>
                  </a:lnTo>
                  <a:lnTo>
                    <a:pt x="447583" y="232843"/>
                  </a:lnTo>
                  <a:cubicBezTo>
                    <a:pt x="441398" y="232358"/>
                    <a:pt x="436951" y="224729"/>
                    <a:pt x="437650" y="215801"/>
                  </a:cubicBezTo>
                  <a:cubicBezTo>
                    <a:pt x="438350" y="206873"/>
                    <a:pt x="443930" y="200029"/>
                    <a:pt x="450115" y="200514"/>
                  </a:cubicBezTo>
                  <a:close/>
                  <a:moveTo>
                    <a:pt x="497113" y="195344"/>
                  </a:moveTo>
                  <a:cubicBezTo>
                    <a:pt x="503298" y="195829"/>
                    <a:pt x="507745" y="203458"/>
                    <a:pt x="507046" y="212386"/>
                  </a:cubicBezTo>
                  <a:cubicBezTo>
                    <a:pt x="506347" y="221313"/>
                    <a:pt x="500766" y="228158"/>
                    <a:pt x="494581" y="227673"/>
                  </a:cubicBezTo>
                  <a:cubicBezTo>
                    <a:pt x="488396" y="227188"/>
                    <a:pt x="483949" y="219558"/>
                    <a:pt x="484648" y="210632"/>
                  </a:cubicBezTo>
                  <a:cubicBezTo>
                    <a:pt x="485348" y="201703"/>
                    <a:pt x="490928" y="194859"/>
                    <a:pt x="497113" y="195344"/>
                  </a:cubicBezTo>
                  <a:close/>
                  <a:moveTo>
                    <a:pt x="1399292" y="192399"/>
                  </a:moveTo>
                  <a:lnTo>
                    <a:pt x="1406354" y="197237"/>
                  </a:lnTo>
                  <a:lnTo>
                    <a:pt x="1412732" y="203705"/>
                  </a:lnTo>
                  <a:lnTo>
                    <a:pt x="1408485" y="205814"/>
                  </a:lnTo>
                  <a:cubicBezTo>
                    <a:pt x="1405392" y="205571"/>
                    <a:pt x="1402734" y="203543"/>
                    <a:pt x="1400937" y="200459"/>
                  </a:cubicBezTo>
                  <a:close/>
                  <a:moveTo>
                    <a:pt x="1043213" y="190942"/>
                  </a:moveTo>
                  <a:cubicBezTo>
                    <a:pt x="1049398" y="191426"/>
                    <a:pt x="1053845" y="199056"/>
                    <a:pt x="1053146" y="207983"/>
                  </a:cubicBezTo>
                  <a:cubicBezTo>
                    <a:pt x="1052447" y="216911"/>
                    <a:pt x="1046866" y="223755"/>
                    <a:pt x="1040681" y="223271"/>
                  </a:cubicBezTo>
                  <a:cubicBezTo>
                    <a:pt x="1034496" y="222786"/>
                    <a:pt x="1030049" y="215157"/>
                    <a:pt x="1030748" y="206229"/>
                  </a:cubicBezTo>
                  <a:cubicBezTo>
                    <a:pt x="1031447" y="197302"/>
                    <a:pt x="1037028" y="190457"/>
                    <a:pt x="1043213" y="190942"/>
                  </a:cubicBezTo>
                  <a:close/>
                  <a:moveTo>
                    <a:pt x="1222638" y="185598"/>
                  </a:moveTo>
                  <a:cubicBezTo>
                    <a:pt x="1231566" y="186298"/>
                    <a:pt x="1238410" y="191878"/>
                    <a:pt x="1237925" y="198063"/>
                  </a:cubicBezTo>
                  <a:cubicBezTo>
                    <a:pt x="1237441" y="204248"/>
                    <a:pt x="1229811" y="208695"/>
                    <a:pt x="1220884" y="207996"/>
                  </a:cubicBezTo>
                  <a:cubicBezTo>
                    <a:pt x="1211956" y="207297"/>
                    <a:pt x="1205112" y="201716"/>
                    <a:pt x="1205596" y="195531"/>
                  </a:cubicBezTo>
                  <a:cubicBezTo>
                    <a:pt x="1206081" y="189346"/>
                    <a:pt x="1213710" y="184899"/>
                    <a:pt x="1222638" y="185598"/>
                  </a:cubicBezTo>
                  <a:close/>
                  <a:moveTo>
                    <a:pt x="305055" y="178227"/>
                  </a:moveTo>
                  <a:lnTo>
                    <a:pt x="305222" y="178565"/>
                  </a:lnTo>
                  <a:cubicBezTo>
                    <a:pt x="304980" y="181657"/>
                    <a:pt x="302952" y="184315"/>
                    <a:pt x="299868" y="186112"/>
                  </a:cubicBezTo>
                  <a:lnTo>
                    <a:pt x="291275" y="187865"/>
                  </a:lnTo>
                  <a:close/>
                  <a:moveTo>
                    <a:pt x="1021490" y="164918"/>
                  </a:moveTo>
                  <a:cubicBezTo>
                    <a:pt x="1030417" y="165617"/>
                    <a:pt x="1037262" y="171198"/>
                    <a:pt x="1036778" y="177383"/>
                  </a:cubicBezTo>
                  <a:cubicBezTo>
                    <a:pt x="1036294" y="183568"/>
                    <a:pt x="1028664" y="188015"/>
                    <a:pt x="1019736" y="187316"/>
                  </a:cubicBezTo>
                  <a:cubicBezTo>
                    <a:pt x="1010809" y="186616"/>
                    <a:pt x="1003965" y="181036"/>
                    <a:pt x="1004449" y="174851"/>
                  </a:cubicBezTo>
                  <a:cubicBezTo>
                    <a:pt x="1004933" y="168666"/>
                    <a:pt x="1012563" y="164219"/>
                    <a:pt x="1021490" y="164918"/>
                  </a:cubicBezTo>
                  <a:close/>
                  <a:moveTo>
                    <a:pt x="836035" y="161699"/>
                  </a:moveTo>
                  <a:cubicBezTo>
                    <a:pt x="844962" y="162398"/>
                    <a:pt x="851807" y="167978"/>
                    <a:pt x="851322" y="174163"/>
                  </a:cubicBezTo>
                  <a:cubicBezTo>
                    <a:pt x="850838" y="180348"/>
                    <a:pt x="843208" y="184795"/>
                    <a:pt x="834281" y="184096"/>
                  </a:cubicBezTo>
                  <a:cubicBezTo>
                    <a:pt x="825354" y="183397"/>
                    <a:pt x="818509" y="177816"/>
                    <a:pt x="818993" y="171631"/>
                  </a:cubicBezTo>
                  <a:cubicBezTo>
                    <a:pt x="819478" y="165446"/>
                    <a:pt x="827107" y="160999"/>
                    <a:pt x="836035" y="161699"/>
                  </a:cubicBezTo>
                  <a:close/>
                  <a:moveTo>
                    <a:pt x="516940" y="160380"/>
                  </a:moveTo>
                  <a:cubicBezTo>
                    <a:pt x="520491" y="160031"/>
                    <a:pt x="524644" y="160904"/>
                    <a:pt x="528557" y="163081"/>
                  </a:cubicBezTo>
                  <a:cubicBezTo>
                    <a:pt x="536382" y="167435"/>
                    <a:pt x="540280" y="175360"/>
                    <a:pt x="537263" y="180781"/>
                  </a:cubicBezTo>
                  <a:cubicBezTo>
                    <a:pt x="534246" y="186202"/>
                    <a:pt x="525458" y="187066"/>
                    <a:pt x="517633" y="182712"/>
                  </a:cubicBezTo>
                  <a:cubicBezTo>
                    <a:pt x="509808" y="178358"/>
                    <a:pt x="505910" y="170433"/>
                    <a:pt x="508927" y="165012"/>
                  </a:cubicBezTo>
                  <a:cubicBezTo>
                    <a:pt x="510436" y="162302"/>
                    <a:pt x="513386" y="160730"/>
                    <a:pt x="516940" y="160380"/>
                  </a:cubicBezTo>
                  <a:close/>
                  <a:moveTo>
                    <a:pt x="584130" y="160288"/>
                  </a:moveTo>
                  <a:cubicBezTo>
                    <a:pt x="593057" y="160987"/>
                    <a:pt x="599902" y="166568"/>
                    <a:pt x="599417" y="172753"/>
                  </a:cubicBezTo>
                  <a:cubicBezTo>
                    <a:pt x="598933" y="178938"/>
                    <a:pt x="591303" y="183385"/>
                    <a:pt x="582376" y="182686"/>
                  </a:cubicBezTo>
                  <a:cubicBezTo>
                    <a:pt x="573448" y="181986"/>
                    <a:pt x="566604" y="176406"/>
                    <a:pt x="567088" y="170221"/>
                  </a:cubicBezTo>
                  <a:cubicBezTo>
                    <a:pt x="567573" y="164036"/>
                    <a:pt x="575202" y="159589"/>
                    <a:pt x="584130" y="160288"/>
                  </a:cubicBezTo>
                  <a:close/>
                  <a:moveTo>
                    <a:pt x="1132890" y="158432"/>
                  </a:moveTo>
                  <a:cubicBezTo>
                    <a:pt x="1136442" y="158083"/>
                    <a:pt x="1140596" y="158955"/>
                    <a:pt x="1144508" y="161133"/>
                  </a:cubicBezTo>
                  <a:cubicBezTo>
                    <a:pt x="1152333" y="165487"/>
                    <a:pt x="1156231" y="173411"/>
                    <a:pt x="1153214" y="178832"/>
                  </a:cubicBezTo>
                  <a:cubicBezTo>
                    <a:pt x="1150198" y="184253"/>
                    <a:pt x="1141409" y="185118"/>
                    <a:pt x="1133584" y="180764"/>
                  </a:cubicBezTo>
                  <a:cubicBezTo>
                    <a:pt x="1125759" y="176409"/>
                    <a:pt x="1121861" y="168485"/>
                    <a:pt x="1124878" y="163064"/>
                  </a:cubicBezTo>
                  <a:cubicBezTo>
                    <a:pt x="1126386" y="160353"/>
                    <a:pt x="1129338" y="158782"/>
                    <a:pt x="1132890" y="158432"/>
                  </a:cubicBezTo>
                  <a:close/>
                  <a:moveTo>
                    <a:pt x="668458" y="155413"/>
                  </a:moveTo>
                  <a:cubicBezTo>
                    <a:pt x="671969" y="154777"/>
                    <a:pt x="675238" y="155479"/>
                    <a:pt x="677432" y="157672"/>
                  </a:cubicBezTo>
                  <a:cubicBezTo>
                    <a:pt x="681819" y="162059"/>
                    <a:pt x="680242" y="170748"/>
                    <a:pt x="673910" y="177080"/>
                  </a:cubicBezTo>
                  <a:cubicBezTo>
                    <a:pt x="667578" y="183412"/>
                    <a:pt x="658889" y="184990"/>
                    <a:pt x="654502" y="180603"/>
                  </a:cubicBezTo>
                  <a:cubicBezTo>
                    <a:pt x="650115" y="176216"/>
                    <a:pt x="651692" y="167526"/>
                    <a:pt x="658024" y="161194"/>
                  </a:cubicBezTo>
                  <a:cubicBezTo>
                    <a:pt x="661191" y="158028"/>
                    <a:pt x="664945" y="156051"/>
                    <a:pt x="668458" y="155413"/>
                  </a:cubicBezTo>
                  <a:close/>
                  <a:moveTo>
                    <a:pt x="1284408" y="153465"/>
                  </a:moveTo>
                  <a:cubicBezTo>
                    <a:pt x="1287921" y="152827"/>
                    <a:pt x="1291190" y="153530"/>
                    <a:pt x="1293383" y="155723"/>
                  </a:cubicBezTo>
                  <a:cubicBezTo>
                    <a:pt x="1297770" y="160110"/>
                    <a:pt x="1296193" y="168799"/>
                    <a:pt x="1289861" y="175131"/>
                  </a:cubicBezTo>
                  <a:cubicBezTo>
                    <a:pt x="1283529" y="181463"/>
                    <a:pt x="1274840" y="183040"/>
                    <a:pt x="1270453" y="178653"/>
                  </a:cubicBezTo>
                  <a:cubicBezTo>
                    <a:pt x="1266066" y="174267"/>
                    <a:pt x="1267643" y="165577"/>
                    <a:pt x="1273975" y="159245"/>
                  </a:cubicBezTo>
                  <a:cubicBezTo>
                    <a:pt x="1277141" y="156080"/>
                    <a:pt x="1280897" y="154102"/>
                    <a:pt x="1284408" y="153465"/>
                  </a:cubicBezTo>
                  <a:close/>
                  <a:moveTo>
                    <a:pt x="382981" y="139610"/>
                  </a:moveTo>
                  <a:cubicBezTo>
                    <a:pt x="391909" y="140309"/>
                    <a:pt x="398753" y="145890"/>
                    <a:pt x="398269" y="152075"/>
                  </a:cubicBezTo>
                  <a:cubicBezTo>
                    <a:pt x="397784" y="158260"/>
                    <a:pt x="390155" y="162707"/>
                    <a:pt x="381227" y="162007"/>
                  </a:cubicBezTo>
                  <a:cubicBezTo>
                    <a:pt x="372300" y="161308"/>
                    <a:pt x="365455" y="155727"/>
                    <a:pt x="365940" y="149542"/>
                  </a:cubicBezTo>
                  <a:cubicBezTo>
                    <a:pt x="366424" y="143358"/>
                    <a:pt x="374054" y="138910"/>
                    <a:pt x="382981" y="139610"/>
                  </a:cubicBezTo>
                  <a:close/>
                  <a:moveTo>
                    <a:pt x="876462" y="130381"/>
                  </a:moveTo>
                  <a:cubicBezTo>
                    <a:pt x="885390" y="131081"/>
                    <a:pt x="892234" y="136661"/>
                    <a:pt x="891750" y="142846"/>
                  </a:cubicBezTo>
                  <a:cubicBezTo>
                    <a:pt x="891265" y="149031"/>
                    <a:pt x="883636" y="153478"/>
                    <a:pt x="874708" y="152779"/>
                  </a:cubicBezTo>
                  <a:cubicBezTo>
                    <a:pt x="865781" y="152080"/>
                    <a:pt x="858936" y="146499"/>
                    <a:pt x="859421" y="140314"/>
                  </a:cubicBezTo>
                  <a:cubicBezTo>
                    <a:pt x="859905" y="134129"/>
                    <a:pt x="867535" y="129682"/>
                    <a:pt x="876462" y="130381"/>
                  </a:cubicBezTo>
                  <a:close/>
                  <a:moveTo>
                    <a:pt x="557366" y="129064"/>
                  </a:moveTo>
                  <a:cubicBezTo>
                    <a:pt x="560918" y="128715"/>
                    <a:pt x="565072" y="129587"/>
                    <a:pt x="568984" y="131765"/>
                  </a:cubicBezTo>
                  <a:cubicBezTo>
                    <a:pt x="576809" y="136119"/>
                    <a:pt x="580707" y="144043"/>
                    <a:pt x="577690" y="149464"/>
                  </a:cubicBezTo>
                  <a:cubicBezTo>
                    <a:pt x="574674" y="154885"/>
                    <a:pt x="565885" y="155750"/>
                    <a:pt x="558060" y="151396"/>
                  </a:cubicBezTo>
                  <a:cubicBezTo>
                    <a:pt x="550235" y="147041"/>
                    <a:pt x="546337" y="139117"/>
                    <a:pt x="549354" y="133696"/>
                  </a:cubicBezTo>
                  <a:cubicBezTo>
                    <a:pt x="550862" y="130985"/>
                    <a:pt x="553814" y="129414"/>
                    <a:pt x="557366" y="129064"/>
                  </a:cubicBezTo>
                  <a:close/>
                  <a:moveTo>
                    <a:pt x="1103466" y="124663"/>
                  </a:moveTo>
                  <a:cubicBezTo>
                    <a:pt x="1107018" y="124313"/>
                    <a:pt x="1111171" y="125185"/>
                    <a:pt x="1115084" y="127363"/>
                  </a:cubicBezTo>
                  <a:cubicBezTo>
                    <a:pt x="1122909" y="131717"/>
                    <a:pt x="1126808" y="139641"/>
                    <a:pt x="1123790" y="145062"/>
                  </a:cubicBezTo>
                  <a:cubicBezTo>
                    <a:pt x="1120774" y="150484"/>
                    <a:pt x="1111985" y="151348"/>
                    <a:pt x="1104160" y="146994"/>
                  </a:cubicBezTo>
                  <a:cubicBezTo>
                    <a:pt x="1096335" y="142640"/>
                    <a:pt x="1092437" y="134715"/>
                    <a:pt x="1095454" y="129294"/>
                  </a:cubicBezTo>
                  <a:cubicBezTo>
                    <a:pt x="1096962" y="126584"/>
                    <a:pt x="1099914" y="125012"/>
                    <a:pt x="1103466" y="124663"/>
                  </a:cubicBezTo>
                  <a:close/>
                  <a:moveTo>
                    <a:pt x="1170656" y="124570"/>
                  </a:moveTo>
                  <a:cubicBezTo>
                    <a:pt x="1179584" y="125270"/>
                    <a:pt x="1186428" y="130850"/>
                    <a:pt x="1185944" y="137035"/>
                  </a:cubicBezTo>
                  <a:cubicBezTo>
                    <a:pt x="1185459" y="143220"/>
                    <a:pt x="1177830" y="147667"/>
                    <a:pt x="1168902" y="146968"/>
                  </a:cubicBezTo>
                  <a:cubicBezTo>
                    <a:pt x="1159974" y="146269"/>
                    <a:pt x="1153130" y="140688"/>
                    <a:pt x="1153614" y="134503"/>
                  </a:cubicBezTo>
                  <a:cubicBezTo>
                    <a:pt x="1154099" y="128318"/>
                    <a:pt x="1161728" y="123871"/>
                    <a:pt x="1170656" y="124570"/>
                  </a:cubicBezTo>
                  <a:close/>
                  <a:moveTo>
                    <a:pt x="708884" y="124096"/>
                  </a:moveTo>
                  <a:cubicBezTo>
                    <a:pt x="712397" y="123460"/>
                    <a:pt x="715666" y="124162"/>
                    <a:pt x="717859" y="126355"/>
                  </a:cubicBezTo>
                  <a:cubicBezTo>
                    <a:pt x="722246" y="130742"/>
                    <a:pt x="720669" y="139431"/>
                    <a:pt x="714337" y="145763"/>
                  </a:cubicBezTo>
                  <a:cubicBezTo>
                    <a:pt x="708005" y="152095"/>
                    <a:pt x="699316" y="153672"/>
                    <a:pt x="694929" y="149286"/>
                  </a:cubicBezTo>
                  <a:cubicBezTo>
                    <a:pt x="690542" y="144899"/>
                    <a:pt x="692120" y="136209"/>
                    <a:pt x="698451" y="129877"/>
                  </a:cubicBezTo>
                  <a:cubicBezTo>
                    <a:pt x="701617" y="126711"/>
                    <a:pt x="705372" y="124734"/>
                    <a:pt x="708884" y="124096"/>
                  </a:cubicBezTo>
                  <a:close/>
                  <a:moveTo>
                    <a:pt x="389563" y="121626"/>
                  </a:moveTo>
                  <a:lnTo>
                    <a:pt x="391697" y="125927"/>
                  </a:lnTo>
                  <a:cubicBezTo>
                    <a:pt x="391213" y="132112"/>
                    <a:pt x="383583" y="136560"/>
                    <a:pt x="374656" y="135860"/>
                  </a:cubicBezTo>
                  <a:lnTo>
                    <a:pt x="368769" y="133660"/>
                  </a:lnTo>
                  <a:lnTo>
                    <a:pt x="377956" y="127234"/>
                  </a:lnTo>
                  <a:close/>
                  <a:moveTo>
                    <a:pt x="1254984" y="119696"/>
                  </a:moveTo>
                  <a:cubicBezTo>
                    <a:pt x="1258497" y="119058"/>
                    <a:pt x="1261766" y="119760"/>
                    <a:pt x="1263959" y="121954"/>
                  </a:cubicBezTo>
                  <a:cubicBezTo>
                    <a:pt x="1268346" y="126341"/>
                    <a:pt x="1266769" y="135030"/>
                    <a:pt x="1260437" y="141363"/>
                  </a:cubicBezTo>
                  <a:cubicBezTo>
                    <a:pt x="1254105" y="147695"/>
                    <a:pt x="1245416" y="149271"/>
                    <a:pt x="1241029" y="144884"/>
                  </a:cubicBezTo>
                  <a:cubicBezTo>
                    <a:pt x="1236642" y="140497"/>
                    <a:pt x="1238219" y="131809"/>
                    <a:pt x="1244551" y="125476"/>
                  </a:cubicBezTo>
                  <a:cubicBezTo>
                    <a:pt x="1247717" y="122310"/>
                    <a:pt x="1251473" y="120333"/>
                    <a:pt x="1254984" y="119696"/>
                  </a:cubicBezTo>
                  <a:close/>
                  <a:moveTo>
                    <a:pt x="628315" y="114872"/>
                  </a:moveTo>
                  <a:cubicBezTo>
                    <a:pt x="637242" y="115572"/>
                    <a:pt x="644087" y="121152"/>
                    <a:pt x="643602" y="127337"/>
                  </a:cubicBezTo>
                  <a:cubicBezTo>
                    <a:pt x="643118" y="133522"/>
                    <a:pt x="635488" y="137969"/>
                    <a:pt x="626561" y="137270"/>
                  </a:cubicBezTo>
                  <a:cubicBezTo>
                    <a:pt x="617634" y="136571"/>
                    <a:pt x="610789" y="130990"/>
                    <a:pt x="611273" y="124805"/>
                  </a:cubicBezTo>
                  <a:cubicBezTo>
                    <a:pt x="611758" y="118620"/>
                    <a:pt x="619388" y="114173"/>
                    <a:pt x="628315" y="114872"/>
                  </a:cubicBezTo>
                  <a:close/>
                  <a:moveTo>
                    <a:pt x="922510" y="109062"/>
                  </a:moveTo>
                  <a:cubicBezTo>
                    <a:pt x="931437" y="109761"/>
                    <a:pt x="938282" y="115341"/>
                    <a:pt x="937798" y="121526"/>
                  </a:cubicBezTo>
                  <a:cubicBezTo>
                    <a:pt x="937313" y="127711"/>
                    <a:pt x="929684" y="132158"/>
                    <a:pt x="920756" y="131459"/>
                  </a:cubicBezTo>
                  <a:cubicBezTo>
                    <a:pt x="911829" y="130760"/>
                    <a:pt x="904984" y="125179"/>
                    <a:pt x="905469" y="118994"/>
                  </a:cubicBezTo>
                  <a:cubicBezTo>
                    <a:pt x="905953" y="112809"/>
                    <a:pt x="913583" y="108362"/>
                    <a:pt x="922510" y="109062"/>
                  </a:cubicBezTo>
                  <a:close/>
                  <a:moveTo>
                    <a:pt x="460739" y="108587"/>
                  </a:moveTo>
                  <a:cubicBezTo>
                    <a:pt x="464250" y="107951"/>
                    <a:pt x="467519" y="108653"/>
                    <a:pt x="469713" y="110846"/>
                  </a:cubicBezTo>
                  <a:cubicBezTo>
                    <a:pt x="474100" y="115233"/>
                    <a:pt x="472523" y="123922"/>
                    <a:pt x="466191" y="130254"/>
                  </a:cubicBezTo>
                  <a:cubicBezTo>
                    <a:pt x="459859" y="136586"/>
                    <a:pt x="451170" y="138164"/>
                    <a:pt x="446783" y="133777"/>
                  </a:cubicBezTo>
                  <a:cubicBezTo>
                    <a:pt x="442396" y="129390"/>
                    <a:pt x="443973" y="120700"/>
                    <a:pt x="450305" y="114368"/>
                  </a:cubicBezTo>
                  <a:cubicBezTo>
                    <a:pt x="453471" y="111202"/>
                    <a:pt x="457226" y="109225"/>
                    <a:pt x="460739" y="108587"/>
                  </a:cubicBezTo>
                  <a:close/>
                  <a:moveTo>
                    <a:pt x="969508" y="103891"/>
                  </a:moveTo>
                  <a:cubicBezTo>
                    <a:pt x="978435" y="104590"/>
                    <a:pt x="985280" y="110171"/>
                    <a:pt x="984796" y="116356"/>
                  </a:cubicBezTo>
                  <a:cubicBezTo>
                    <a:pt x="984311" y="122541"/>
                    <a:pt x="976681" y="126988"/>
                    <a:pt x="967754" y="126289"/>
                  </a:cubicBezTo>
                  <a:cubicBezTo>
                    <a:pt x="958827" y="125590"/>
                    <a:pt x="951982" y="120009"/>
                    <a:pt x="952467" y="113824"/>
                  </a:cubicBezTo>
                  <a:cubicBezTo>
                    <a:pt x="952951" y="107639"/>
                    <a:pt x="960581" y="103192"/>
                    <a:pt x="969508" y="103891"/>
                  </a:cubicBezTo>
                  <a:close/>
                  <a:moveTo>
                    <a:pt x="721361" y="88382"/>
                  </a:moveTo>
                  <a:cubicBezTo>
                    <a:pt x="730289" y="89082"/>
                    <a:pt x="737133" y="94662"/>
                    <a:pt x="736648" y="100847"/>
                  </a:cubicBezTo>
                  <a:cubicBezTo>
                    <a:pt x="736164" y="107032"/>
                    <a:pt x="728535" y="111479"/>
                    <a:pt x="719607" y="110780"/>
                  </a:cubicBezTo>
                  <a:cubicBezTo>
                    <a:pt x="710679" y="110081"/>
                    <a:pt x="703835" y="104500"/>
                    <a:pt x="704319" y="98315"/>
                  </a:cubicBezTo>
                  <a:cubicBezTo>
                    <a:pt x="704804" y="92130"/>
                    <a:pt x="712433" y="87683"/>
                    <a:pt x="721361" y="88382"/>
                  </a:cubicBezTo>
                  <a:close/>
                  <a:moveTo>
                    <a:pt x="1204130" y="77732"/>
                  </a:moveTo>
                  <a:lnTo>
                    <a:pt x="1205396" y="78306"/>
                  </a:lnTo>
                  <a:lnTo>
                    <a:pt x="1204478" y="78334"/>
                  </a:lnTo>
                  <a:close/>
                  <a:moveTo>
                    <a:pt x="1095195" y="53171"/>
                  </a:moveTo>
                  <a:cubicBezTo>
                    <a:pt x="1101380" y="53655"/>
                    <a:pt x="1105827" y="61285"/>
                    <a:pt x="1105127" y="70212"/>
                  </a:cubicBezTo>
                  <a:cubicBezTo>
                    <a:pt x="1104429" y="79140"/>
                    <a:pt x="1098849" y="85984"/>
                    <a:pt x="1092663" y="85500"/>
                  </a:cubicBezTo>
                  <a:cubicBezTo>
                    <a:pt x="1086478" y="85015"/>
                    <a:pt x="1082031" y="77386"/>
                    <a:pt x="1082731" y="68458"/>
                  </a:cubicBezTo>
                  <a:cubicBezTo>
                    <a:pt x="1083430" y="59531"/>
                    <a:pt x="1089010" y="52686"/>
                    <a:pt x="1095195" y="53171"/>
                  </a:cubicBezTo>
                  <a:close/>
                  <a:moveTo>
                    <a:pt x="604296" y="51946"/>
                  </a:moveTo>
                  <a:cubicBezTo>
                    <a:pt x="609717" y="54963"/>
                    <a:pt x="610582" y="63751"/>
                    <a:pt x="606228" y="71576"/>
                  </a:cubicBezTo>
                  <a:cubicBezTo>
                    <a:pt x="601873" y="79402"/>
                    <a:pt x="593949" y="83299"/>
                    <a:pt x="588528" y="80282"/>
                  </a:cubicBezTo>
                  <a:cubicBezTo>
                    <a:pt x="583107" y="77266"/>
                    <a:pt x="582242" y="68478"/>
                    <a:pt x="586597" y="60653"/>
                  </a:cubicBezTo>
                  <a:cubicBezTo>
                    <a:pt x="590951" y="52827"/>
                    <a:pt x="598875" y="48930"/>
                    <a:pt x="604296" y="51946"/>
                  </a:cubicBezTo>
                  <a:close/>
                  <a:moveTo>
                    <a:pt x="909740" y="49951"/>
                  </a:moveTo>
                  <a:cubicBezTo>
                    <a:pt x="915925" y="50435"/>
                    <a:pt x="920372" y="58065"/>
                    <a:pt x="919672" y="66993"/>
                  </a:cubicBezTo>
                  <a:cubicBezTo>
                    <a:pt x="918973" y="75920"/>
                    <a:pt x="913393" y="82764"/>
                    <a:pt x="907208" y="82280"/>
                  </a:cubicBezTo>
                  <a:cubicBezTo>
                    <a:pt x="901023" y="81796"/>
                    <a:pt x="896576" y="74166"/>
                    <a:pt x="897276" y="65239"/>
                  </a:cubicBezTo>
                  <a:cubicBezTo>
                    <a:pt x="897974" y="56311"/>
                    <a:pt x="903555" y="49467"/>
                    <a:pt x="909740" y="49951"/>
                  </a:cubicBezTo>
                  <a:close/>
                  <a:moveTo>
                    <a:pt x="736794" y="48632"/>
                  </a:moveTo>
                  <a:cubicBezTo>
                    <a:pt x="740306" y="49269"/>
                    <a:pt x="744061" y="51246"/>
                    <a:pt x="747227" y="54412"/>
                  </a:cubicBezTo>
                  <a:cubicBezTo>
                    <a:pt x="753559" y="60745"/>
                    <a:pt x="755137" y="69434"/>
                    <a:pt x="750749" y="73820"/>
                  </a:cubicBezTo>
                  <a:cubicBezTo>
                    <a:pt x="746362" y="78207"/>
                    <a:pt x="737673" y="76630"/>
                    <a:pt x="731341" y="70298"/>
                  </a:cubicBezTo>
                  <a:cubicBezTo>
                    <a:pt x="725009" y="63966"/>
                    <a:pt x="723432" y="55277"/>
                    <a:pt x="727819" y="50890"/>
                  </a:cubicBezTo>
                  <a:cubicBezTo>
                    <a:pt x="730013" y="48697"/>
                    <a:pt x="733282" y="47994"/>
                    <a:pt x="736794" y="48632"/>
                  </a:cubicBezTo>
                  <a:close/>
                  <a:moveTo>
                    <a:pt x="657835" y="48541"/>
                  </a:moveTo>
                  <a:cubicBezTo>
                    <a:pt x="664020" y="49025"/>
                    <a:pt x="668467" y="56655"/>
                    <a:pt x="667768" y="65582"/>
                  </a:cubicBezTo>
                  <a:cubicBezTo>
                    <a:pt x="667068" y="74510"/>
                    <a:pt x="661488" y="81354"/>
                    <a:pt x="655303" y="80870"/>
                  </a:cubicBezTo>
                  <a:cubicBezTo>
                    <a:pt x="649118" y="80385"/>
                    <a:pt x="644671" y="72756"/>
                    <a:pt x="645370" y="63828"/>
                  </a:cubicBezTo>
                  <a:cubicBezTo>
                    <a:pt x="646069" y="54901"/>
                    <a:pt x="651650" y="48056"/>
                    <a:pt x="657835" y="48541"/>
                  </a:cubicBezTo>
                  <a:close/>
                  <a:moveTo>
                    <a:pt x="1039880" y="23905"/>
                  </a:moveTo>
                  <a:lnTo>
                    <a:pt x="1041152" y="24239"/>
                  </a:lnTo>
                  <a:lnTo>
                    <a:pt x="1040681" y="24473"/>
                  </a:lnTo>
                  <a:close/>
                  <a:moveTo>
                    <a:pt x="645680" y="22286"/>
                  </a:moveTo>
                  <a:lnTo>
                    <a:pt x="649355" y="28642"/>
                  </a:lnTo>
                  <a:cubicBezTo>
                    <a:pt x="649704" y="32195"/>
                    <a:pt x="648832" y="36348"/>
                    <a:pt x="646654" y="40261"/>
                  </a:cubicBezTo>
                  <a:cubicBezTo>
                    <a:pt x="642300" y="48085"/>
                    <a:pt x="634376" y="51983"/>
                    <a:pt x="628955" y="48966"/>
                  </a:cubicBezTo>
                  <a:cubicBezTo>
                    <a:pt x="623534" y="45950"/>
                    <a:pt x="622669" y="37161"/>
                    <a:pt x="627023" y="29336"/>
                  </a:cubicBezTo>
                  <a:lnTo>
                    <a:pt x="629356" y="27013"/>
                  </a:lnTo>
                  <a:close/>
                  <a:moveTo>
                    <a:pt x="950167" y="18634"/>
                  </a:moveTo>
                  <a:cubicBezTo>
                    <a:pt x="956352" y="19118"/>
                    <a:pt x="960799" y="26748"/>
                    <a:pt x="960100" y="35676"/>
                  </a:cubicBezTo>
                  <a:cubicBezTo>
                    <a:pt x="959401" y="44603"/>
                    <a:pt x="953820" y="51447"/>
                    <a:pt x="947635" y="50963"/>
                  </a:cubicBezTo>
                  <a:cubicBezTo>
                    <a:pt x="941450" y="50479"/>
                    <a:pt x="937003" y="42849"/>
                    <a:pt x="937703" y="33921"/>
                  </a:cubicBezTo>
                  <a:cubicBezTo>
                    <a:pt x="938402" y="24994"/>
                    <a:pt x="943982" y="18150"/>
                    <a:pt x="950167" y="18634"/>
                  </a:cubicBezTo>
                  <a:close/>
                  <a:moveTo>
                    <a:pt x="777220" y="17315"/>
                  </a:moveTo>
                  <a:cubicBezTo>
                    <a:pt x="780733" y="17952"/>
                    <a:pt x="784488" y="19929"/>
                    <a:pt x="787654" y="23095"/>
                  </a:cubicBezTo>
                  <a:cubicBezTo>
                    <a:pt x="793986" y="29428"/>
                    <a:pt x="795563" y="38116"/>
                    <a:pt x="791176" y="42503"/>
                  </a:cubicBezTo>
                  <a:cubicBezTo>
                    <a:pt x="786789" y="46890"/>
                    <a:pt x="778100" y="45313"/>
                    <a:pt x="771768" y="38981"/>
                  </a:cubicBezTo>
                  <a:cubicBezTo>
                    <a:pt x="765436" y="32649"/>
                    <a:pt x="763859" y="23960"/>
                    <a:pt x="768247" y="19573"/>
                  </a:cubicBezTo>
                  <a:cubicBezTo>
                    <a:pt x="770439" y="17379"/>
                    <a:pt x="773708" y="16678"/>
                    <a:pt x="777220" y="17315"/>
                  </a:cubicBezTo>
                  <a:close/>
                  <a:moveTo>
                    <a:pt x="984220" y="11347"/>
                  </a:moveTo>
                  <a:lnTo>
                    <a:pt x="995857" y="12357"/>
                  </a:lnTo>
                  <a:lnTo>
                    <a:pt x="1005909" y="14994"/>
                  </a:lnTo>
                  <a:lnTo>
                    <a:pt x="1001973" y="25529"/>
                  </a:lnTo>
                  <a:cubicBezTo>
                    <a:pt x="999717" y="28295"/>
                    <a:pt x="996776" y="29885"/>
                    <a:pt x="993683" y="29643"/>
                  </a:cubicBezTo>
                  <a:cubicBezTo>
                    <a:pt x="987498" y="29158"/>
                    <a:pt x="983051" y="21528"/>
                    <a:pt x="983751" y="12602"/>
                  </a:cubicBezTo>
                  <a:close/>
                  <a:moveTo>
                    <a:pt x="709657" y="8914"/>
                  </a:moveTo>
                  <a:lnTo>
                    <a:pt x="711952" y="20166"/>
                  </a:lnTo>
                  <a:cubicBezTo>
                    <a:pt x="711253" y="29094"/>
                    <a:pt x="705673" y="35938"/>
                    <a:pt x="699488" y="35454"/>
                  </a:cubicBezTo>
                  <a:cubicBezTo>
                    <a:pt x="693303" y="34970"/>
                    <a:pt x="688856" y="27340"/>
                    <a:pt x="689556" y="18412"/>
                  </a:cubicBezTo>
                  <a:lnTo>
                    <a:pt x="692139" y="11498"/>
                  </a:lnTo>
                  <a:close/>
                  <a:moveTo>
                    <a:pt x="802637" y="0"/>
                  </a:moveTo>
                  <a:lnTo>
                    <a:pt x="800825" y="4850"/>
                  </a:lnTo>
                  <a:cubicBezTo>
                    <a:pt x="798569" y="7616"/>
                    <a:pt x="795628" y="9206"/>
                    <a:pt x="792535" y="8964"/>
                  </a:cubicBezTo>
                  <a:cubicBezTo>
                    <a:pt x="789442" y="8722"/>
                    <a:pt x="786784" y="6693"/>
                    <a:pt x="784987" y="3609"/>
                  </a:cubicBezTo>
                  <a:lnTo>
                    <a:pt x="784436" y="90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64D2F25-DF3D-440F-84B2-3591CB672512}"/>
              </a:ext>
            </a:extLst>
          </p:cNvPr>
          <p:cNvGrpSpPr/>
          <p:nvPr/>
        </p:nvGrpSpPr>
        <p:grpSpPr>
          <a:xfrm>
            <a:off x="3775923" y="1466293"/>
            <a:ext cx="2286734" cy="1612840"/>
            <a:chOff x="5803477" y="3375421"/>
            <a:chExt cx="2697229" cy="1902365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113B9131-2BE7-4630-A99B-FEF6A189AC08}"/>
                </a:ext>
              </a:extLst>
            </p:cNvPr>
            <p:cNvGrpSpPr/>
            <p:nvPr/>
          </p:nvGrpSpPr>
          <p:grpSpPr>
            <a:xfrm rot="21121814">
              <a:off x="6302055" y="3375421"/>
              <a:ext cx="1432292" cy="928823"/>
              <a:chOff x="1167493" y="2073466"/>
              <a:chExt cx="2222324" cy="1549089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DDDB67A7-D3B1-4DF0-8377-16698F3422D3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1E75A4B9-AD37-414D-88B6-A7AB1DB89428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F02E6FB-2CC7-4F76-86DB-8F886B35BE95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D5B91F7B-B953-4A3E-919D-27F190698D10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楕円 121">
                <a:extLst>
                  <a:ext uri="{FF2B5EF4-FFF2-40B4-BE49-F238E27FC236}">
                    <a16:creationId xmlns:a16="http://schemas.microsoft.com/office/drawing/2014/main" id="{3C58D3CE-EAB0-49D5-B202-AF98DA9A2172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5AADACA-E078-41BF-A927-B3DA3AFFAA22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5A7A328-20FE-4A12-8595-C4AFE7353A09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0AB36A1-7C34-4DD4-8735-7B7BB130E7E1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9FD1A24-96A0-4BA5-8CF8-849E20F90EB4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F82A412-EEBB-4BEB-AAB3-F988540B7EAF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9FBD9F8-B770-4365-918F-488B0C85823C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6DAF5CF-5C9D-42F0-9943-631B442D64F6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449FB91-E610-4BF5-8DC1-1F7B10E1C7BC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D8BD2D2-36F6-45FB-8E7A-B5CB989F10A9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F9D3EA1-2A29-4AD0-AD76-3A5174BA8602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E65FE6D-0494-4BAA-B8AB-EB3F14E63042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C0A460A-4739-4520-BFFC-0D2A97D69334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4858721-BA96-4763-888C-86F6FF0FCCEB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8467EB45-838D-4A0E-977C-30D4098A024E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25A8A43-BE33-448A-A74A-22370BC755A7}"/>
                </a:ext>
              </a:extLst>
            </p:cNvPr>
            <p:cNvGrpSpPr/>
            <p:nvPr/>
          </p:nvGrpSpPr>
          <p:grpSpPr>
            <a:xfrm rot="490553">
              <a:off x="6973721" y="3718212"/>
              <a:ext cx="1526985" cy="990230"/>
              <a:chOff x="1167493" y="2073466"/>
              <a:chExt cx="2222324" cy="1549089"/>
            </a:xfrm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446F090E-110B-4D45-AEDD-129FDD116309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382A8DC2-F367-4674-827C-16C491DA0247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7854D44-B78A-4826-B9A4-092EF5E61A83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ACD315C-E050-43B5-98CB-37D9FDC65C52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楕円 121">
                <a:extLst>
                  <a:ext uri="{FF2B5EF4-FFF2-40B4-BE49-F238E27FC236}">
                    <a16:creationId xmlns:a16="http://schemas.microsoft.com/office/drawing/2014/main" id="{AB83ABE8-7EEB-43C5-BD8F-A58410C6610C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6A17160-D02C-4F6C-B6E1-EA5CB7DC2522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9F76F7A-43CA-4A12-B0B7-86750A03E54B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A2682EC-6FA5-4472-804C-6FD1FD8D67EE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634A879C-E8AC-4CCA-A5C0-23866436358E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DAD8947-8323-492F-A2D5-24EAE6A322EE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2FDE02C-2CD2-4815-A86A-00A10C72CA91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5310271-B06B-4664-B9C0-793DACB7BB4B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DE07D6F-67A6-4783-B8FE-5C599AB0353D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42D65CD-84D8-4B4B-AE4C-CD39344E39ED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93A8217-209B-42FF-8C74-78A36860EC3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92CAB87-7546-44D8-B130-61CE1DE67AE3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9098BBD7-9B63-4488-BA6B-9C7F68C42891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DDC2BCA-D36B-4984-A7F7-8E5A24CA00FE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5627585-5619-462F-888C-4D37FEAA3C5E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5B7D07F-E124-4C20-A5AE-D30418879262}"/>
                </a:ext>
              </a:extLst>
            </p:cNvPr>
            <p:cNvGrpSpPr/>
            <p:nvPr/>
          </p:nvGrpSpPr>
          <p:grpSpPr>
            <a:xfrm rot="10800000">
              <a:off x="5803477" y="3885524"/>
              <a:ext cx="1594704" cy="1034145"/>
              <a:chOff x="1167493" y="2073466"/>
              <a:chExt cx="2222324" cy="1549089"/>
            </a:xfrm>
          </p:grpSpPr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81D470A8-9584-4222-B746-E86B82B2C94B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B491511C-7E81-4A86-9914-0F3D1B8CF927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84BC071-8ED2-4DD8-A45B-BCA820F37964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91132D9-CF93-4F1B-8761-9BFBA267C0A3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楕円 121">
                <a:extLst>
                  <a:ext uri="{FF2B5EF4-FFF2-40B4-BE49-F238E27FC236}">
                    <a16:creationId xmlns:a16="http://schemas.microsoft.com/office/drawing/2014/main" id="{9C906B1B-EE9B-45B7-8386-7741A31B2D8B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2EEE027-3919-4FC5-AF50-1C5EA1EAB6BF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72D238F-5280-41AD-BC34-45C5342E944B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E59CA88-3667-44E9-86AC-02CC3842E023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BEE0179-01F2-4A5C-B76C-B3248970D826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F7F2944-8BEC-40E3-8726-5F628FA1F888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FA48A0F-5A83-43EF-AB40-E6EAF29D1E90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88633FC-DF2A-4179-ACC1-2AF14B43763B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AC7E254-C981-4A9D-8F53-F85DC806D923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0247E13-252C-429F-90A2-C7CFEDF8112E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59390D8-51F4-4EA1-B976-505350DBADC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C3FC122-95BF-4400-90CB-03A5C7196358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59BC994-BE2C-43C5-B842-77C56F04C61A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A089E77-B96C-4CEC-AD12-8F77090492D9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819823A-4D6A-4108-A0A0-4F34AE639759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2A69B0A-F721-45D3-AA43-E56D84FEEF24}"/>
                </a:ext>
              </a:extLst>
            </p:cNvPr>
            <p:cNvGrpSpPr/>
            <p:nvPr/>
          </p:nvGrpSpPr>
          <p:grpSpPr>
            <a:xfrm>
              <a:off x="6775313" y="4197662"/>
              <a:ext cx="1665606" cy="1080124"/>
              <a:chOff x="1167493" y="2073466"/>
              <a:chExt cx="2222324" cy="1549089"/>
            </a:xfrm>
          </p:grpSpPr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9B659B4E-7C28-4FA2-AF4F-EA3AC9FA9F83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25DB62EC-60CB-48E1-9EFB-6E3A4B90551A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87DC3EE-CC72-4E3F-AFCA-BAE0776FF998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5FBC1E8-40CC-4672-A321-B8B8B515081E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" name="楕円 121">
                <a:extLst>
                  <a:ext uri="{FF2B5EF4-FFF2-40B4-BE49-F238E27FC236}">
                    <a16:creationId xmlns:a16="http://schemas.microsoft.com/office/drawing/2014/main" id="{F794AC50-5B22-477D-B86E-6BB4F69D5285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5CA8692-B6BC-436D-B722-21EF13F1CAC8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ED5A11C-3514-4D01-BE54-007CE782E249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FDD789C-F434-42DA-B436-06A9AAB9D80A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CE3B14D6-4363-4A32-9C07-6FF8C23A003F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249410C9-0F08-46FD-A93F-E31ECE911585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7975DD7-0F7C-4D17-A96C-E6E3101CDB8E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737D996-BD1C-408C-9311-FF8C0A79876F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1EB5081-4E78-4C7A-87B2-00B272BE9610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31D3F2F-C3A1-4403-9DE9-52156910D58E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7455B1-A718-457A-9EE1-827BB6C519E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E829D44-D20A-4B4C-A25E-B140AB9A1FD6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DE74D3D-13A7-44FF-81B6-B4B8A6B4CCA2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634D1D4-8228-4320-8EB3-F6E418B173B5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2D9D5BF-423F-4E1A-8B1F-F96E157DCC0D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CB21BD-40C7-4F6F-8279-65A3B5B9DE08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76CD2AB-C5DE-45A0-BBB7-1164F93F47AE}"/>
                </a:ext>
              </a:extLst>
            </p:cNvPr>
            <p:cNvGrpSpPr/>
            <p:nvPr/>
          </p:nvGrpSpPr>
          <p:grpSpPr>
            <a:xfrm>
              <a:off x="6880626" y="1455464"/>
              <a:ext cx="1943860" cy="1371010"/>
              <a:chOff x="5803477" y="3375421"/>
              <a:chExt cx="2697229" cy="1902365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00DC8195-345F-45B4-AE78-1020ACFF87B1}"/>
                  </a:ext>
                </a:extLst>
              </p:cNvPr>
              <p:cNvGrpSpPr/>
              <p:nvPr/>
            </p:nvGrpSpPr>
            <p:grpSpPr>
              <a:xfrm rot="21121814">
                <a:off x="6302055" y="3375421"/>
                <a:ext cx="1432292" cy="928823"/>
                <a:chOff x="1167493" y="2073466"/>
                <a:chExt cx="2222324" cy="1549089"/>
              </a:xfrm>
            </p:grpSpPr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9A2D96A9-71B1-48B7-8AE9-78BB3874E4F6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11B38621-C033-4054-8F65-DE905C48D3B8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F81BE2E-4D5A-4154-8EF7-140CB014FCC0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901C72A-25A0-402A-9F02-80703DCB7584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楕円 121">
                  <a:extLst>
                    <a:ext uri="{FF2B5EF4-FFF2-40B4-BE49-F238E27FC236}">
                      <a16:creationId xmlns:a16="http://schemas.microsoft.com/office/drawing/2014/main" id="{A501CAC1-3A2A-4EA1-AD56-609F43DA8B96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0E78E3F-D705-45E3-A668-2B19A6808B9D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9DAD4BE-E150-4B9C-A579-5FF2D711C340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636FD43-5C67-43DF-9C94-EDFAA9CACB59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6CB80F9-78E6-4E55-8C1C-E5FBAF0DF481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66622FC-02E9-4CAD-AF48-099F8A0F73D1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CB5D4DB-C9C5-4B56-93B6-D10469E69B66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5258C66-ADEE-4D14-9E24-993B28C62FD7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1D296C0-A8AA-4978-B998-59BCD15D29B3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34C1482-8531-486A-BB7C-53D4957D600C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827403A7-628D-4638-8E6E-9AEEDB93D9EE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6FAFA77-1550-4D7D-84D8-4E11C9183FDC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4C823B17-18E3-4453-842E-82A8A8FB1994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37FB69C-6925-40D3-9805-3C44034DDA64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977EB3AF-0202-4CBB-9E86-99869B7D1CA0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24D239B-58CE-467B-A3A9-7DFE52944C8F}"/>
                  </a:ext>
                </a:extLst>
              </p:cNvPr>
              <p:cNvGrpSpPr/>
              <p:nvPr/>
            </p:nvGrpSpPr>
            <p:grpSpPr>
              <a:xfrm rot="490553">
                <a:off x="6973721" y="3718212"/>
                <a:ext cx="1526985" cy="990230"/>
                <a:chOff x="1167493" y="2073466"/>
                <a:chExt cx="2222324" cy="1549089"/>
              </a:xfrm>
            </p:grpSpPr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A84999D9-4FC8-4E4E-AF10-CB926EFC7A28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5CAD1DFB-007B-4D7F-A6CF-00695816FFFF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30DA2C3-C590-4FD2-8E2A-3E8A5D9836CE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CB2848D9-4E2A-4EE9-8726-829A02FBA098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楕円 121">
                  <a:extLst>
                    <a:ext uri="{FF2B5EF4-FFF2-40B4-BE49-F238E27FC236}">
                      <a16:creationId xmlns:a16="http://schemas.microsoft.com/office/drawing/2014/main" id="{F28F98EC-D39E-43A3-91D9-8549756CE1DF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6D74FDAD-B298-4BF9-A3E4-39CA208471F9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471E239-5348-4676-9002-26B974C1BFA8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9CB2E0A-3826-41BB-9B4C-4082566D7B58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242DD37-2B65-43BF-9047-306BC0BD1641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5818AA7-579E-439A-A7A0-E2635D3A9204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71FA84C-D619-43EF-869C-CCB829A710C0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BB9A364-0CDB-4CE7-955E-234A37BC4A0F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0F5537DD-927C-4549-B27D-B2ACD726219E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D7E644B7-548B-454C-9C28-5DCD4B4E8A11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19F8E948-A9C1-4A0F-B3B0-1E2925947FAD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7F89DEE-CF32-4C82-B5FC-EEE9305F1A1F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4360FABB-3709-4198-8B0E-A76BED6E6BCD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5CE59A2-E3A4-4118-8828-4E8E17DBCCFC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8DC192EC-7E6C-4223-8911-F6566B4A1A2A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17642B4-CEBD-4940-BF02-F1918EE4AA47}"/>
                  </a:ext>
                </a:extLst>
              </p:cNvPr>
              <p:cNvGrpSpPr/>
              <p:nvPr/>
            </p:nvGrpSpPr>
            <p:grpSpPr>
              <a:xfrm rot="10800000">
                <a:off x="5803477" y="3885524"/>
                <a:ext cx="1594704" cy="1034145"/>
                <a:chOff x="1167493" y="2073466"/>
                <a:chExt cx="2222324" cy="1549089"/>
              </a:xfrm>
            </p:grpSpPr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11A02C4B-7BA4-4D7E-8E40-4D0A7E68F9F0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092D3EF6-4EDC-4BB1-BAD2-1BF8EEE6FA2B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27C08CD-78CD-4333-827E-242D271062F3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AF627DF-4983-41C2-A820-D22FC75C5204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8" name="楕円 121">
                  <a:extLst>
                    <a:ext uri="{FF2B5EF4-FFF2-40B4-BE49-F238E27FC236}">
                      <a16:creationId xmlns:a16="http://schemas.microsoft.com/office/drawing/2014/main" id="{F1BF80E6-6327-420C-9A63-1B50D50AB61C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3E69816-0B60-4709-9CB9-BC9C21F25A8C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23F58DD-CAAA-46C4-B484-36ED2B22A243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8FD2E33-33B6-409B-9EFC-6599E128666E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F1FAD566-B9FD-4B6F-A318-075E81E64F4B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9AFA0F55-84CF-47BC-8DEC-CE25829BA1A7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4495074-D474-47A9-AB7C-462F8F75D914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CD51FEF6-0368-4DD1-9AC7-8253C6215D57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1B98A99-8D85-4D72-9FDD-EC16FC1A0FFA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F3C0813-F0DF-422C-AFB6-434F67FEE890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D471DAC-F502-49B9-A7BA-C5C65071F947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AAED3BD1-4DDA-439E-80E2-92A59D4A5214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9DA4E7F6-B55B-401B-BD0E-64654F27714A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A865678-F890-42B8-89C7-B1C1E3F571F7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0FC180F8-B189-42FC-AFFE-35699684E452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337B55C-B460-47E8-8F79-CB282927A9D5}"/>
                  </a:ext>
                </a:extLst>
              </p:cNvPr>
              <p:cNvGrpSpPr/>
              <p:nvPr/>
            </p:nvGrpSpPr>
            <p:grpSpPr>
              <a:xfrm>
                <a:off x="6775313" y="4197662"/>
                <a:ext cx="1665606" cy="1080124"/>
                <a:chOff x="1167493" y="2073466"/>
                <a:chExt cx="2222324" cy="1549089"/>
              </a:xfrm>
            </p:grpSpPr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4993A291-CAC9-49B6-95F2-333599140B92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FE7C539B-EDBD-4468-9A6B-7DF554B69D60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C970F55-17C6-40F1-BC87-2102163B94B3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AA63694-1F67-4C0E-993E-A2FFF7546787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9" name="楕円 121">
                  <a:extLst>
                    <a:ext uri="{FF2B5EF4-FFF2-40B4-BE49-F238E27FC236}">
                      <a16:creationId xmlns:a16="http://schemas.microsoft.com/office/drawing/2014/main" id="{B9D253B7-064D-4E67-9F78-B243DBE2AEF5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2BFF01AB-0CD7-4A40-870F-A0D5590286BD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BA7F31BA-20F3-4AA0-A2B1-71C8B508B6CA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4B8A737B-CE0F-44B0-820A-399FC0E59D6C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78390C2-E5B5-403E-943C-E9C3EB906324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15C96C4-ADF9-4797-BCF7-737E32D377C9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E708D34-587A-45F6-A7B2-2CB8870DC8AB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7D662C3-3D21-47B5-94D7-8EC66EA54059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1F85EC4-549A-4D00-A32D-B63EF98EF8DA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BAEFB20-A26D-406B-9976-52B1DEAA1E62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5E8121F-3131-4916-9AF0-C481E69F191A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565525C-8546-47F0-BF6E-677DAFBCCB4B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5B6435B-9A11-4A99-9BF4-BBBDF0A67A97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70D7763-CD74-4BD2-939C-51E4BAD9874C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6ECC188-F738-4981-B5E3-EEA2028D671E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03BE1E0-F168-4D39-A350-FD5604F5DD54}"/>
              </a:ext>
            </a:extLst>
          </p:cNvPr>
          <p:cNvGrpSpPr/>
          <p:nvPr/>
        </p:nvGrpSpPr>
        <p:grpSpPr>
          <a:xfrm>
            <a:off x="6693606" y="4743995"/>
            <a:ext cx="2368926" cy="1310474"/>
            <a:chOff x="6693606" y="4743995"/>
            <a:chExt cx="2368926" cy="131047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9120986-C790-42D8-80DB-98CFF0A982C9}"/>
                </a:ext>
              </a:extLst>
            </p:cNvPr>
            <p:cNvGrpSpPr/>
            <p:nvPr/>
          </p:nvGrpSpPr>
          <p:grpSpPr>
            <a:xfrm>
              <a:off x="6693606" y="4867246"/>
              <a:ext cx="2368926" cy="1187223"/>
              <a:chOff x="6668394" y="4244409"/>
              <a:chExt cx="2482096" cy="1804374"/>
            </a:xfrm>
          </p:grpSpPr>
          <p:sp>
            <p:nvSpPr>
              <p:cNvPr id="279" name="楕円 1020">
                <a:extLst>
                  <a:ext uri="{FF2B5EF4-FFF2-40B4-BE49-F238E27FC236}">
                    <a16:creationId xmlns:a16="http://schemas.microsoft.com/office/drawing/2014/main" id="{DF285E9F-71F9-4F77-A738-7F2579668831}"/>
                  </a:ext>
                </a:extLst>
              </p:cNvPr>
              <p:cNvSpPr/>
              <p:nvPr/>
            </p:nvSpPr>
            <p:spPr>
              <a:xfrm>
                <a:off x="6783634" y="4669697"/>
                <a:ext cx="2251616" cy="1379086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38B433B-14F2-411D-B0DC-8213F453094E}"/>
                  </a:ext>
                </a:extLst>
              </p:cNvPr>
              <p:cNvSpPr/>
              <p:nvPr/>
            </p:nvSpPr>
            <p:spPr>
              <a:xfrm>
                <a:off x="6668394" y="4244409"/>
                <a:ext cx="2482096" cy="1732982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D0EB353-77AA-43A3-81D0-7D6284366881}"/>
                </a:ext>
              </a:extLst>
            </p:cNvPr>
            <p:cNvGrpSpPr/>
            <p:nvPr/>
          </p:nvGrpSpPr>
          <p:grpSpPr>
            <a:xfrm>
              <a:off x="6793969" y="4743995"/>
              <a:ext cx="1749253" cy="789935"/>
              <a:chOff x="6779751" y="5076515"/>
              <a:chExt cx="2060044" cy="801934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E627019-7F44-406A-81E8-7AAFAF7F4597}"/>
                  </a:ext>
                </a:extLst>
              </p:cNvPr>
              <p:cNvSpPr/>
              <p:nvPr/>
            </p:nvSpPr>
            <p:spPr>
              <a:xfrm>
                <a:off x="6821280" y="5077236"/>
                <a:ext cx="1038227" cy="727972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  <a:gd name="connsiteX0" fmla="*/ 0 w 1886709"/>
                  <a:gd name="connsiteY0" fmla="*/ 9445 h 736334"/>
                  <a:gd name="connsiteX1" fmla="*/ 82635 w 1886709"/>
                  <a:gd name="connsiteY1" fmla="*/ 497 h 736334"/>
                  <a:gd name="connsiteX2" fmla="*/ 948309 w 1886709"/>
                  <a:gd name="connsiteY2" fmla="*/ 42938 h 736334"/>
                  <a:gd name="connsiteX3" fmla="*/ 1665922 w 1886709"/>
                  <a:gd name="connsiteY3" fmla="*/ 25100 h 736334"/>
                  <a:gd name="connsiteX4" fmla="*/ 1886709 w 1886709"/>
                  <a:gd name="connsiteY4" fmla="*/ 10592 h 736334"/>
                  <a:gd name="connsiteX5" fmla="*/ 1881079 w 1886709"/>
                  <a:gd name="connsiteY5" fmla="*/ 113698 h 736334"/>
                  <a:gd name="connsiteX6" fmla="*/ 973727 w 1886709"/>
                  <a:gd name="connsiteY6" fmla="*/ 736334 h 736334"/>
                  <a:gd name="connsiteX7" fmla="*/ 13749 w 1886709"/>
                  <a:gd name="connsiteY7" fmla="*/ 99394 h 736334"/>
                  <a:gd name="connsiteX8" fmla="*/ 0 w 1886709"/>
                  <a:gd name="connsiteY8" fmla="*/ 9445 h 736334"/>
                  <a:gd name="connsiteX0" fmla="*/ 45141 w 1931850"/>
                  <a:gd name="connsiteY0" fmla="*/ 9445 h 736582"/>
                  <a:gd name="connsiteX1" fmla="*/ 127776 w 1931850"/>
                  <a:gd name="connsiteY1" fmla="*/ 497 h 736582"/>
                  <a:gd name="connsiteX2" fmla="*/ 993450 w 1931850"/>
                  <a:gd name="connsiteY2" fmla="*/ 42938 h 736582"/>
                  <a:gd name="connsiteX3" fmla="*/ 1711063 w 1931850"/>
                  <a:gd name="connsiteY3" fmla="*/ 25100 h 736582"/>
                  <a:gd name="connsiteX4" fmla="*/ 1931850 w 1931850"/>
                  <a:gd name="connsiteY4" fmla="*/ 10592 h 736582"/>
                  <a:gd name="connsiteX5" fmla="*/ 1926220 w 1931850"/>
                  <a:gd name="connsiteY5" fmla="*/ 113698 h 736582"/>
                  <a:gd name="connsiteX6" fmla="*/ 1018868 w 1931850"/>
                  <a:gd name="connsiteY6" fmla="*/ 736334 h 736582"/>
                  <a:gd name="connsiteX7" fmla="*/ 0 w 1931850"/>
                  <a:gd name="connsiteY7" fmla="*/ 169500 h 736582"/>
                  <a:gd name="connsiteX8" fmla="*/ 45141 w 1931850"/>
                  <a:gd name="connsiteY8" fmla="*/ 9445 h 736582"/>
                  <a:gd name="connsiteX0" fmla="*/ 0 w 1956817"/>
                  <a:gd name="connsiteY0" fmla="*/ 52607 h 736231"/>
                  <a:gd name="connsiteX1" fmla="*/ 152743 w 1956817"/>
                  <a:gd name="connsiteY1" fmla="*/ 146 h 736231"/>
                  <a:gd name="connsiteX2" fmla="*/ 1018417 w 1956817"/>
                  <a:gd name="connsiteY2" fmla="*/ 42587 h 736231"/>
                  <a:gd name="connsiteX3" fmla="*/ 1736030 w 1956817"/>
                  <a:gd name="connsiteY3" fmla="*/ 24749 h 736231"/>
                  <a:gd name="connsiteX4" fmla="*/ 1956817 w 1956817"/>
                  <a:gd name="connsiteY4" fmla="*/ 10241 h 736231"/>
                  <a:gd name="connsiteX5" fmla="*/ 1951187 w 1956817"/>
                  <a:gd name="connsiteY5" fmla="*/ 113347 h 736231"/>
                  <a:gd name="connsiteX6" fmla="*/ 1043835 w 1956817"/>
                  <a:gd name="connsiteY6" fmla="*/ 735983 h 736231"/>
                  <a:gd name="connsiteX7" fmla="*/ 24967 w 1956817"/>
                  <a:gd name="connsiteY7" fmla="*/ 169149 h 736231"/>
                  <a:gd name="connsiteX8" fmla="*/ 0 w 1956817"/>
                  <a:gd name="connsiteY8" fmla="*/ 52607 h 736231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736030 w 1956817"/>
                  <a:gd name="connsiteY3" fmla="*/ 24603 h 736085"/>
                  <a:gd name="connsiteX4" fmla="*/ 1956817 w 1956817"/>
                  <a:gd name="connsiteY4" fmla="*/ 10095 h 736085"/>
                  <a:gd name="connsiteX5" fmla="*/ 1951187 w 1956817"/>
                  <a:gd name="connsiteY5" fmla="*/ 113201 h 736085"/>
                  <a:gd name="connsiteX6" fmla="*/ 1043835 w 1956817"/>
                  <a:gd name="connsiteY6" fmla="*/ 735837 h 736085"/>
                  <a:gd name="connsiteX7" fmla="*/ 24967 w 1956817"/>
                  <a:gd name="connsiteY7" fmla="*/ 169003 h 736085"/>
                  <a:gd name="connsiteX8" fmla="*/ 0 w 1956817"/>
                  <a:gd name="connsiteY8" fmla="*/ 52461 h 736085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956817 w 1956817"/>
                  <a:gd name="connsiteY3" fmla="*/ 10095 h 736085"/>
                  <a:gd name="connsiteX4" fmla="*/ 1951187 w 1956817"/>
                  <a:gd name="connsiteY4" fmla="*/ 113201 h 736085"/>
                  <a:gd name="connsiteX5" fmla="*/ 1043835 w 1956817"/>
                  <a:gd name="connsiteY5" fmla="*/ 735837 h 736085"/>
                  <a:gd name="connsiteX6" fmla="*/ 24967 w 1956817"/>
                  <a:gd name="connsiteY6" fmla="*/ 169003 h 736085"/>
                  <a:gd name="connsiteX7" fmla="*/ 0 w 1956817"/>
                  <a:gd name="connsiteY7" fmla="*/ 52461 h 736085"/>
                  <a:gd name="connsiteX0" fmla="*/ 0 w 1956817"/>
                  <a:gd name="connsiteY0" fmla="*/ 57399 h 741023"/>
                  <a:gd name="connsiteX1" fmla="*/ 152743 w 1956817"/>
                  <a:gd name="connsiteY1" fmla="*/ 4938 h 741023"/>
                  <a:gd name="connsiteX2" fmla="*/ 1956817 w 1956817"/>
                  <a:gd name="connsiteY2" fmla="*/ 15033 h 741023"/>
                  <a:gd name="connsiteX3" fmla="*/ 1951187 w 1956817"/>
                  <a:gd name="connsiteY3" fmla="*/ 118139 h 741023"/>
                  <a:gd name="connsiteX4" fmla="*/ 1043835 w 1956817"/>
                  <a:gd name="connsiteY4" fmla="*/ 740775 h 741023"/>
                  <a:gd name="connsiteX5" fmla="*/ 24967 w 1956817"/>
                  <a:gd name="connsiteY5" fmla="*/ 173941 h 741023"/>
                  <a:gd name="connsiteX6" fmla="*/ 0 w 1956817"/>
                  <a:gd name="connsiteY6" fmla="*/ 57399 h 741023"/>
                  <a:gd name="connsiteX0" fmla="*/ 0 w 1951187"/>
                  <a:gd name="connsiteY0" fmla="*/ 52461 h 736085"/>
                  <a:gd name="connsiteX1" fmla="*/ 152743 w 1951187"/>
                  <a:gd name="connsiteY1" fmla="*/ 0 h 736085"/>
                  <a:gd name="connsiteX2" fmla="*/ 1951187 w 1951187"/>
                  <a:gd name="connsiteY2" fmla="*/ 113201 h 736085"/>
                  <a:gd name="connsiteX3" fmla="*/ 1043835 w 1951187"/>
                  <a:gd name="connsiteY3" fmla="*/ 735837 h 736085"/>
                  <a:gd name="connsiteX4" fmla="*/ 24967 w 1951187"/>
                  <a:gd name="connsiteY4" fmla="*/ 169003 h 736085"/>
                  <a:gd name="connsiteX5" fmla="*/ 0 w 1951187"/>
                  <a:gd name="connsiteY5" fmla="*/ 52461 h 736085"/>
                  <a:gd name="connsiteX0" fmla="*/ 0 w 1044286"/>
                  <a:gd name="connsiteY0" fmla="*/ 52461 h 736085"/>
                  <a:gd name="connsiteX1" fmla="*/ 152743 w 1044286"/>
                  <a:gd name="connsiteY1" fmla="*/ 0 h 736085"/>
                  <a:gd name="connsiteX2" fmla="*/ 1043835 w 1044286"/>
                  <a:gd name="connsiteY2" fmla="*/ 735837 h 736085"/>
                  <a:gd name="connsiteX3" fmla="*/ 24967 w 1044286"/>
                  <a:gd name="connsiteY3" fmla="*/ 169003 h 736085"/>
                  <a:gd name="connsiteX4" fmla="*/ 0 w 1044286"/>
                  <a:gd name="connsiteY4" fmla="*/ 52461 h 736085"/>
                  <a:gd name="connsiteX0" fmla="*/ 0 w 1044188"/>
                  <a:gd name="connsiteY0" fmla="*/ 35539 h 720572"/>
                  <a:gd name="connsiteX1" fmla="*/ 138721 w 1044188"/>
                  <a:gd name="connsiteY1" fmla="*/ 0 h 720572"/>
                  <a:gd name="connsiteX2" fmla="*/ 1043835 w 1044188"/>
                  <a:gd name="connsiteY2" fmla="*/ 718915 h 720572"/>
                  <a:gd name="connsiteX3" fmla="*/ 24967 w 1044188"/>
                  <a:gd name="connsiteY3" fmla="*/ 152081 h 720572"/>
                  <a:gd name="connsiteX4" fmla="*/ 0 w 1044188"/>
                  <a:gd name="connsiteY4" fmla="*/ 35539 h 720572"/>
                  <a:gd name="connsiteX0" fmla="*/ 0 w 1044135"/>
                  <a:gd name="connsiteY0" fmla="*/ 47626 h 732908"/>
                  <a:gd name="connsiteX1" fmla="*/ 130308 w 1044135"/>
                  <a:gd name="connsiteY1" fmla="*/ 0 h 732908"/>
                  <a:gd name="connsiteX2" fmla="*/ 1043835 w 1044135"/>
                  <a:gd name="connsiteY2" fmla="*/ 731002 h 732908"/>
                  <a:gd name="connsiteX3" fmla="*/ 24967 w 1044135"/>
                  <a:gd name="connsiteY3" fmla="*/ 164168 h 732908"/>
                  <a:gd name="connsiteX4" fmla="*/ 0 w 1044135"/>
                  <a:gd name="connsiteY4" fmla="*/ 47626 h 732908"/>
                  <a:gd name="connsiteX0" fmla="*/ 0 w 1038527"/>
                  <a:gd name="connsiteY0" fmla="*/ 13781 h 732908"/>
                  <a:gd name="connsiteX1" fmla="*/ 124700 w 1038527"/>
                  <a:gd name="connsiteY1" fmla="*/ 0 h 732908"/>
                  <a:gd name="connsiteX2" fmla="*/ 1038227 w 1038527"/>
                  <a:gd name="connsiteY2" fmla="*/ 731002 h 732908"/>
                  <a:gd name="connsiteX3" fmla="*/ 19359 w 1038527"/>
                  <a:gd name="connsiteY3" fmla="*/ 164168 h 732908"/>
                  <a:gd name="connsiteX4" fmla="*/ 0 w 1038527"/>
                  <a:gd name="connsiteY4" fmla="*/ 13781 h 732908"/>
                  <a:gd name="connsiteX0" fmla="*/ 0 w 1038562"/>
                  <a:gd name="connsiteY0" fmla="*/ 8947 h 727973"/>
                  <a:gd name="connsiteX1" fmla="*/ 130308 w 1038562"/>
                  <a:gd name="connsiteY1" fmla="*/ 0 h 727973"/>
                  <a:gd name="connsiteX2" fmla="*/ 1038227 w 1038562"/>
                  <a:gd name="connsiteY2" fmla="*/ 726168 h 727973"/>
                  <a:gd name="connsiteX3" fmla="*/ 19359 w 1038562"/>
                  <a:gd name="connsiteY3" fmla="*/ 159334 h 727973"/>
                  <a:gd name="connsiteX4" fmla="*/ 0 w 1038562"/>
                  <a:gd name="connsiteY4" fmla="*/ 8947 h 727973"/>
                  <a:gd name="connsiteX0" fmla="*/ 0 w 1038228"/>
                  <a:gd name="connsiteY0" fmla="*/ 8947 h 727973"/>
                  <a:gd name="connsiteX1" fmla="*/ 130308 w 1038228"/>
                  <a:gd name="connsiteY1" fmla="*/ 0 h 727973"/>
                  <a:gd name="connsiteX2" fmla="*/ 1038227 w 1038228"/>
                  <a:gd name="connsiteY2" fmla="*/ 726168 h 727973"/>
                  <a:gd name="connsiteX3" fmla="*/ 19359 w 1038228"/>
                  <a:gd name="connsiteY3" fmla="*/ 159334 h 727973"/>
                  <a:gd name="connsiteX4" fmla="*/ 0 w 1038228"/>
                  <a:gd name="connsiteY4" fmla="*/ 8947 h 72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8228" h="727973">
                    <a:moveTo>
                      <a:pt x="0" y="8947"/>
                    </a:moveTo>
                    <a:lnTo>
                      <a:pt x="130308" y="0"/>
                    </a:lnTo>
                    <a:lnTo>
                      <a:pt x="1038227" y="726168"/>
                    </a:lnTo>
                    <a:cubicBezTo>
                      <a:pt x="1019736" y="752724"/>
                      <a:pt x="116028" y="482581"/>
                      <a:pt x="19359" y="159334"/>
                    </a:cubicBezTo>
                    <a:lnTo>
                      <a:pt x="0" y="89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3E9F4411-42A9-4987-94D7-AE68F719A60E}"/>
                  </a:ext>
                </a:extLst>
              </p:cNvPr>
              <p:cNvSpPr/>
              <p:nvPr/>
            </p:nvSpPr>
            <p:spPr>
              <a:xfrm>
                <a:off x="6779751" y="5147340"/>
                <a:ext cx="1957768" cy="731109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  <a:gd name="connsiteX0" fmla="*/ 129139 w 1887766"/>
                  <a:gd name="connsiteY0" fmla="*/ 64442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10" fmla="*/ 129139 w 1887766"/>
                  <a:gd name="connsiteY10" fmla="*/ 64442 h 794115"/>
                  <a:gd name="connsiteX0" fmla="*/ 0 w 1887766"/>
                  <a:gd name="connsiteY0" fmla="*/ 199184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75963"/>
                  <a:gd name="connsiteY0" fmla="*/ 227715 h 794115"/>
                  <a:gd name="connsiteX1" fmla="*/ 179365 w 1875963"/>
                  <a:gd name="connsiteY1" fmla="*/ 2572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27715 h 794115"/>
                  <a:gd name="connsiteX1" fmla="*/ 130995 w 1875963"/>
                  <a:gd name="connsiteY1" fmla="*/ 203218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50266 h 816666"/>
                  <a:gd name="connsiteX1" fmla="*/ 130995 w 1875963"/>
                  <a:gd name="connsiteY1" fmla="*/ 225769 h 816666"/>
                  <a:gd name="connsiteX2" fmla="*/ 959512 w 1875963"/>
                  <a:gd name="connsiteY2" fmla="*/ 48225 h 816666"/>
                  <a:gd name="connsiteX3" fmla="*/ 1796373 w 1875963"/>
                  <a:gd name="connsiteY3" fmla="*/ 22551 h 816666"/>
                  <a:gd name="connsiteX4" fmla="*/ 1875963 w 1875963"/>
                  <a:gd name="connsiteY4" fmla="*/ 340909 h 816666"/>
                  <a:gd name="connsiteX5" fmla="*/ 1840595 w 1875963"/>
                  <a:gd name="connsiteY5" fmla="*/ 404155 h 816666"/>
                  <a:gd name="connsiteX6" fmla="*/ 979156 w 1875963"/>
                  <a:gd name="connsiteY6" fmla="*/ 816666 h 816666"/>
                  <a:gd name="connsiteX7" fmla="*/ 0 w 1875963"/>
                  <a:gd name="connsiteY7" fmla="*/ 250266 h 816666"/>
                  <a:gd name="connsiteX0" fmla="*/ 0 w 1875963"/>
                  <a:gd name="connsiteY0" fmla="*/ 203273 h 769673"/>
                  <a:gd name="connsiteX1" fmla="*/ 130995 w 1875963"/>
                  <a:gd name="connsiteY1" fmla="*/ 178776 h 769673"/>
                  <a:gd name="connsiteX2" fmla="*/ 959512 w 1875963"/>
                  <a:gd name="connsiteY2" fmla="*/ 1232 h 769673"/>
                  <a:gd name="connsiteX3" fmla="*/ 1875963 w 1875963"/>
                  <a:gd name="connsiteY3" fmla="*/ 293916 h 769673"/>
                  <a:gd name="connsiteX4" fmla="*/ 1840595 w 1875963"/>
                  <a:gd name="connsiteY4" fmla="*/ 357162 h 769673"/>
                  <a:gd name="connsiteX5" fmla="*/ 979156 w 1875963"/>
                  <a:gd name="connsiteY5" fmla="*/ 769673 h 769673"/>
                  <a:gd name="connsiteX6" fmla="*/ 0 w 1875963"/>
                  <a:gd name="connsiteY6" fmla="*/ 203273 h 769673"/>
                  <a:gd name="connsiteX0" fmla="*/ 0 w 1875963"/>
                  <a:gd name="connsiteY0" fmla="*/ 24497 h 590897"/>
                  <a:gd name="connsiteX1" fmla="*/ 130995 w 1875963"/>
                  <a:gd name="connsiteY1" fmla="*/ 0 h 590897"/>
                  <a:gd name="connsiteX2" fmla="*/ 1875963 w 1875963"/>
                  <a:gd name="connsiteY2" fmla="*/ 115140 h 590897"/>
                  <a:gd name="connsiteX3" fmla="*/ 1840595 w 1875963"/>
                  <a:gd name="connsiteY3" fmla="*/ 178386 h 590897"/>
                  <a:gd name="connsiteX4" fmla="*/ 979156 w 1875963"/>
                  <a:gd name="connsiteY4" fmla="*/ 590897 h 590897"/>
                  <a:gd name="connsiteX5" fmla="*/ 0 w 1875963"/>
                  <a:gd name="connsiteY5" fmla="*/ 24497 h 590897"/>
                  <a:gd name="connsiteX0" fmla="*/ 0 w 1875963"/>
                  <a:gd name="connsiteY0" fmla="*/ 162291 h 728691"/>
                  <a:gd name="connsiteX1" fmla="*/ 173990 w 1875963"/>
                  <a:gd name="connsiteY1" fmla="*/ 0 h 728691"/>
                  <a:gd name="connsiteX2" fmla="*/ 1875963 w 1875963"/>
                  <a:gd name="connsiteY2" fmla="*/ 252934 h 728691"/>
                  <a:gd name="connsiteX3" fmla="*/ 1840595 w 1875963"/>
                  <a:gd name="connsiteY3" fmla="*/ 316180 h 728691"/>
                  <a:gd name="connsiteX4" fmla="*/ 979156 w 1875963"/>
                  <a:gd name="connsiteY4" fmla="*/ 728691 h 728691"/>
                  <a:gd name="connsiteX5" fmla="*/ 0 w 1875963"/>
                  <a:gd name="connsiteY5" fmla="*/ 162291 h 728691"/>
                  <a:gd name="connsiteX0" fmla="*/ 0 w 1875963"/>
                  <a:gd name="connsiteY0" fmla="*/ 164709 h 731109"/>
                  <a:gd name="connsiteX1" fmla="*/ 114872 w 1875963"/>
                  <a:gd name="connsiteY1" fmla="*/ 0 h 731109"/>
                  <a:gd name="connsiteX2" fmla="*/ 1875963 w 1875963"/>
                  <a:gd name="connsiteY2" fmla="*/ 255352 h 731109"/>
                  <a:gd name="connsiteX3" fmla="*/ 1840595 w 1875963"/>
                  <a:gd name="connsiteY3" fmla="*/ 318598 h 731109"/>
                  <a:gd name="connsiteX4" fmla="*/ 979156 w 1875963"/>
                  <a:gd name="connsiteY4" fmla="*/ 731109 h 731109"/>
                  <a:gd name="connsiteX5" fmla="*/ 0 w 1875963"/>
                  <a:gd name="connsiteY5" fmla="*/ 164709 h 7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5963" h="731109">
                    <a:moveTo>
                      <a:pt x="0" y="164709"/>
                    </a:moveTo>
                    <a:lnTo>
                      <a:pt x="114872" y="0"/>
                    </a:lnTo>
                    <a:cubicBezTo>
                      <a:pt x="427533" y="15107"/>
                      <a:pt x="1591030" y="225621"/>
                      <a:pt x="1875963" y="255352"/>
                    </a:cubicBezTo>
                    <a:lnTo>
                      <a:pt x="1840595" y="318598"/>
                    </a:lnTo>
                    <a:cubicBezTo>
                      <a:pt x="1668758" y="564967"/>
                      <a:pt x="1341421" y="731109"/>
                      <a:pt x="979156" y="731109"/>
                    </a:cubicBezTo>
                    <a:cubicBezTo>
                      <a:pt x="556513" y="731109"/>
                      <a:pt x="161803" y="467869"/>
                      <a:pt x="0" y="16470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3686063-662C-4D76-8713-22A6C464E2A1}"/>
                  </a:ext>
                </a:extLst>
              </p:cNvPr>
              <p:cNvSpPr/>
              <p:nvPr/>
            </p:nvSpPr>
            <p:spPr>
              <a:xfrm>
                <a:off x="6930084" y="5078670"/>
                <a:ext cx="1887766" cy="799778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7766" h="799778">
                    <a:moveTo>
                      <a:pt x="51212" y="0"/>
                    </a:moveTo>
                    <a:lnTo>
                      <a:pt x="158923" y="8235"/>
                    </a:lnTo>
                    <a:cubicBezTo>
                      <a:pt x="408620" y="23111"/>
                      <a:pt x="683148" y="31337"/>
                      <a:pt x="971315" y="31337"/>
                    </a:cubicBezTo>
                    <a:cubicBezTo>
                      <a:pt x="1223462" y="31337"/>
                      <a:pt x="1465165" y="25039"/>
                      <a:pt x="1688928" y="13499"/>
                    </a:cubicBezTo>
                    <a:lnTo>
                      <a:pt x="1808176" y="5663"/>
                    </a:lnTo>
                    <a:lnTo>
                      <a:pt x="1887766" y="324021"/>
                    </a:lnTo>
                    <a:lnTo>
                      <a:pt x="1852398" y="387267"/>
                    </a:lnTo>
                    <a:cubicBezTo>
                      <a:pt x="1680561" y="633636"/>
                      <a:pt x="1353224" y="799778"/>
                      <a:pt x="990959" y="799778"/>
                    </a:cubicBezTo>
                    <a:cubicBezTo>
                      <a:pt x="568316" y="799778"/>
                      <a:pt x="173606" y="536538"/>
                      <a:pt x="11803" y="233378"/>
                    </a:cubicBezTo>
                    <a:lnTo>
                      <a:pt x="0" y="2048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233E0A7-658A-4AF0-BE0A-72CC30CECB58}"/>
                  </a:ext>
                </a:extLst>
              </p:cNvPr>
              <p:cNvSpPr/>
              <p:nvPr/>
            </p:nvSpPr>
            <p:spPr>
              <a:xfrm>
                <a:off x="6953086" y="5076515"/>
                <a:ext cx="1886709" cy="726889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6709" h="726889">
                    <a:moveTo>
                      <a:pt x="0" y="0"/>
                    </a:moveTo>
                    <a:lnTo>
                      <a:pt x="135917" y="10391"/>
                    </a:lnTo>
                    <a:cubicBezTo>
                      <a:pt x="385614" y="25267"/>
                      <a:pt x="660142" y="33493"/>
                      <a:pt x="948309" y="33493"/>
                    </a:cubicBezTo>
                    <a:cubicBezTo>
                      <a:pt x="1200456" y="33493"/>
                      <a:pt x="1442159" y="27195"/>
                      <a:pt x="1665922" y="15655"/>
                    </a:cubicBezTo>
                    <a:lnTo>
                      <a:pt x="1886709" y="1147"/>
                    </a:lnTo>
                    <a:lnTo>
                      <a:pt x="1881079" y="104253"/>
                    </a:lnTo>
                    <a:cubicBezTo>
                      <a:pt x="1813251" y="457408"/>
                      <a:pt x="1422324" y="726889"/>
                      <a:pt x="973727" y="726889"/>
                    </a:cubicBezTo>
                    <a:cubicBezTo>
                      <a:pt x="525131" y="726889"/>
                      <a:pt x="110418" y="413196"/>
                      <a:pt x="13749" y="899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3CE925F4-8D9F-458F-A6C3-C5257078B642}"/>
                  </a:ext>
                </a:extLst>
              </p:cNvPr>
              <p:cNvSpPr/>
              <p:nvPr/>
            </p:nvSpPr>
            <p:spPr>
              <a:xfrm>
                <a:off x="6987508" y="5096832"/>
                <a:ext cx="1847786" cy="715772"/>
              </a:xfrm>
              <a:custGeom>
                <a:avLst/>
                <a:gdLst>
                  <a:gd name="connsiteX0" fmla="*/ 928359 w 1847786"/>
                  <a:gd name="connsiteY0" fmla="*/ 701510 h 715772"/>
                  <a:gd name="connsiteX1" fmla="*/ 941459 w 1847786"/>
                  <a:gd name="connsiteY1" fmla="*/ 706406 h 715772"/>
                  <a:gd name="connsiteX2" fmla="*/ 945743 w 1847786"/>
                  <a:gd name="connsiteY2" fmla="*/ 715035 h 715772"/>
                  <a:gd name="connsiteX3" fmla="*/ 937052 w 1847786"/>
                  <a:gd name="connsiteY3" fmla="*/ 715772 h 715772"/>
                  <a:gd name="connsiteX4" fmla="*/ 908994 w 1847786"/>
                  <a:gd name="connsiteY4" fmla="*/ 714395 h 715772"/>
                  <a:gd name="connsiteX5" fmla="*/ 908380 w 1847786"/>
                  <a:gd name="connsiteY5" fmla="*/ 713155 h 715772"/>
                  <a:gd name="connsiteX6" fmla="*/ 928359 w 1847786"/>
                  <a:gd name="connsiteY6" fmla="*/ 701510 h 715772"/>
                  <a:gd name="connsiteX7" fmla="*/ 1024802 w 1847786"/>
                  <a:gd name="connsiteY7" fmla="*/ 690890 h 715772"/>
                  <a:gd name="connsiteX8" fmla="*/ 1033651 w 1847786"/>
                  <a:gd name="connsiteY8" fmla="*/ 697169 h 715772"/>
                  <a:gd name="connsiteX9" fmla="*/ 1035737 w 1847786"/>
                  <a:gd name="connsiteY9" fmla="*/ 707394 h 715772"/>
                  <a:gd name="connsiteX10" fmla="*/ 1010339 w 1847786"/>
                  <a:gd name="connsiteY10" fmla="*/ 709550 h 715772"/>
                  <a:gd name="connsiteX11" fmla="*/ 1010189 w 1847786"/>
                  <a:gd name="connsiteY11" fmla="*/ 708814 h 715772"/>
                  <a:gd name="connsiteX12" fmla="*/ 1024802 w 1847786"/>
                  <a:gd name="connsiteY12" fmla="*/ 690890 h 715772"/>
                  <a:gd name="connsiteX13" fmla="*/ 822034 w 1847786"/>
                  <a:gd name="connsiteY13" fmla="*/ 689343 h 715772"/>
                  <a:gd name="connsiteX14" fmla="*/ 834267 w 1847786"/>
                  <a:gd name="connsiteY14" fmla="*/ 696121 h 715772"/>
                  <a:gd name="connsiteX15" fmla="*/ 836858 w 1847786"/>
                  <a:gd name="connsiteY15" fmla="*/ 710401 h 715772"/>
                  <a:gd name="connsiteX16" fmla="*/ 814257 w 1847786"/>
                  <a:gd name="connsiteY16" fmla="*/ 707119 h 715772"/>
                  <a:gd name="connsiteX17" fmla="*/ 811513 w 1847786"/>
                  <a:gd name="connsiteY17" fmla="*/ 691992 h 715772"/>
                  <a:gd name="connsiteX18" fmla="*/ 822034 w 1847786"/>
                  <a:gd name="connsiteY18" fmla="*/ 689343 h 715772"/>
                  <a:gd name="connsiteX19" fmla="*/ 908412 w 1847786"/>
                  <a:gd name="connsiteY19" fmla="*/ 643854 h 715772"/>
                  <a:gd name="connsiteX20" fmla="*/ 920056 w 1847786"/>
                  <a:gd name="connsiteY20" fmla="*/ 663834 h 715772"/>
                  <a:gd name="connsiteX21" fmla="*/ 905443 w 1847786"/>
                  <a:gd name="connsiteY21" fmla="*/ 681758 h 715772"/>
                  <a:gd name="connsiteX22" fmla="*/ 893797 w 1847786"/>
                  <a:gd name="connsiteY22" fmla="*/ 661777 h 715772"/>
                  <a:gd name="connsiteX23" fmla="*/ 908412 w 1847786"/>
                  <a:gd name="connsiteY23" fmla="*/ 643854 h 715772"/>
                  <a:gd name="connsiteX24" fmla="*/ 705644 w 1847786"/>
                  <a:gd name="connsiteY24" fmla="*/ 642308 h 715772"/>
                  <a:gd name="connsiteX25" fmla="*/ 717876 w 1847786"/>
                  <a:gd name="connsiteY25" fmla="*/ 649085 h 715772"/>
                  <a:gd name="connsiteX26" fmla="*/ 722005 w 1847786"/>
                  <a:gd name="connsiteY26" fmla="*/ 671839 h 715772"/>
                  <a:gd name="connsiteX27" fmla="*/ 699251 w 1847786"/>
                  <a:gd name="connsiteY27" fmla="*/ 667710 h 715772"/>
                  <a:gd name="connsiteX28" fmla="*/ 695121 w 1847786"/>
                  <a:gd name="connsiteY28" fmla="*/ 644955 h 715772"/>
                  <a:gd name="connsiteX29" fmla="*/ 705644 w 1847786"/>
                  <a:gd name="connsiteY29" fmla="*/ 642308 h 715772"/>
                  <a:gd name="connsiteX30" fmla="*/ 1325085 w 1847786"/>
                  <a:gd name="connsiteY30" fmla="*/ 641451 h 715772"/>
                  <a:gd name="connsiteX31" fmla="*/ 1326582 w 1847786"/>
                  <a:gd name="connsiteY31" fmla="*/ 642671 h 715772"/>
                  <a:gd name="connsiteX32" fmla="*/ 1305863 w 1847786"/>
                  <a:gd name="connsiteY32" fmla="*/ 652027 h 715772"/>
                  <a:gd name="connsiteX33" fmla="*/ 1311383 w 1847786"/>
                  <a:gd name="connsiteY33" fmla="*/ 644247 h 715772"/>
                  <a:gd name="connsiteX34" fmla="*/ 1325085 w 1847786"/>
                  <a:gd name="connsiteY34" fmla="*/ 641451 h 715772"/>
                  <a:gd name="connsiteX35" fmla="*/ 1063417 w 1847786"/>
                  <a:gd name="connsiteY35" fmla="*/ 633172 h 715772"/>
                  <a:gd name="connsiteX36" fmla="*/ 1065682 w 1847786"/>
                  <a:gd name="connsiteY36" fmla="*/ 656186 h 715772"/>
                  <a:gd name="connsiteX37" fmla="*/ 1044930 w 1847786"/>
                  <a:gd name="connsiteY37" fmla="*/ 666393 h 715772"/>
                  <a:gd name="connsiteX38" fmla="*/ 1042666 w 1847786"/>
                  <a:gd name="connsiteY38" fmla="*/ 643378 h 715772"/>
                  <a:gd name="connsiteX39" fmla="*/ 1063417 w 1847786"/>
                  <a:gd name="connsiteY39" fmla="*/ 633172 h 715772"/>
                  <a:gd name="connsiteX40" fmla="*/ 1218760 w 1847786"/>
                  <a:gd name="connsiteY40" fmla="*/ 629283 h 715772"/>
                  <a:gd name="connsiteX41" fmla="*/ 1230993 w 1847786"/>
                  <a:gd name="connsiteY41" fmla="*/ 636061 h 715772"/>
                  <a:gd name="connsiteX42" fmla="*/ 1235122 w 1847786"/>
                  <a:gd name="connsiteY42" fmla="*/ 658816 h 715772"/>
                  <a:gd name="connsiteX43" fmla="*/ 1212368 w 1847786"/>
                  <a:gd name="connsiteY43" fmla="*/ 654686 h 715772"/>
                  <a:gd name="connsiteX44" fmla="*/ 1208239 w 1847786"/>
                  <a:gd name="connsiteY44" fmla="*/ 631933 h 715772"/>
                  <a:gd name="connsiteX45" fmla="*/ 1218760 w 1847786"/>
                  <a:gd name="connsiteY45" fmla="*/ 629283 h 715772"/>
                  <a:gd name="connsiteX46" fmla="*/ 1126187 w 1847786"/>
                  <a:gd name="connsiteY46" fmla="*/ 629177 h 715772"/>
                  <a:gd name="connsiteX47" fmla="*/ 1137833 w 1847786"/>
                  <a:gd name="connsiteY47" fmla="*/ 649157 h 715772"/>
                  <a:gd name="connsiteX48" fmla="*/ 1123219 w 1847786"/>
                  <a:gd name="connsiteY48" fmla="*/ 667080 h 715772"/>
                  <a:gd name="connsiteX49" fmla="*/ 1111574 w 1847786"/>
                  <a:gd name="connsiteY49" fmla="*/ 647101 h 715772"/>
                  <a:gd name="connsiteX50" fmla="*/ 1126187 w 1847786"/>
                  <a:gd name="connsiteY50" fmla="*/ 629177 h 715772"/>
                  <a:gd name="connsiteX51" fmla="*/ 964836 w 1847786"/>
                  <a:gd name="connsiteY51" fmla="*/ 620788 h 715772"/>
                  <a:gd name="connsiteX52" fmla="*/ 982759 w 1847786"/>
                  <a:gd name="connsiteY52" fmla="*/ 635402 h 715772"/>
                  <a:gd name="connsiteX53" fmla="*/ 962779 w 1847786"/>
                  <a:gd name="connsiteY53" fmla="*/ 647048 h 715772"/>
                  <a:gd name="connsiteX54" fmla="*/ 944855 w 1847786"/>
                  <a:gd name="connsiteY54" fmla="*/ 632434 h 715772"/>
                  <a:gd name="connsiteX55" fmla="*/ 964836 w 1847786"/>
                  <a:gd name="connsiteY55" fmla="*/ 620788 h 715772"/>
                  <a:gd name="connsiteX56" fmla="*/ 590720 w 1847786"/>
                  <a:gd name="connsiteY56" fmla="*/ 619243 h 715772"/>
                  <a:gd name="connsiteX57" fmla="*/ 604341 w 1847786"/>
                  <a:gd name="connsiteY57" fmla="*/ 622409 h 715772"/>
                  <a:gd name="connsiteX58" fmla="*/ 614549 w 1847786"/>
                  <a:gd name="connsiteY58" fmla="*/ 643160 h 715772"/>
                  <a:gd name="connsiteX59" fmla="*/ 614481 w 1847786"/>
                  <a:gd name="connsiteY59" fmla="*/ 643200 h 715772"/>
                  <a:gd name="connsiteX60" fmla="*/ 621921 w 1847786"/>
                  <a:gd name="connsiteY60" fmla="*/ 648478 h 715772"/>
                  <a:gd name="connsiteX61" fmla="*/ 624717 w 1847786"/>
                  <a:gd name="connsiteY61" fmla="*/ 662181 h 715772"/>
                  <a:gd name="connsiteX62" fmla="*/ 624651 w 1847786"/>
                  <a:gd name="connsiteY62" fmla="*/ 662355 h 715772"/>
                  <a:gd name="connsiteX63" fmla="*/ 600227 w 1847786"/>
                  <a:gd name="connsiteY63" fmla="*/ 655387 h 715772"/>
                  <a:gd name="connsiteX64" fmla="*/ 602958 w 1847786"/>
                  <a:gd name="connsiteY64" fmla="*/ 648080 h 715772"/>
                  <a:gd name="connsiteX65" fmla="*/ 591534 w 1847786"/>
                  <a:gd name="connsiteY65" fmla="*/ 645425 h 715772"/>
                  <a:gd name="connsiteX66" fmla="*/ 581327 w 1847786"/>
                  <a:gd name="connsiteY66" fmla="*/ 624673 h 715772"/>
                  <a:gd name="connsiteX67" fmla="*/ 590720 w 1847786"/>
                  <a:gd name="connsiteY67" fmla="*/ 619243 h 715772"/>
                  <a:gd name="connsiteX68" fmla="*/ 669496 w 1847786"/>
                  <a:gd name="connsiteY68" fmla="*/ 619135 h 715772"/>
                  <a:gd name="connsiteX69" fmla="*/ 687418 w 1847786"/>
                  <a:gd name="connsiteY69" fmla="*/ 633750 h 715772"/>
                  <a:gd name="connsiteX70" fmla="*/ 667439 w 1847786"/>
                  <a:gd name="connsiteY70" fmla="*/ 645395 h 715772"/>
                  <a:gd name="connsiteX71" fmla="*/ 649515 w 1847786"/>
                  <a:gd name="connsiteY71" fmla="*/ 630781 h 715772"/>
                  <a:gd name="connsiteX72" fmla="*/ 669496 w 1847786"/>
                  <a:gd name="connsiteY72" fmla="*/ 619135 h 715772"/>
                  <a:gd name="connsiteX73" fmla="*/ 768365 w 1847786"/>
                  <a:gd name="connsiteY73" fmla="*/ 613419 h 715772"/>
                  <a:gd name="connsiteX74" fmla="*/ 778886 w 1847786"/>
                  <a:gd name="connsiteY74" fmla="*/ 616068 h 715772"/>
                  <a:gd name="connsiteX75" fmla="*/ 774757 w 1847786"/>
                  <a:gd name="connsiteY75" fmla="*/ 638822 h 715772"/>
                  <a:gd name="connsiteX76" fmla="*/ 752003 w 1847786"/>
                  <a:gd name="connsiteY76" fmla="*/ 642953 h 715772"/>
                  <a:gd name="connsiteX77" fmla="*/ 756132 w 1847786"/>
                  <a:gd name="connsiteY77" fmla="*/ 620197 h 715772"/>
                  <a:gd name="connsiteX78" fmla="*/ 768365 w 1847786"/>
                  <a:gd name="connsiteY78" fmla="*/ 613419 h 715772"/>
                  <a:gd name="connsiteX79" fmla="*/ 890356 w 1847786"/>
                  <a:gd name="connsiteY79" fmla="*/ 604933 h 715772"/>
                  <a:gd name="connsiteX80" fmla="*/ 902001 w 1847786"/>
                  <a:gd name="connsiteY80" fmla="*/ 624914 h 715772"/>
                  <a:gd name="connsiteX81" fmla="*/ 887388 w 1847786"/>
                  <a:gd name="connsiteY81" fmla="*/ 642837 h 715772"/>
                  <a:gd name="connsiteX82" fmla="*/ 875743 w 1847786"/>
                  <a:gd name="connsiteY82" fmla="*/ 622857 h 715772"/>
                  <a:gd name="connsiteX83" fmla="*/ 890356 w 1847786"/>
                  <a:gd name="connsiteY83" fmla="*/ 604933 h 715772"/>
                  <a:gd name="connsiteX84" fmla="*/ 1187835 w 1847786"/>
                  <a:gd name="connsiteY84" fmla="*/ 598731 h 715772"/>
                  <a:gd name="connsiteX85" fmla="*/ 1190099 w 1847786"/>
                  <a:gd name="connsiteY85" fmla="*/ 621746 h 715772"/>
                  <a:gd name="connsiteX86" fmla="*/ 1169348 w 1847786"/>
                  <a:gd name="connsiteY86" fmla="*/ 631953 h 715772"/>
                  <a:gd name="connsiteX87" fmla="*/ 1167083 w 1847786"/>
                  <a:gd name="connsiteY87" fmla="*/ 608938 h 715772"/>
                  <a:gd name="connsiteX88" fmla="*/ 1187835 w 1847786"/>
                  <a:gd name="connsiteY88" fmla="*/ 598731 h 715772"/>
                  <a:gd name="connsiteX89" fmla="*/ 1343178 w 1847786"/>
                  <a:gd name="connsiteY89" fmla="*/ 594845 h 715772"/>
                  <a:gd name="connsiteX90" fmla="*/ 1355411 w 1847786"/>
                  <a:gd name="connsiteY90" fmla="*/ 601623 h 715772"/>
                  <a:gd name="connsiteX91" fmla="*/ 1359540 w 1847786"/>
                  <a:gd name="connsiteY91" fmla="*/ 624377 h 715772"/>
                  <a:gd name="connsiteX92" fmla="*/ 1336786 w 1847786"/>
                  <a:gd name="connsiteY92" fmla="*/ 620247 h 715772"/>
                  <a:gd name="connsiteX93" fmla="*/ 1332657 w 1847786"/>
                  <a:gd name="connsiteY93" fmla="*/ 597494 h 715772"/>
                  <a:gd name="connsiteX94" fmla="*/ 1343178 w 1847786"/>
                  <a:gd name="connsiteY94" fmla="*/ 594845 h 715772"/>
                  <a:gd name="connsiteX95" fmla="*/ 1250605 w 1847786"/>
                  <a:gd name="connsiteY95" fmla="*/ 594739 h 715772"/>
                  <a:gd name="connsiteX96" fmla="*/ 1262250 w 1847786"/>
                  <a:gd name="connsiteY96" fmla="*/ 614718 h 715772"/>
                  <a:gd name="connsiteX97" fmla="*/ 1247637 w 1847786"/>
                  <a:gd name="connsiteY97" fmla="*/ 632642 h 715772"/>
                  <a:gd name="connsiteX98" fmla="*/ 1235992 w 1847786"/>
                  <a:gd name="connsiteY98" fmla="*/ 612663 h 715772"/>
                  <a:gd name="connsiteX99" fmla="*/ 1250605 w 1847786"/>
                  <a:gd name="connsiteY99" fmla="*/ 594739 h 715772"/>
                  <a:gd name="connsiteX100" fmla="*/ 1014774 w 1847786"/>
                  <a:gd name="connsiteY100" fmla="*/ 570494 h 715772"/>
                  <a:gd name="connsiteX101" fmla="*/ 1026420 w 1847786"/>
                  <a:gd name="connsiteY101" fmla="*/ 590475 h 715772"/>
                  <a:gd name="connsiteX102" fmla="*/ 1011805 w 1847786"/>
                  <a:gd name="connsiteY102" fmla="*/ 608398 h 715772"/>
                  <a:gd name="connsiteX103" fmla="*/ 1000160 w 1847786"/>
                  <a:gd name="connsiteY103" fmla="*/ 588417 h 715772"/>
                  <a:gd name="connsiteX104" fmla="*/ 1014774 w 1847786"/>
                  <a:gd name="connsiteY104" fmla="*/ 570494 h 715772"/>
                  <a:gd name="connsiteX105" fmla="*/ 821998 w 1847786"/>
                  <a:gd name="connsiteY105" fmla="*/ 541792 h 715772"/>
                  <a:gd name="connsiteX106" fmla="*/ 839922 w 1847786"/>
                  <a:gd name="connsiteY106" fmla="*/ 556406 h 715772"/>
                  <a:gd name="connsiteX107" fmla="*/ 819941 w 1847786"/>
                  <a:gd name="connsiteY107" fmla="*/ 568052 h 715772"/>
                  <a:gd name="connsiteX108" fmla="*/ 802018 w 1847786"/>
                  <a:gd name="connsiteY108" fmla="*/ 553438 h 715772"/>
                  <a:gd name="connsiteX109" fmla="*/ 821998 w 1847786"/>
                  <a:gd name="connsiteY109" fmla="*/ 541792 h 715772"/>
                  <a:gd name="connsiteX110" fmla="*/ 447881 w 1847786"/>
                  <a:gd name="connsiteY110" fmla="*/ 540248 h 715772"/>
                  <a:gd name="connsiteX111" fmla="*/ 461502 w 1847786"/>
                  <a:gd name="connsiteY111" fmla="*/ 543415 h 715772"/>
                  <a:gd name="connsiteX112" fmla="*/ 471709 w 1847786"/>
                  <a:gd name="connsiteY112" fmla="*/ 564166 h 715772"/>
                  <a:gd name="connsiteX113" fmla="*/ 448695 w 1847786"/>
                  <a:gd name="connsiteY113" fmla="*/ 566431 h 715772"/>
                  <a:gd name="connsiteX114" fmla="*/ 438488 w 1847786"/>
                  <a:gd name="connsiteY114" fmla="*/ 545679 h 715772"/>
                  <a:gd name="connsiteX115" fmla="*/ 447881 w 1847786"/>
                  <a:gd name="connsiteY115" fmla="*/ 540248 h 715772"/>
                  <a:gd name="connsiteX116" fmla="*/ 625526 w 1847786"/>
                  <a:gd name="connsiteY116" fmla="*/ 534423 h 715772"/>
                  <a:gd name="connsiteX117" fmla="*/ 636047 w 1847786"/>
                  <a:gd name="connsiteY117" fmla="*/ 537072 h 715772"/>
                  <a:gd name="connsiteX118" fmla="*/ 631918 w 1847786"/>
                  <a:gd name="connsiteY118" fmla="*/ 559826 h 715772"/>
                  <a:gd name="connsiteX119" fmla="*/ 609164 w 1847786"/>
                  <a:gd name="connsiteY119" fmla="*/ 563957 h 715772"/>
                  <a:gd name="connsiteX120" fmla="*/ 613293 w 1847786"/>
                  <a:gd name="connsiteY120" fmla="*/ 541201 h 715772"/>
                  <a:gd name="connsiteX121" fmla="*/ 625526 w 1847786"/>
                  <a:gd name="connsiteY121" fmla="*/ 534423 h 715772"/>
                  <a:gd name="connsiteX122" fmla="*/ 1335114 w 1847786"/>
                  <a:gd name="connsiteY122" fmla="*/ 528769 h 715772"/>
                  <a:gd name="connsiteX123" fmla="*/ 1353037 w 1847786"/>
                  <a:gd name="connsiteY123" fmla="*/ 543383 h 715772"/>
                  <a:gd name="connsiteX124" fmla="*/ 1333057 w 1847786"/>
                  <a:gd name="connsiteY124" fmla="*/ 555029 h 715772"/>
                  <a:gd name="connsiteX125" fmla="*/ 1315133 w 1847786"/>
                  <a:gd name="connsiteY125" fmla="*/ 540415 h 715772"/>
                  <a:gd name="connsiteX126" fmla="*/ 1335114 w 1847786"/>
                  <a:gd name="connsiteY126" fmla="*/ 528769 h 715772"/>
                  <a:gd name="connsiteX127" fmla="*/ 1190639 w 1847786"/>
                  <a:gd name="connsiteY127" fmla="*/ 524636 h 715772"/>
                  <a:gd name="connsiteX128" fmla="*/ 1208562 w 1847786"/>
                  <a:gd name="connsiteY128" fmla="*/ 539250 h 715772"/>
                  <a:gd name="connsiteX129" fmla="*/ 1188583 w 1847786"/>
                  <a:gd name="connsiteY129" fmla="*/ 550896 h 715772"/>
                  <a:gd name="connsiteX130" fmla="*/ 1170659 w 1847786"/>
                  <a:gd name="connsiteY130" fmla="*/ 536282 h 715772"/>
                  <a:gd name="connsiteX131" fmla="*/ 1190639 w 1847786"/>
                  <a:gd name="connsiteY131" fmla="*/ 524636 h 715772"/>
                  <a:gd name="connsiteX132" fmla="*/ 531064 w 1847786"/>
                  <a:gd name="connsiteY132" fmla="*/ 523609 h 715772"/>
                  <a:gd name="connsiteX133" fmla="*/ 548986 w 1847786"/>
                  <a:gd name="connsiteY133" fmla="*/ 538223 h 715772"/>
                  <a:gd name="connsiteX134" fmla="*/ 529007 w 1847786"/>
                  <a:gd name="connsiteY134" fmla="*/ 549869 h 715772"/>
                  <a:gd name="connsiteX135" fmla="*/ 511083 w 1847786"/>
                  <a:gd name="connsiteY135" fmla="*/ 535255 h 715772"/>
                  <a:gd name="connsiteX136" fmla="*/ 531064 w 1847786"/>
                  <a:gd name="connsiteY136" fmla="*/ 523609 h 715772"/>
                  <a:gd name="connsiteX137" fmla="*/ 1138643 w 1847786"/>
                  <a:gd name="connsiteY137" fmla="*/ 521400 h 715772"/>
                  <a:gd name="connsiteX138" fmla="*/ 1149165 w 1847786"/>
                  <a:gd name="connsiteY138" fmla="*/ 524049 h 715772"/>
                  <a:gd name="connsiteX139" fmla="*/ 1145035 w 1847786"/>
                  <a:gd name="connsiteY139" fmla="*/ 546803 h 715772"/>
                  <a:gd name="connsiteX140" fmla="*/ 1122281 w 1847786"/>
                  <a:gd name="connsiteY140" fmla="*/ 550932 h 715772"/>
                  <a:gd name="connsiteX141" fmla="*/ 1126410 w 1847786"/>
                  <a:gd name="connsiteY141" fmla="*/ 528178 h 715772"/>
                  <a:gd name="connsiteX142" fmla="*/ 1138643 w 1847786"/>
                  <a:gd name="connsiteY142" fmla="*/ 521400 h 715772"/>
                  <a:gd name="connsiteX143" fmla="*/ 334593 w 1847786"/>
                  <a:gd name="connsiteY143" fmla="*/ 516240 h 715772"/>
                  <a:gd name="connsiteX144" fmla="*/ 345114 w 1847786"/>
                  <a:gd name="connsiteY144" fmla="*/ 518889 h 715772"/>
                  <a:gd name="connsiteX145" fmla="*/ 343642 w 1847786"/>
                  <a:gd name="connsiteY145" fmla="*/ 527004 h 715772"/>
                  <a:gd name="connsiteX146" fmla="*/ 330970 w 1847786"/>
                  <a:gd name="connsiteY146" fmla="*/ 518247 h 715772"/>
                  <a:gd name="connsiteX147" fmla="*/ 981454 w 1847786"/>
                  <a:gd name="connsiteY147" fmla="*/ 513607 h 715772"/>
                  <a:gd name="connsiteX148" fmla="*/ 993098 w 1847786"/>
                  <a:gd name="connsiteY148" fmla="*/ 533586 h 715772"/>
                  <a:gd name="connsiteX149" fmla="*/ 988203 w 1847786"/>
                  <a:gd name="connsiteY149" fmla="*/ 546687 h 715772"/>
                  <a:gd name="connsiteX150" fmla="*/ 983728 w 1847786"/>
                  <a:gd name="connsiteY150" fmla="*/ 548908 h 715772"/>
                  <a:gd name="connsiteX151" fmla="*/ 984827 w 1847786"/>
                  <a:gd name="connsiteY151" fmla="*/ 551142 h 715772"/>
                  <a:gd name="connsiteX152" fmla="*/ 961812 w 1847786"/>
                  <a:gd name="connsiteY152" fmla="*/ 553407 h 715772"/>
                  <a:gd name="connsiteX153" fmla="*/ 951605 w 1847786"/>
                  <a:gd name="connsiteY153" fmla="*/ 532655 h 715772"/>
                  <a:gd name="connsiteX154" fmla="*/ 960998 w 1847786"/>
                  <a:gd name="connsiteY154" fmla="*/ 527225 h 715772"/>
                  <a:gd name="connsiteX155" fmla="*/ 967854 w 1847786"/>
                  <a:gd name="connsiteY155" fmla="*/ 528819 h 715772"/>
                  <a:gd name="connsiteX156" fmla="*/ 971734 w 1847786"/>
                  <a:gd name="connsiteY156" fmla="*/ 518430 h 715772"/>
                  <a:gd name="connsiteX157" fmla="*/ 981454 w 1847786"/>
                  <a:gd name="connsiteY157" fmla="*/ 513607 h 715772"/>
                  <a:gd name="connsiteX158" fmla="*/ 1411500 w 1847786"/>
                  <a:gd name="connsiteY158" fmla="*/ 510433 h 715772"/>
                  <a:gd name="connsiteX159" fmla="*/ 1423144 w 1847786"/>
                  <a:gd name="connsiteY159" fmla="*/ 530414 h 715772"/>
                  <a:gd name="connsiteX160" fmla="*/ 1408531 w 1847786"/>
                  <a:gd name="connsiteY160" fmla="*/ 548337 h 715772"/>
                  <a:gd name="connsiteX161" fmla="*/ 1396887 w 1847786"/>
                  <a:gd name="connsiteY161" fmla="*/ 528357 h 715772"/>
                  <a:gd name="connsiteX162" fmla="*/ 1411500 w 1847786"/>
                  <a:gd name="connsiteY162" fmla="*/ 510433 h 715772"/>
                  <a:gd name="connsiteX163" fmla="*/ 954808 w 1847786"/>
                  <a:gd name="connsiteY163" fmla="*/ 500390 h 715772"/>
                  <a:gd name="connsiteX164" fmla="*/ 972732 w 1847786"/>
                  <a:gd name="connsiteY164" fmla="*/ 515005 h 715772"/>
                  <a:gd name="connsiteX165" fmla="*/ 952752 w 1847786"/>
                  <a:gd name="connsiteY165" fmla="*/ 526650 h 715772"/>
                  <a:gd name="connsiteX166" fmla="*/ 934829 w 1847786"/>
                  <a:gd name="connsiteY166" fmla="*/ 512036 h 715772"/>
                  <a:gd name="connsiteX167" fmla="*/ 954808 w 1847786"/>
                  <a:gd name="connsiteY167" fmla="*/ 500390 h 715772"/>
                  <a:gd name="connsiteX168" fmla="*/ 1459532 w 1847786"/>
                  <a:gd name="connsiteY168" fmla="*/ 494330 h 715772"/>
                  <a:gd name="connsiteX169" fmla="*/ 1477456 w 1847786"/>
                  <a:gd name="connsiteY169" fmla="*/ 508944 h 715772"/>
                  <a:gd name="connsiteX170" fmla="*/ 1457475 w 1847786"/>
                  <a:gd name="connsiteY170" fmla="*/ 520590 h 715772"/>
                  <a:gd name="connsiteX171" fmla="*/ 1439552 w 1847786"/>
                  <a:gd name="connsiteY171" fmla="*/ 505976 h 715772"/>
                  <a:gd name="connsiteX172" fmla="*/ 1459532 w 1847786"/>
                  <a:gd name="connsiteY172" fmla="*/ 494330 h 715772"/>
                  <a:gd name="connsiteX173" fmla="*/ 1085416 w 1847786"/>
                  <a:gd name="connsiteY173" fmla="*/ 492786 h 715772"/>
                  <a:gd name="connsiteX174" fmla="*/ 1099039 w 1847786"/>
                  <a:gd name="connsiteY174" fmla="*/ 495951 h 715772"/>
                  <a:gd name="connsiteX175" fmla="*/ 1109245 w 1847786"/>
                  <a:gd name="connsiteY175" fmla="*/ 516703 h 715772"/>
                  <a:gd name="connsiteX176" fmla="*/ 1086230 w 1847786"/>
                  <a:gd name="connsiteY176" fmla="*/ 518967 h 715772"/>
                  <a:gd name="connsiteX177" fmla="*/ 1076023 w 1847786"/>
                  <a:gd name="connsiteY177" fmla="*/ 498218 h 715772"/>
                  <a:gd name="connsiteX178" fmla="*/ 1085416 w 1847786"/>
                  <a:gd name="connsiteY178" fmla="*/ 492786 h 715772"/>
                  <a:gd name="connsiteX179" fmla="*/ 693140 w 1847786"/>
                  <a:gd name="connsiteY179" fmla="*/ 492112 h 715772"/>
                  <a:gd name="connsiteX180" fmla="*/ 695405 w 1847786"/>
                  <a:gd name="connsiteY180" fmla="*/ 515128 h 715772"/>
                  <a:gd name="connsiteX181" fmla="*/ 674653 w 1847786"/>
                  <a:gd name="connsiteY181" fmla="*/ 525334 h 715772"/>
                  <a:gd name="connsiteX182" fmla="*/ 672389 w 1847786"/>
                  <a:gd name="connsiteY182" fmla="*/ 502320 h 715772"/>
                  <a:gd name="connsiteX183" fmla="*/ 693140 w 1847786"/>
                  <a:gd name="connsiteY183" fmla="*/ 492112 h 715772"/>
                  <a:gd name="connsiteX184" fmla="*/ 1051251 w 1847786"/>
                  <a:gd name="connsiteY184" fmla="*/ 489773 h 715772"/>
                  <a:gd name="connsiteX185" fmla="*/ 1062895 w 1847786"/>
                  <a:gd name="connsiteY185" fmla="*/ 509753 h 715772"/>
                  <a:gd name="connsiteX186" fmla="*/ 1048282 w 1847786"/>
                  <a:gd name="connsiteY186" fmla="*/ 527676 h 715772"/>
                  <a:gd name="connsiteX187" fmla="*/ 1036637 w 1847786"/>
                  <a:gd name="connsiteY187" fmla="*/ 507697 h 715772"/>
                  <a:gd name="connsiteX188" fmla="*/ 1051251 w 1847786"/>
                  <a:gd name="connsiteY188" fmla="*/ 489773 h 715772"/>
                  <a:gd name="connsiteX189" fmla="*/ 848483 w 1847786"/>
                  <a:gd name="connsiteY189" fmla="*/ 488226 h 715772"/>
                  <a:gd name="connsiteX190" fmla="*/ 860715 w 1847786"/>
                  <a:gd name="connsiteY190" fmla="*/ 495003 h 715772"/>
                  <a:gd name="connsiteX191" fmla="*/ 864844 w 1847786"/>
                  <a:gd name="connsiteY191" fmla="*/ 517757 h 715772"/>
                  <a:gd name="connsiteX192" fmla="*/ 842090 w 1847786"/>
                  <a:gd name="connsiteY192" fmla="*/ 513628 h 715772"/>
                  <a:gd name="connsiteX193" fmla="*/ 837960 w 1847786"/>
                  <a:gd name="connsiteY193" fmla="*/ 490874 h 715772"/>
                  <a:gd name="connsiteX194" fmla="*/ 848483 w 1847786"/>
                  <a:gd name="connsiteY194" fmla="*/ 488226 h 715772"/>
                  <a:gd name="connsiteX195" fmla="*/ 1263060 w 1847786"/>
                  <a:gd name="connsiteY195" fmla="*/ 486961 h 715772"/>
                  <a:gd name="connsiteX196" fmla="*/ 1273583 w 1847786"/>
                  <a:gd name="connsiteY196" fmla="*/ 489611 h 715772"/>
                  <a:gd name="connsiteX197" fmla="*/ 1269453 w 1847786"/>
                  <a:gd name="connsiteY197" fmla="*/ 512364 h 715772"/>
                  <a:gd name="connsiteX198" fmla="*/ 1246699 w 1847786"/>
                  <a:gd name="connsiteY198" fmla="*/ 516494 h 715772"/>
                  <a:gd name="connsiteX199" fmla="*/ 1250828 w 1847786"/>
                  <a:gd name="connsiteY199" fmla="*/ 493739 h 715772"/>
                  <a:gd name="connsiteX200" fmla="*/ 1263060 w 1847786"/>
                  <a:gd name="connsiteY200" fmla="*/ 486961 h 715772"/>
                  <a:gd name="connsiteX201" fmla="*/ 738553 w 1847786"/>
                  <a:gd name="connsiteY201" fmla="*/ 479321 h 715772"/>
                  <a:gd name="connsiteX202" fmla="*/ 751829 w 1847786"/>
                  <a:gd name="connsiteY202" fmla="*/ 490144 h 715772"/>
                  <a:gd name="connsiteX203" fmla="*/ 755910 w 1847786"/>
                  <a:gd name="connsiteY203" fmla="*/ 488120 h 715772"/>
                  <a:gd name="connsiteX204" fmla="*/ 767555 w 1847786"/>
                  <a:gd name="connsiteY204" fmla="*/ 508099 h 715772"/>
                  <a:gd name="connsiteX205" fmla="*/ 752942 w 1847786"/>
                  <a:gd name="connsiteY205" fmla="*/ 526023 h 715772"/>
                  <a:gd name="connsiteX206" fmla="*/ 741296 w 1847786"/>
                  <a:gd name="connsiteY206" fmla="*/ 506043 h 715772"/>
                  <a:gd name="connsiteX207" fmla="*/ 741881 w 1847786"/>
                  <a:gd name="connsiteY207" fmla="*/ 504481 h 715772"/>
                  <a:gd name="connsiteX208" fmla="*/ 736496 w 1847786"/>
                  <a:gd name="connsiteY208" fmla="*/ 505579 h 715772"/>
                  <a:gd name="connsiteX209" fmla="*/ 718573 w 1847786"/>
                  <a:gd name="connsiteY209" fmla="*/ 490966 h 715772"/>
                  <a:gd name="connsiteX210" fmla="*/ 738553 w 1847786"/>
                  <a:gd name="connsiteY210" fmla="*/ 479321 h 715772"/>
                  <a:gd name="connsiteX211" fmla="*/ 520078 w 1847786"/>
                  <a:gd name="connsiteY211" fmla="*/ 463874 h 715772"/>
                  <a:gd name="connsiteX212" fmla="*/ 528927 w 1847786"/>
                  <a:gd name="connsiteY212" fmla="*/ 470152 h 715772"/>
                  <a:gd name="connsiteX213" fmla="*/ 529958 w 1847786"/>
                  <a:gd name="connsiteY213" fmla="*/ 475202 h 715772"/>
                  <a:gd name="connsiteX214" fmla="*/ 531373 w 1847786"/>
                  <a:gd name="connsiteY214" fmla="*/ 474912 h 715772"/>
                  <a:gd name="connsiteX215" fmla="*/ 549297 w 1847786"/>
                  <a:gd name="connsiteY215" fmla="*/ 489527 h 715772"/>
                  <a:gd name="connsiteX216" fmla="*/ 529317 w 1847786"/>
                  <a:gd name="connsiteY216" fmla="*/ 501172 h 715772"/>
                  <a:gd name="connsiteX217" fmla="*/ 525159 w 1847786"/>
                  <a:gd name="connsiteY217" fmla="*/ 497783 h 715772"/>
                  <a:gd name="connsiteX218" fmla="*/ 517109 w 1847786"/>
                  <a:gd name="connsiteY218" fmla="*/ 501777 h 715772"/>
                  <a:gd name="connsiteX219" fmla="*/ 505465 w 1847786"/>
                  <a:gd name="connsiteY219" fmla="*/ 481798 h 715772"/>
                  <a:gd name="connsiteX220" fmla="*/ 520078 w 1847786"/>
                  <a:gd name="connsiteY220" fmla="*/ 463874 h 715772"/>
                  <a:gd name="connsiteX221" fmla="*/ 295542 w 1847786"/>
                  <a:gd name="connsiteY221" fmla="*/ 450666 h 715772"/>
                  <a:gd name="connsiteX222" fmla="*/ 313466 w 1847786"/>
                  <a:gd name="connsiteY222" fmla="*/ 465281 h 715772"/>
                  <a:gd name="connsiteX223" fmla="*/ 293485 w 1847786"/>
                  <a:gd name="connsiteY223" fmla="*/ 476926 h 715772"/>
                  <a:gd name="connsiteX224" fmla="*/ 275562 w 1847786"/>
                  <a:gd name="connsiteY224" fmla="*/ 462312 h 715772"/>
                  <a:gd name="connsiteX225" fmla="*/ 295542 w 1847786"/>
                  <a:gd name="connsiteY225" fmla="*/ 450666 h 715772"/>
                  <a:gd name="connsiteX226" fmla="*/ 1052097 w 1847786"/>
                  <a:gd name="connsiteY226" fmla="*/ 435899 h 715772"/>
                  <a:gd name="connsiteX227" fmla="*/ 1065717 w 1847786"/>
                  <a:gd name="connsiteY227" fmla="*/ 439064 h 715772"/>
                  <a:gd name="connsiteX228" fmla="*/ 1075924 w 1847786"/>
                  <a:gd name="connsiteY228" fmla="*/ 459816 h 715772"/>
                  <a:gd name="connsiteX229" fmla="*/ 1052910 w 1847786"/>
                  <a:gd name="connsiteY229" fmla="*/ 462080 h 715772"/>
                  <a:gd name="connsiteX230" fmla="*/ 1042702 w 1847786"/>
                  <a:gd name="connsiteY230" fmla="*/ 441330 h 715772"/>
                  <a:gd name="connsiteX231" fmla="*/ 1052097 w 1847786"/>
                  <a:gd name="connsiteY231" fmla="*/ 435899 h 715772"/>
                  <a:gd name="connsiteX232" fmla="*/ 1130871 w 1847786"/>
                  <a:gd name="connsiteY232" fmla="*/ 435792 h 715772"/>
                  <a:gd name="connsiteX233" fmla="*/ 1148794 w 1847786"/>
                  <a:gd name="connsiteY233" fmla="*/ 450405 h 715772"/>
                  <a:gd name="connsiteX234" fmla="*/ 1128815 w 1847786"/>
                  <a:gd name="connsiteY234" fmla="*/ 462051 h 715772"/>
                  <a:gd name="connsiteX235" fmla="*/ 1110891 w 1847786"/>
                  <a:gd name="connsiteY235" fmla="*/ 447436 h 715772"/>
                  <a:gd name="connsiteX236" fmla="*/ 1130871 w 1847786"/>
                  <a:gd name="connsiteY236" fmla="*/ 435792 h 715772"/>
                  <a:gd name="connsiteX237" fmla="*/ 1219033 w 1847786"/>
                  <a:gd name="connsiteY237" fmla="*/ 433037 h 715772"/>
                  <a:gd name="connsiteX238" fmla="*/ 1236956 w 1847786"/>
                  <a:gd name="connsiteY238" fmla="*/ 447650 h 715772"/>
                  <a:gd name="connsiteX239" fmla="*/ 1216977 w 1847786"/>
                  <a:gd name="connsiteY239" fmla="*/ 459296 h 715772"/>
                  <a:gd name="connsiteX240" fmla="*/ 1199053 w 1847786"/>
                  <a:gd name="connsiteY240" fmla="*/ 444681 h 715772"/>
                  <a:gd name="connsiteX241" fmla="*/ 1219033 w 1847786"/>
                  <a:gd name="connsiteY241" fmla="*/ 433037 h 715772"/>
                  <a:gd name="connsiteX242" fmla="*/ 1482142 w 1847786"/>
                  <a:gd name="connsiteY242" fmla="*/ 432726 h 715772"/>
                  <a:gd name="connsiteX243" fmla="*/ 1495763 w 1847786"/>
                  <a:gd name="connsiteY243" fmla="*/ 435893 h 715772"/>
                  <a:gd name="connsiteX244" fmla="*/ 1505970 w 1847786"/>
                  <a:gd name="connsiteY244" fmla="*/ 456645 h 715772"/>
                  <a:gd name="connsiteX245" fmla="*/ 1482956 w 1847786"/>
                  <a:gd name="connsiteY245" fmla="*/ 458909 h 715772"/>
                  <a:gd name="connsiteX246" fmla="*/ 1472748 w 1847786"/>
                  <a:gd name="connsiteY246" fmla="*/ 438157 h 715772"/>
                  <a:gd name="connsiteX247" fmla="*/ 1482142 w 1847786"/>
                  <a:gd name="connsiteY247" fmla="*/ 432726 h 715772"/>
                  <a:gd name="connsiteX248" fmla="*/ 1560917 w 1847786"/>
                  <a:gd name="connsiteY248" fmla="*/ 432617 h 715772"/>
                  <a:gd name="connsiteX249" fmla="*/ 1578840 w 1847786"/>
                  <a:gd name="connsiteY249" fmla="*/ 447231 h 715772"/>
                  <a:gd name="connsiteX250" fmla="*/ 1558861 w 1847786"/>
                  <a:gd name="connsiteY250" fmla="*/ 458877 h 715772"/>
                  <a:gd name="connsiteX251" fmla="*/ 1540937 w 1847786"/>
                  <a:gd name="connsiteY251" fmla="*/ 444263 h 715772"/>
                  <a:gd name="connsiteX252" fmla="*/ 1560917 w 1847786"/>
                  <a:gd name="connsiteY252" fmla="*/ 432617 h 715772"/>
                  <a:gd name="connsiteX253" fmla="*/ 1656954 w 1847786"/>
                  <a:gd name="connsiteY253" fmla="*/ 428471 h 715772"/>
                  <a:gd name="connsiteX254" fmla="*/ 1646580 w 1847786"/>
                  <a:gd name="connsiteY254" fmla="*/ 439044 h 715772"/>
                  <a:gd name="connsiteX255" fmla="*/ 1647554 w 1847786"/>
                  <a:gd name="connsiteY255" fmla="*/ 433679 h 715772"/>
                  <a:gd name="connsiteX256" fmla="*/ 839938 w 1847786"/>
                  <a:gd name="connsiteY256" fmla="*/ 417608 h 715772"/>
                  <a:gd name="connsiteX257" fmla="*/ 857862 w 1847786"/>
                  <a:gd name="connsiteY257" fmla="*/ 432222 h 715772"/>
                  <a:gd name="connsiteX258" fmla="*/ 837882 w 1847786"/>
                  <a:gd name="connsiteY258" fmla="*/ 443866 h 715772"/>
                  <a:gd name="connsiteX259" fmla="*/ 819959 w 1847786"/>
                  <a:gd name="connsiteY259" fmla="*/ 429253 h 715772"/>
                  <a:gd name="connsiteX260" fmla="*/ 839938 w 1847786"/>
                  <a:gd name="connsiteY260" fmla="*/ 417608 h 715772"/>
                  <a:gd name="connsiteX261" fmla="*/ 550301 w 1847786"/>
                  <a:gd name="connsiteY261" fmla="*/ 413117 h 715772"/>
                  <a:gd name="connsiteX262" fmla="*/ 552565 w 1847786"/>
                  <a:gd name="connsiteY262" fmla="*/ 436133 h 715772"/>
                  <a:gd name="connsiteX263" fmla="*/ 531814 w 1847786"/>
                  <a:gd name="connsiteY263" fmla="*/ 446339 h 715772"/>
                  <a:gd name="connsiteX264" fmla="*/ 529549 w 1847786"/>
                  <a:gd name="connsiteY264" fmla="*/ 423325 h 715772"/>
                  <a:gd name="connsiteX265" fmla="*/ 550301 w 1847786"/>
                  <a:gd name="connsiteY265" fmla="*/ 413117 h 715772"/>
                  <a:gd name="connsiteX266" fmla="*/ 908412 w 1847786"/>
                  <a:gd name="connsiteY266" fmla="*/ 410777 h 715772"/>
                  <a:gd name="connsiteX267" fmla="*/ 920056 w 1847786"/>
                  <a:gd name="connsiteY267" fmla="*/ 430757 h 715772"/>
                  <a:gd name="connsiteX268" fmla="*/ 905443 w 1847786"/>
                  <a:gd name="connsiteY268" fmla="*/ 448680 h 715772"/>
                  <a:gd name="connsiteX269" fmla="*/ 896595 w 1847786"/>
                  <a:gd name="connsiteY269" fmla="*/ 442402 h 715772"/>
                  <a:gd name="connsiteX270" fmla="*/ 895549 w 1847786"/>
                  <a:gd name="connsiteY270" fmla="*/ 437281 h 715772"/>
                  <a:gd name="connsiteX271" fmla="*/ 892984 w 1847786"/>
                  <a:gd name="connsiteY271" fmla="*/ 437805 h 715772"/>
                  <a:gd name="connsiteX272" fmla="*/ 875061 w 1847786"/>
                  <a:gd name="connsiteY272" fmla="*/ 423191 h 715772"/>
                  <a:gd name="connsiteX273" fmla="*/ 895040 w 1847786"/>
                  <a:gd name="connsiteY273" fmla="*/ 411546 h 715772"/>
                  <a:gd name="connsiteX274" fmla="*/ 901784 w 1847786"/>
                  <a:gd name="connsiteY274" fmla="*/ 414066 h 715772"/>
                  <a:gd name="connsiteX275" fmla="*/ 705644 w 1847786"/>
                  <a:gd name="connsiteY275" fmla="*/ 409231 h 715772"/>
                  <a:gd name="connsiteX276" fmla="*/ 717877 w 1847786"/>
                  <a:gd name="connsiteY276" fmla="*/ 416007 h 715772"/>
                  <a:gd name="connsiteX277" fmla="*/ 722006 w 1847786"/>
                  <a:gd name="connsiteY277" fmla="*/ 438762 h 715772"/>
                  <a:gd name="connsiteX278" fmla="*/ 699252 w 1847786"/>
                  <a:gd name="connsiteY278" fmla="*/ 434632 h 715772"/>
                  <a:gd name="connsiteX279" fmla="*/ 695122 w 1847786"/>
                  <a:gd name="connsiteY279" fmla="*/ 411878 h 715772"/>
                  <a:gd name="connsiteX280" fmla="*/ 705644 w 1847786"/>
                  <a:gd name="connsiteY280" fmla="*/ 409231 h 715772"/>
                  <a:gd name="connsiteX281" fmla="*/ 1325086 w 1847786"/>
                  <a:gd name="connsiteY281" fmla="*/ 408372 h 715772"/>
                  <a:gd name="connsiteX282" fmla="*/ 1343010 w 1847786"/>
                  <a:gd name="connsiteY282" fmla="*/ 422988 h 715772"/>
                  <a:gd name="connsiteX283" fmla="*/ 1323030 w 1847786"/>
                  <a:gd name="connsiteY283" fmla="*/ 434632 h 715772"/>
                  <a:gd name="connsiteX284" fmla="*/ 1305107 w 1847786"/>
                  <a:gd name="connsiteY284" fmla="*/ 420018 h 715772"/>
                  <a:gd name="connsiteX285" fmla="*/ 1325086 w 1847786"/>
                  <a:gd name="connsiteY285" fmla="*/ 408372 h 715772"/>
                  <a:gd name="connsiteX286" fmla="*/ 1063418 w 1847786"/>
                  <a:gd name="connsiteY286" fmla="*/ 400094 h 715772"/>
                  <a:gd name="connsiteX287" fmla="*/ 1065683 w 1847786"/>
                  <a:gd name="connsiteY287" fmla="*/ 423110 h 715772"/>
                  <a:gd name="connsiteX288" fmla="*/ 1044931 w 1847786"/>
                  <a:gd name="connsiteY288" fmla="*/ 433316 h 715772"/>
                  <a:gd name="connsiteX289" fmla="*/ 1042667 w 1847786"/>
                  <a:gd name="connsiteY289" fmla="*/ 410301 h 715772"/>
                  <a:gd name="connsiteX290" fmla="*/ 1063418 w 1847786"/>
                  <a:gd name="connsiteY290" fmla="*/ 400094 h 715772"/>
                  <a:gd name="connsiteX291" fmla="*/ 1421529 w 1847786"/>
                  <a:gd name="connsiteY291" fmla="*/ 397754 h 715772"/>
                  <a:gd name="connsiteX292" fmla="*/ 1433173 w 1847786"/>
                  <a:gd name="connsiteY292" fmla="*/ 417733 h 715772"/>
                  <a:gd name="connsiteX293" fmla="*/ 1418560 w 1847786"/>
                  <a:gd name="connsiteY293" fmla="*/ 435657 h 715772"/>
                  <a:gd name="connsiteX294" fmla="*/ 1406916 w 1847786"/>
                  <a:gd name="connsiteY294" fmla="*/ 415677 h 715772"/>
                  <a:gd name="connsiteX295" fmla="*/ 1421529 w 1847786"/>
                  <a:gd name="connsiteY295" fmla="*/ 397754 h 715772"/>
                  <a:gd name="connsiteX296" fmla="*/ 1218761 w 1847786"/>
                  <a:gd name="connsiteY296" fmla="*/ 396207 h 715772"/>
                  <a:gd name="connsiteX297" fmla="*/ 1230993 w 1847786"/>
                  <a:gd name="connsiteY297" fmla="*/ 402984 h 715772"/>
                  <a:gd name="connsiteX298" fmla="*/ 1235122 w 1847786"/>
                  <a:gd name="connsiteY298" fmla="*/ 425738 h 715772"/>
                  <a:gd name="connsiteX299" fmla="*/ 1212368 w 1847786"/>
                  <a:gd name="connsiteY299" fmla="*/ 421609 h 715772"/>
                  <a:gd name="connsiteX300" fmla="*/ 1208239 w 1847786"/>
                  <a:gd name="connsiteY300" fmla="*/ 398855 h 715772"/>
                  <a:gd name="connsiteX301" fmla="*/ 1218761 w 1847786"/>
                  <a:gd name="connsiteY301" fmla="*/ 396207 h 715772"/>
                  <a:gd name="connsiteX302" fmla="*/ 1277053 w 1847786"/>
                  <a:gd name="connsiteY302" fmla="*/ 393620 h 715772"/>
                  <a:gd name="connsiteX303" fmla="*/ 1288699 w 1847786"/>
                  <a:gd name="connsiteY303" fmla="*/ 413599 h 715772"/>
                  <a:gd name="connsiteX304" fmla="*/ 1274084 w 1847786"/>
                  <a:gd name="connsiteY304" fmla="*/ 431523 h 715772"/>
                  <a:gd name="connsiteX305" fmla="*/ 1262439 w 1847786"/>
                  <a:gd name="connsiteY305" fmla="*/ 411543 h 715772"/>
                  <a:gd name="connsiteX306" fmla="*/ 1277053 w 1847786"/>
                  <a:gd name="connsiteY306" fmla="*/ 393620 h 715772"/>
                  <a:gd name="connsiteX307" fmla="*/ 414711 w 1847786"/>
                  <a:gd name="connsiteY307" fmla="*/ 391047 h 715772"/>
                  <a:gd name="connsiteX308" fmla="*/ 426943 w 1847786"/>
                  <a:gd name="connsiteY308" fmla="*/ 397824 h 715772"/>
                  <a:gd name="connsiteX309" fmla="*/ 431072 w 1847786"/>
                  <a:gd name="connsiteY309" fmla="*/ 420578 h 715772"/>
                  <a:gd name="connsiteX310" fmla="*/ 408318 w 1847786"/>
                  <a:gd name="connsiteY310" fmla="*/ 416449 h 715772"/>
                  <a:gd name="connsiteX311" fmla="*/ 404188 w 1847786"/>
                  <a:gd name="connsiteY311" fmla="*/ 393695 h 715772"/>
                  <a:gd name="connsiteX312" fmla="*/ 414711 w 1847786"/>
                  <a:gd name="connsiteY312" fmla="*/ 391047 h 715772"/>
                  <a:gd name="connsiteX313" fmla="*/ 322137 w 1847786"/>
                  <a:gd name="connsiteY313" fmla="*/ 390941 h 715772"/>
                  <a:gd name="connsiteX314" fmla="*/ 333783 w 1847786"/>
                  <a:gd name="connsiteY314" fmla="*/ 410920 h 715772"/>
                  <a:gd name="connsiteX315" fmla="*/ 319169 w 1847786"/>
                  <a:gd name="connsiteY315" fmla="*/ 428844 h 715772"/>
                  <a:gd name="connsiteX316" fmla="*/ 307523 w 1847786"/>
                  <a:gd name="connsiteY316" fmla="*/ 408864 h 715772"/>
                  <a:gd name="connsiteX317" fmla="*/ 322137 w 1847786"/>
                  <a:gd name="connsiteY317" fmla="*/ 390941 h 715772"/>
                  <a:gd name="connsiteX318" fmla="*/ 236305 w 1847786"/>
                  <a:gd name="connsiteY318" fmla="*/ 388366 h 715772"/>
                  <a:gd name="connsiteX319" fmla="*/ 249406 w 1847786"/>
                  <a:gd name="connsiteY319" fmla="*/ 393262 h 715772"/>
                  <a:gd name="connsiteX320" fmla="*/ 250373 w 1847786"/>
                  <a:gd name="connsiteY320" fmla="*/ 395214 h 715772"/>
                  <a:gd name="connsiteX321" fmla="*/ 259367 w 1847786"/>
                  <a:gd name="connsiteY321" fmla="*/ 394934 h 715772"/>
                  <a:gd name="connsiteX322" fmla="*/ 261632 w 1847786"/>
                  <a:gd name="connsiteY322" fmla="*/ 417950 h 715772"/>
                  <a:gd name="connsiteX323" fmla="*/ 240880 w 1847786"/>
                  <a:gd name="connsiteY323" fmla="*/ 428156 h 715772"/>
                  <a:gd name="connsiteX324" fmla="*/ 235449 w 1847786"/>
                  <a:gd name="connsiteY324" fmla="*/ 418762 h 715772"/>
                  <a:gd name="connsiteX325" fmla="*/ 236518 w 1847786"/>
                  <a:gd name="connsiteY325" fmla="*/ 414163 h 715772"/>
                  <a:gd name="connsiteX326" fmla="*/ 234248 w 1847786"/>
                  <a:gd name="connsiteY326" fmla="*/ 414625 h 715772"/>
                  <a:gd name="connsiteX327" fmla="*/ 216324 w 1847786"/>
                  <a:gd name="connsiteY327" fmla="*/ 400012 h 715772"/>
                  <a:gd name="connsiteX328" fmla="*/ 236305 w 1847786"/>
                  <a:gd name="connsiteY328" fmla="*/ 388366 h 715772"/>
                  <a:gd name="connsiteX329" fmla="*/ 964837 w 1847786"/>
                  <a:gd name="connsiteY329" fmla="*/ 387712 h 715772"/>
                  <a:gd name="connsiteX330" fmla="*/ 982761 w 1847786"/>
                  <a:gd name="connsiteY330" fmla="*/ 402325 h 715772"/>
                  <a:gd name="connsiteX331" fmla="*/ 977323 w 1847786"/>
                  <a:gd name="connsiteY331" fmla="*/ 409990 h 715772"/>
                  <a:gd name="connsiteX332" fmla="*/ 983202 w 1847786"/>
                  <a:gd name="connsiteY332" fmla="*/ 408790 h 715772"/>
                  <a:gd name="connsiteX333" fmla="*/ 1001126 w 1847786"/>
                  <a:gd name="connsiteY333" fmla="*/ 423404 h 715772"/>
                  <a:gd name="connsiteX334" fmla="*/ 981145 w 1847786"/>
                  <a:gd name="connsiteY334" fmla="*/ 435050 h 715772"/>
                  <a:gd name="connsiteX335" fmla="*/ 963222 w 1847786"/>
                  <a:gd name="connsiteY335" fmla="*/ 420435 h 715772"/>
                  <a:gd name="connsiteX336" fmla="*/ 968659 w 1847786"/>
                  <a:gd name="connsiteY336" fmla="*/ 412770 h 715772"/>
                  <a:gd name="connsiteX337" fmla="*/ 962780 w 1847786"/>
                  <a:gd name="connsiteY337" fmla="*/ 413971 h 715772"/>
                  <a:gd name="connsiteX338" fmla="*/ 944858 w 1847786"/>
                  <a:gd name="connsiteY338" fmla="*/ 399356 h 715772"/>
                  <a:gd name="connsiteX339" fmla="*/ 964837 w 1847786"/>
                  <a:gd name="connsiteY339" fmla="*/ 387712 h 715772"/>
                  <a:gd name="connsiteX340" fmla="*/ 173505 w 1847786"/>
                  <a:gd name="connsiteY340" fmla="*/ 387305 h 715772"/>
                  <a:gd name="connsiteX341" fmla="*/ 173885 w 1847786"/>
                  <a:gd name="connsiteY341" fmla="*/ 387447 h 715772"/>
                  <a:gd name="connsiteX342" fmla="*/ 174099 w 1847786"/>
                  <a:gd name="connsiteY342" fmla="*/ 387878 h 715772"/>
                  <a:gd name="connsiteX343" fmla="*/ 590720 w 1847786"/>
                  <a:gd name="connsiteY343" fmla="*/ 386167 h 715772"/>
                  <a:gd name="connsiteX344" fmla="*/ 604341 w 1847786"/>
                  <a:gd name="connsiteY344" fmla="*/ 389333 h 715772"/>
                  <a:gd name="connsiteX345" fmla="*/ 608208 w 1847786"/>
                  <a:gd name="connsiteY345" fmla="*/ 397194 h 715772"/>
                  <a:gd name="connsiteX346" fmla="*/ 617477 w 1847786"/>
                  <a:gd name="connsiteY346" fmla="*/ 392594 h 715772"/>
                  <a:gd name="connsiteX347" fmla="*/ 629123 w 1847786"/>
                  <a:gd name="connsiteY347" fmla="*/ 412574 h 715772"/>
                  <a:gd name="connsiteX348" fmla="*/ 614509 w 1847786"/>
                  <a:gd name="connsiteY348" fmla="*/ 430497 h 715772"/>
                  <a:gd name="connsiteX349" fmla="*/ 605659 w 1847786"/>
                  <a:gd name="connsiteY349" fmla="*/ 424219 h 715772"/>
                  <a:gd name="connsiteX350" fmla="*/ 603820 w 1847786"/>
                  <a:gd name="connsiteY350" fmla="*/ 415204 h 715772"/>
                  <a:gd name="connsiteX351" fmla="*/ 591534 w 1847786"/>
                  <a:gd name="connsiteY351" fmla="*/ 412349 h 715772"/>
                  <a:gd name="connsiteX352" fmla="*/ 581327 w 1847786"/>
                  <a:gd name="connsiteY352" fmla="*/ 391597 h 715772"/>
                  <a:gd name="connsiteX353" fmla="*/ 590720 w 1847786"/>
                  <a:gd name="connsiteY353" fmla="*/ 386167 h 715772"/>
                  <a:gd name="connsiteX354" fmla="*/ 768364 w 1847786"/>
                  <a:gd name="connsiteY354" fmla="*/ 380342 h 715772"/>
                  <a:gd name="connsiteX355" fmla="*/ 778888 w 1847786"/>
                  <a:gd name="connsiteY355" fmla="*/ 382990 h 715772"/>
                  <a:gd name="connsiteX356" fmla="*/ 774757 w 1847786"/>
                  <a:gd name="connsiteY356" fmla="*/ 405745 h 715772"/>
                  <a:gd name="connsiteX357" fmla="*/ 752003 w 1847786"/>
                  <a:gd name="connsiteY357" fmla="*/ 409875 h 715772"/>
                  <a:gd name="connsiteX358" fmla="*/ 756132 w 1847786"/>
                  <a:gd name="connsiteY358" fmla="*/ 387120 h 715772"/>
                  <a:gd name="connsiteX359" fmla="*/ 768364 w 1847786"/>
                  <a:gd name="connsiteY359" fmla="*/ 380342 h 715772"/>
                  <a:gd name="connsiteX360" fmla="*/ 1041222 w 1847786"/>
                  <a:gd name="connsiteY360" fmla="*/ 369375 h 715772"/>
                  <a:gd name="connsiteX361" fmla="*/ 1052866 w 1847786"/>
                  <a:gd name="connsiteY361" fmla="*/ 389354 h 715772"/>
                  <a:gd name="connsiteX362" fmla="*/ 1038253 w 1847786"/>
                  <a:gd name="connsiteY362" fmla="*/ 407278 h 715772"/>
                  <a:gd name="connsiteX363" fmla="*/ 1026609 w 1847786"/>
                  <a:gd name="connsiteY363" fmla="*/ 387298 h 715772"/>
                  <a:gd name="connsiteX364" fmla="*/ 1041222 w 1847786"/>
                  <a:gd name="connsiteY364" fmla="*/ 369375 h 715772"/>
                  <a:gd name="connsiteX365" fmla="*/ 1187835 w 1847786"/>
                  <a:gd name="connsiteY365" fmla="*/ 365656 h 715772"/>
                  <a:gd name="connsiteX366" fmla="*/ 1190100 w 1847786"/>
                  <a:gd name="connsiteY366" fmla="*/ 388670 h 715772"/>
                  <a:gd name="connsiteX367" fmla="*/ 1169348 w 1847786"/>
                  <a:gd name="connsiteY367" fmla="*/ 398877 h 715772"/>
                  <a:gd name="connsiteX368" fmla="*/ 1167084 w 1847786"/>
                  <a:gd name="connsiteY368" fmla="*/ 375862 h 715772"/>
                  <a:gd name="connsiteX369" fmla="*/ 1187835 w 1847786"/>
                  <a:gd name="connsiteY369" fmla="*/ 365656 h 715772"/>
                  <a:gd name="connsiteX370" fmla="*/ 1545945 w 1847786"/>
                  <a:gd name="connsiteY370" fmla="*/ 363315 h 715772"/>
                  <a:gd name="connsiteX371" fmla="*/ 1557591 w 1847786"/>
                  <a:gd name="connsiteY371" fmla="*/ 383294 h 715772"/>
                  <a:gd name="connsiteX372" fmla="*/ 1542977 w 1847786"/>
                  <a:gd name="connsiteY372" fmla="*/ 401218 h 715772"/>
                  <a:gd name="connsiteX373" fmla="*/ 1531331 w 1847786"/>
                  <a:gd name="connsiteY373" fmla="*/ 381238 h 715772"/>
                  <a:gd name="connsiteX374" fmla="*/ 1545945 w 1847786"/>
                  <a:gd name="connsiteY374" fmla="*/ 363315 h 715772"/>
                  <a:gd name="connsiteX375" fmla="*/ 1343178 w 1847786"/>
                  <a:gd name="connsiteY375" fmla="*/ 361767 h 715772"/>
                  <a:gd name="connsiteX376" fmla="*/ 1355411 w 1847786"/>
                  <a:gd name="connsiteY376" fmla="*/ 368545 h 715772"/>
                  <a:gd name="connsiteX377" fmla="*/ 1359540 w 1847786"/>
                  <a:gd name="connsiteY377" fmla="*/ 391299 h 715772"/>
                  <a:gd name="connsiteX378" fmla="*/ 1336786 w 1847786"/>
                  <a:gd name="connsiteY378" fmla="*/ 387170 h 715772"/>
                  <a:gd name="connsiteX379" fmla="*/ 1332657 w 1847786"/>
                  <a:gd name="connsiteY379" fmla="*/ 364417 h 715772"/>
                  <a:gd name="connsiteX380" fmla="*/ 1343178 w 1847786"/>
                  <a:gd name="connsiteY380" fmla="*/ 361767 h 715772"/>
                  <a:gd name="connsiteX381" fmla="*/ 824966 w 1847786"/>
                  <a:gd name="connsiteY381" fmla="*/ 348303 h 715772"/>
                  <a:gd name="connsiteX382" fmla="*/ 836611 w 1847786"/>
                  <a:gd name="connsiteY382" fmla="*/ 368283 h 715772"/>
                  <a:gd name="connsiteX383" fmla="*/ 821998 w 1847786"/>
                  <a:gd name="connsiteY383" fmla="*/ 386206 h 715772"/>
                  <a:gd name="connsiteX384" fmla="*/ 810353 w 1847786"/>
                  <a:gd name="connsiteY384" fmla="*/ 366227 h 715772"/>
                  <a:gd name="connsiteX385" fmla="*/ 824966 w 1847786"/>
                  <a:gd name="connsiteY385" fmla="*/ 348303 h 715772"/>
                  <a:gd name="connsiteX386" fmla="*/ 617788 w 1847786"/>
                  <a:gd name="connsiteY386" fmla="*/ 343896 h 715772"/>
                  <a:gd name="connsiteX387" fmla="*/ 629433 w 1847786"/>
                  <a:gd name="connsiteY387" fmla="*/ 363875 h 715772"/>
                  <a:gd name="connsiteX388" fmla="*/ 614819 w 1847786"/>
                  <a:gd name="connsiteY388" fmla="*/ 381799 h 715772"/>
                  <a:gd name="connsiteX389" fmla="*/ 603175 w 1847786"/>
                  <a:gd name="connsiteY389" fmla="*/ 361819 h 715772"/>
                  <a:gd name="connsiteX390" fmla="*/ 617788 w 1847786"/>
                  <a:gd name="connsiteY390" fmla="*/ 343896 h 715772"/>
                  <a:gd name="connsiteX391" fmla="*/ 381956 w 1847786"/>
                  <a:gd name="connsiteY391" fmla="*/ 319651 h 715772"/>
                  <a:gd name="connsiteX392" fmla="*/ 393601 w 1847786"/>
                  <a:gd name="connsiteY392" fmla="*/ 339631 h 715772"/>
                  <a:gd name="connsiteX393" fmla="*/ 378987 w 1847786"/>
                  <a:gd name="connsiteY393" fmla="*/ 357555 h 715772"/>
                  <a:gd name="connsiteX394" fmla="*/ 367341 w 1847786"/>
                  <a:gd name="connsiteY394" fmla="*/ 337574 h 715772"/>
                  <a:gd name="connsiteX395" fmla="*/ 381956 w 1847786"/>
                  <a:gd name="connsiteY395" fmla="*/ 319651 h 715772"/>
                  <a:gd name="connsiteX396" fmla="*/ 1584560 w 1847786"/>
                  <a:gd name="connsiteY396" fmla="*/ 305595 h 715772"/>
                  <a:gd name="connsiteX397" fmla="*/ 1586826 w 1847786"/>
                  <a:gd name="connsiteY397" fmla="*/ 328611 h 715772"/>
                  <a:gd name="connsiteX398" fmla="*/ 1566074 w 1847786"/>
                  <a:gd name="connsiteY398" fmla="*/ 338817 h 715772"/>
                  <a:gd name="connsiteX399" fmla="*/ 1563810 w 1847786"/>
                  <a:gd name="connsiteY399" fmla="*/ 315803 h 715772"/>
                  <a:gd name="connsiteX400" fmla="*/ 1584560 w 1847786"/>
                  <a:gd name="connsiteY400" fmla="*/ 305595 h 715772"/>
                  <a:gd name="connsiteX401" fmla="*/ 1739905 w 1847786"/>
                  <a:gd name="connsiteY401" fmla="*/ 301708 h 715772"/>
                  <a:gd name="connsiteX402" fmla="*/ 1752137 w 1847786"/>
                  <a:gd name="connsiteY402" fmla="*/ 308485 h 715772"/>
                  <a:gd name="connsiteX403" fmla="*/ 1752239 w 1847786"/>
                  <a:gd name="connsiteY403" fmla="*/ 309044 h 715772"/>
                  <a:gd name="connsiteX404" fmla="*/ 1738990 w 1847786"/>
                  <a:gd name="connsiteY404" fmla="*/ 330146 h 715772"/>
                  <a:gd name="connsiteX405" fmla="*/ 1733511 w 1847786"/>
                  <a:gd name="connsiteY405" fmla="*/ 327110 h 715772"/>
                  <a:gd name="connsiteX406" fmla="*/ 1729382 w 1847786"/>
                  <a:gd name="connsiteY406" fmla="*/ 304356 h 715772"/>
                  <a:gd name="connsiteX407" fmla="*/ 1739905 w 1847786"/>
                  <a:gd name="connsiteY407" fmla="*/ 301708 h 715772"/>
                  <a:gd name="connsiteX408" fmla="*/ 1647331 w 1847786"/>
                  <a:gd name="connsiteY408" fmla="*/ 301602 h 715772"/>
                  <a:gd name="connsiteX409" fmla="*/ 1658977 w 1847786"/>
                  <a:gd name="connsiteY409" fmla="*/ 321581 h 715772"/>
                  <a:gd name="connsiteX410" fmla="*/ 1644362 w 1847786"/>
                  <a:gd name="connsiteY410" fmla="*/ 339505 h 715772"/>
                  <a:gd name="connsiteX411" fmla="*/ 1632717 w 1847786"/>
                  <a:gd name="connsiteY411" fmla="*/ 319525 h 715772"/>
                  <a:gd name="connsiteX412" fmla="*/ 1647331 w 1847786"/>
                  <a:gd name="connsiteY412" fmla="*/ 301602 h 715772"/>
                  <a:gd name="connsiteX413" fmla="*/ 1485979 w 1847786"/>
                  <a:gd name="connsiteY413" fmla="*/ 293213 h 715772"/>
                  <a:gd name="connsiteX414" fmla="*/ 1503903 w 1847786"/>
                  <a:gd name="connsiteY414" fmla="*/ 307826 h 715772"/>
                  <a:gd name="connsiteX415" fmla="*/ 1483923 w 1847786"/>
                  <a:gd name="connsiteY415" fmla="*/ 319472 h 715772"/>
                  <a:gd name="connsiteX416" fmla="*/ 1466000 w 1847786"/>
                  <a:gd name="connsiteY416" fmla="*/ 304859 h 715772"/>
                  <a:gd name="connsiteX417" fmla="*/ 1485979 w 1847786"/>
                  <a:gd name="connsiteY417" fmla="*/ 293213 h 715772"/>
                  <a:gd name="connsiteX418" fmla="*/ 1111864 w 1847786"/>
                  <a:gd name="connsiteY418" fmla="*/ 291668 h 715772"/>
                  <a:gd name="connsiteX419" fmla="*/ 1125485 w 1847786"/>
                  <a:gd name="connsiteY419" fmla="*/ 294833 h 715772"/>
                  <a:gd name="connsiteX420" fmla="*/ 1135692 w 1847786"/>
                  <a:gd name="connsiteY420" fmla="*/ 315584 h 715772"/>
                  <a:gd name="connsiteX421" fmla="*/ 1112678 w 1847786"/>
                  <a:gd name="connsiteY421" fmla="*/ 317849 h 715772"/>
                  <a:gd name="connsiteX422" fmla="*/ 1102470 w 1847786"/>
                  <a:gd name="connsiteY422" fmla="*/ 297097 h 715772"/>
                  <a:gd name="connsiteX423" fmla="*/ 1111864 w 1847786"/>
                  <a:gd name="connsiteY423" fmla="*/ 291668 h 715772"/>
                  <a:gd name="connsiteX424" fmla="*/ 1190639 w 1847786"/>
                  <a:gd name="connsiteY424" fmla="*/ 291559 h 715772"/>
                  <a:gd name="connsiteX425" fmla="*/ 1208563 w 1847786"/>
                  <a:gd name="connsiteY425" fmla="*/ 306173 h 715772"/>
                  <a:gd name="connsiteX426" fmla="*/ 1188583 w 1847786"/>
                  <a:gd name="connsiteY426" fmla="*/ 317819 h 715772"/>
                  <a:gd name="connsiteX427" fmla="*/ 1170660 w 1847786"/>
                  <a:gd name="connsiteY427" fmla="*/ 303204 h 715772"/>
                  <a:gd name="connsiteX428" fmla="*/ 1190639 w 1847786"/>
                  <a:gd name="connsiteY428" fmla="*/ 291559 h 715772"/>
                  <a:gd name="connsiteX429" fmla="*/ 531064 w 1847786"/>
                  <a:gd name="connsiteY429" fmla="*/ 290533 h 715772"/>
                  <a:gd name="connsiteX430" fmla="*/ 548988 w 1847786"/>
                  <a:gd name="connsiteY430" fmla="*/ 305146 h 715772"/>
                  <a:gd name="connsiteX431" fmla="*/ 529007 w 1847786"/>
                  <a:gd name="connsiteY431" fmla="*/ 316792 h 715772"/>
                  <a:gd name="connsiteX432" fmla="*/ 511084 w 1847786"/>
                  <a:gd name="connsiteY432" fmla="*/ 302177 h 715772"/>
                  <a:gd name="connsiteX433" fmla="*/ 531064 w 1847786"/>
                  <a:gd name="connsiteY433" fmla="*/ 290533 h 715772"/>
                  <a:gd name="connsiteX434" fmla="*/ 156948 w 1847786"/>
                  <a:gd name="connsiteY434" fmla="*/ 288989 h 715772"/>
                  <a:gd name="connsiteX435" fmla="*/ 170569 w 1847786"/>
                  <a:gd name="connsiteY435" fmla="*/ 292154 h 715772"/>
                  <a:gd name="connsiteX436" fmla="*/ 180776 w 1847786"/>
                  <a:gd name="connsiteY436" fmla="*/ 312906 h 715772"/>
                  <a:gd name="connsiteX437" fmla="*/ 157762 w 1847786"/>
                  <a:gd name="connsiteY437" fmla="*/ 315170 h 715772"/>
                  <a:gd name="connsiteX438" fmla="*/ 147555 w 1847786"/>
                  <a:gd name="connsiteY438" fmla="*/ 294418 h 715772"/>
                  <a:gd name="connsiteX439" fmla="*/ 156948 w 1847786"/>
                  <a:gd name="connsiteY439" fmla="*/ 288989 h 715772"/>
                  <a:gd name="connsiteX440" fmla="*/ 1289508 w 1847786"/>
                  <a:gd name="connsiteY440" fmla="*/ 285844 h 715772"/>
                  <a:gd name="connsiteX441" fmla="*/ 1300030 w 1847786"/>
                  <a:gd name="connsiteY441" fmla="*/ 288492 h 715772"/>
                  <a:gd name="connsiteX442" fmla="*/ 1296795 w 1847786"/>
                  <a:gd name="connsiteY442" fmla="*/ 306311 h 715772"/>
                  <a:gd name="connsiteX443" fmla="*/ 1305447 w 1847786"/>
                  <a:gd name="connsiteY443" fmla="*/ 302019 h 715772"/>
                  <a:gd name="connsiteX444" fmla="*/ 1317093 w 1847786"/>
                  <a:gd name="connsiteY444" fmla="*/ 322000 h 715772"/>
                  <a:gd name="connsiteX445" fmla="*/ 1302478 w 1847786"/>
                  <a:gd name="connsiteY445" fmla="*/ 339922 h 715772"/>
                  <a:gd name="connsiteX446" fmla="*/ 1290833 w 1847786"/>
                  <a:gd name="connsiteY446" fmla="*/ 319943 h 715772"/>
                  <a:gd name="connsiteX447" fmla="*/ 1293608 w 1847786"/>
                  <a:gd name="connsiteY447" fmla="*/ 312517 h 715772"/>
                  <a:gd name="connsiteX448" fmla="*/ 1283668 w 1847786"/>
                  <a:gd name="connsiteY448" fmla="*/ 318024 h 715772"/>
                  <a:gd name="connsiteX449" fmla="*/ 1273146 w 1847786"/>
                  <a:gd name="connsiteY449" fmla="*/ 315375 h 715772"/>
                  <a:gd name="connsiteX450" fmla="*/ 1277276 w 1847786"/>
                  <a:gd name="connsiteY450" fmla="*/ 292622 h 715772"/>
                  <a:gd name="connsiteX451" fmla="*/ 1289508 w 1847786"/>
                  <a:gd name="connsiteY451" fmla="*/ 285844 h 715772"/>
                  <a:gd name="connsiteX452" fmla="*/ 1411500 w 1847786"/>
                  <a:gd name="connsiteY452" fmla="*/ 277357 h 715772"/>
                  <a:gd name="connsiteX453" fmla="*/ 1423144 w 1847786"/>
                  <a:gd name="connsiteY453" fmla="*/ 297336 h 715772"/>
                  <a:gd name="connsiteX454" fmla="*/ 1408531 w 1847786"/>
                  <a:gd name="connsiteY454" fmla="*/ 315260 h 715772"/>
                  <a:gd name="connsiteX455" fmla="*/ 1396887 w 1847786"/>
                  <a:gd name="connsiteY455" fmla="*/ 295280 h 715772"/>
                  <a:gd name="connsiteX456" fmla="*/ 1411500 w 1847786"/>
                  <a:gd name="connsiteY456" fmla="*/ 277357 h 715772"/>
                  <a:gd name="connsiteX457" fmla="*/ 954808 w 1847786"/>
                  <a:gd name="connsiteY457" fmla="*/ 267314 h 715772"/>
                  <a:gd name="connsiteX458" fmla="*/ 972731 w 1847786"/>
                  <a:gd name="connsiteY458" fmla="*/ 281928 h 715772"/>
                  <a:gd name="connsiteX459" fmla="*/ 952752 w 1847786"/>
                  <a:gd name="connsiteY459" fmla="*/ 293574 h 715772"/>
                  <a:gd name="connsiteX460" fmla="*/ 934827 w 1847786"/>
                  <a:gd name="connsiteY460" fmla="*/ 278960 h 715772"/>
                  <a:gd name="connsiteX461" fmla="*/ 954808 w 1847786"/>
                  <a:gd name="connsiteY461" fmla="*/ 267314 h 715772"/>
                  <a:gd name="connsiteX462" fmla="*/ 693140 w 1847786"/>
                  <a:gd name="connsiteY462" fmla="*/ 259036 h 715772"/>
                  <a:gd name="connsiteX463" fmla="*/ 695404 w 1847786"/>
                  <a:gd name="connsiteY463" fmla="*/ 282050 h 715772"/>
                  <a:gd name="connsiteX464" fmla="*/ 674653 w 1847786"/>
                  <a:gd name="connsiteY464" fmla="*/ 292257 h 715772"/>
                  <a:gd name="connsiteX465" fmla="*/ 672388 w 1847786"/>
                  <a:gd name="connsiteY465" fmla="*/ 269244 h 715772"/>
                  <a:gd name="connsiteX466" fmla="*/ 693140 w 1847786"/>
                  <a:gd name="connsiteY466" fmla="*/ 259036 h 715772"/>
                  <a:gd name="connsiteX467" fmla="*/ 322719 w 1847786"/>
                  <a:gd name="connsiteY467" fmla="*/ 257350 h 715772"/>
                  <a:gd name="connsiteX468" fmla="*/ 334364 w 1847786"/>
                  <a:gd name="connsiteY468" fmla="*/ 277329 h 715772"/>
                  <a:gd name="connsiteX469" fmla="*/ 331555 w 1847786"/>
                  <a:gd name="connsiteY469" fmla="*/ 284848 h 715772"/>
                  <a:gd name="connsiteX470" fmla="*/ 334593 w 1847786"/>
                  <a:gd name="connsiteY470" fmla="*/ 283164 h 715772"/>
                  <a:gd name="connsiteX471" fmla="*/ 345114 w 1847786"/>
                  <a:gd name="connsiteY471" fmla="*/ 285811 h 715772"/>
                  <a:gd name="connsiteX472" fmla="*/ 340985 w 1847786"/>
                  <a:gd name="connsiteY472" fmla="*/ 308566 h 715772"/>
                  <a:gd name="connsiteX473" fmla="*/ 318231 w 1847786"/>
                  <a:gd name="connsiteY473" fmla="*/ 312695 h 715772"/>
                  <a:gd name="connsiteX474" fmla="*/ 321559 w 1847786"/>
                  <a:gd name="connsiteY474" fmla="*/ 294355 h 715772"/>
                  <a:gd name="connsiteX475" fmla="*/ 319750 w 1847786"/>
                  <a:gd name="connsiteY475" fmla="*/ 295253 h 715772"/>
                  <a:gd name="connsiteX476" fmla="*/ 308104 w 1847786"/>
                  <a:gd name="connsiteY476" fmla="*/ 275272 h 715772"/>
                  <a:gd name="connsiteX477" fmla="*/ 322719 w 1847786"/>
                  <a:gd name="connsiteY477" fmla="*/ 257350 h 715772"/>
                  <a:gd name="connsiteX478" fmla="*/ 1051251 w 1847786"/>
                  <a:gd name="connsiteY478" fmla="*/ 256695 h 715772"/>
                  <a:gd name="connsiteX479" fmla="*/ 1062895 w 1847786"/>
                  <a:gd name="connsiteY479" fmla="*/ 276676 h 715772"/>
                  <a:gd name="connsiteX480" fmla="*/ 1060861 w 1847786"/>
                  <a:gd name="connsiteY480" fmla="*/ 282118 h 715772"/>
                  <a:gd name="connsiteX481" fmla="*/ 1069616 w 1847786"/>
                  <a:gd name="connsiteY481" fmla="*/ 277774 h 715772"/>
                  <a:gd name="connsiteX482" fmla="*/ 1081260 w 1847786"/>
                  <a:gd name="connsiteY482" fmla="*/ 297754 h 715772"/>
                  <a:gd name="connsiteX483" fmla="*/ 1066647 w 1847786"/>
                  <a:gd name="connsiteY483" fmla="*/ 315678 h 715772"/>
                  <a:gd name="connsiteX484" fmla="*/ 1055002 w 1847786"/>
                  <a:gd name="connsiteY484" fmla="*/ 295697 h 715772"/>
                  <a:gd name="connsiteX485" fmla="*/ 1057037 w 1847786"/>
                  <a:gd name="connsiteY485" fmla="*/ 290254 h 715772"/>
                  <a:gd name="connsiteX486" fmla="*/ 1048282 w 1847786"/>
                  <a:gd name="connsiteY486" fmla="*/ 294599 h 715772"/>
                  <a:gd name="connsiteX487" fmla="*/ 1036637 w 1847786"/>
                  <a:gd name="connsiteY487" fmla="*/ 274619 h 715772"/>
                  <a:gd name="connsiteX488" fmla="*/ 1051251 w 1847786"/>
                  <a:gd name="connsiteY488" fmla="*/ 256695 h 715772"/>
                  <a:gd name="connsiteX489" fmla="*/ 247200 w 1847786"/>
                  <a:gd name="connsiteY489" fmla="*/ 251534 h 715772"/>
                  <a:gd name="connsiteX490" fmla="*/ 258845 w 1847786"/>
                  <a:gd name="connsiteY490" fmla="*/ 271515 h 715772"/>
                  <a:gd name="connsiteX491" fmla="*/ 244233 w 1847786"/>
                  <a:gd name="connsiteY491" fmla="*/ 289438 h 715772"/>
                  <a:gd name="connsiteX492" fmla="*/ 232587 w 1847786"/>
                  <a:gd name="connsiteY492" fmla="*/ 269458 h 715772"/>
                  <a:gd name="connsiteX493" fmla="*/ 247200 w 1847786"/>
                  <a:gd name="connsiteY493" fmla="*/ 251534 h 715772"/>
                  <a:gd name="connsiteX494" fmla="*/ 826714 w 1847786"/>
                  <a:gd name="connsiteY494" fmla="*/ 243489 h 715772"/>
                  <a:gd name="connsiteX495" fmla="*/ 842777 w 1847786"/>
                  <a:gd name="connsiteY495" fmla="*/ 256585 h 715772"/>
                  <a:gd name="connsiteX496" fmla="*/ 848483 w 1847786"/>
                  <a:gd name="connsiteY496" fmla="*/ 255149 h 715772"/>
                  <a:gd name="connsiteX497" fmla="*/ 860716 w 1847786"/>
                  <a:gd name="connsiteY497" fmla="*/ 261926 h 715772"/>
                  <a:gd name="connsiteX498" fmla="*/ 864845 w 1847786"/>
                  <a:gd name="connsiteY498" fmla="*/ 284680 h 715772"/>
                  <a:gd name="connsiteX499" fmla="*/ 842091 w 1847786"/>
                  <a:gd name="connsiteY499" fmla="*/ 280551 h 715772"/>
                  <a:gd name="connsiteX500" fmla="*/ 839366 w 1847786"/>
                  <a:gd name="connsiteY500" fmla="*/ 265534 h 715772"/>
                  <a:gd name="connsiteX501" fmla="*/ 838360 w 1847786"/>
                  <a:gd name="connsiteY501" fmla="*/ 266952 h 715772"/>
                  <a:gd name="connsiteX502" fmla="*/ 824658 w 1847786"/>
                  <a:gd name="connsiteY502" fmla="*/ 269748 h 715772"/>
                  <a:gd name="connsiteX503" fmla="*/ 806735 w 1847786"/>
                  <a:gd name="connsiteY503" fmla="*/ 255135 h 715772"/>
                  <a:gd name="connsiteX504" fmla="*/ 826714 w 1847786"/>
                  <a:gd name="connsiteY504" fmla="*/ 243489 h 715772"/>
                  <a:gd name="connsiteX505" fmla="*/ 452598 w 1847786"/>
                  <a:gd name="connsiteY505" fmla="*/ 241944 h 715772"/>
                  <a:gd name="connsiteX506" fmla="*/ 466219 w 1847786"/>
                  <a:gd name="connsiteY506" fmla="*/ 245109 h 715772"/>
                  <a:gd name="connsiteX507" fmla="*/ 476426 w 1847786"/>
                  <a:gd name="connsiteY507" fmla="*/ 265860 h 715772"/>
                  <a:gd name="connsiteX508" fmla="*/ 453411 w 1847786"/>
                  <a:gd name="connsiteY508" fmla="*/ 268125 h 715772"/>
                  <a:gd name="connsiteX509" fmla="*/ 443204 w 1847786"/>
                  <a:gd name="connsiteY509" fmla="*/ 247373 h 715772"/>
                  <a:gd name="connsiteX510" fmla="*/ 452598 w 1847786"/>
                  <a:gd name="connsiteY510" fmla="*/ 241944 h 715772"/>
                  <a:gd name="connsiteX511" fmla="*/ 531374 w 1847786"/>
                  <a:gd name="connsiteY511" fmla="*/ 241836 h 715772"/>
                  <a:gd name="connsiteX512" fmla="*/ 549298 w 1847786"/>
                  <a:gd name="connsiteY512" fmla="*/ 256449 h 715772"/>
                  <a:gd name="connsiteX513" fmla="*/ 529318 w 1847786"/>
                  <a:gd name="connsiteY513" fmla="*/ 268095 h 715772"/>
                  <a:gd name="connsiteX514" fmla="*/ 511395 w 1847786"/>
                  <a:gd name="connsiteY514" fmla="*/ 253481 h 715772"/>
                  <a:gd name="connsiteX515" fmla="*/ 531374 w 1847786"/>
                  <a:gd name="connsiteY515" fmla="*/ 241836 h 715772"/>
                  <a:gd name="connsiteX516" fmla="*/ 630242 w 1847786"/>
                  <a:gd name="connsiteY516" fmla="*/ 236120 h 715772"/>
                  <a:gd name="connsiteX517" fmla="*/ 640764 w 1847786"/>
                  <a:gd name="connsiteY517" fmla="*/ 238768 h 715772"/>
                  <a:gd name="connsiteX518" fmla="*/ 636635 w 1847786"/>
                  <a:gd name="connsiteY518" fmla="*/ 261523 h 715772"/>
                  <a:gd name="connsiteX519" fmla="*/ 613880 w 1847786"/>
                  <a:gd name="connsiteY519" fmla="*/ 265652 h 715772"/>
                  <a:gd name="connsiteX520" fmla="*/ 618010 w 1847786"/>
                  <a:gd name="connsiteY520" fmla="*/ 242898 h 715772"/>
                  <a:gd name="connsiteX521" fmla="*/ 630242 w 1847786"/>
                  <a:gd name="connsiteY521" fmla="*/ 236120 h 715772"/>
                  <a:gd name="connsiteX522" fmla="*/ 86887 w 1847786"/>
                  <a:gd name="connsiteY522" fmla="*/ 233104 h 715772"/>
                  <a:gd name="connsiteX523" fmla="*/ 98533 w 1847786"/>
                  <a:gd name="connsiteY523" fmla="*/ 253084 h 715772"/>
                  <a:gd name="connsiteX524" fmla="*/ 83919 w 1847786"/>
                  <a:gd name="connsiteY524" fmla="*/ 271007 h 715772"/>
                  <a:gd name="connsiteX525" fmla="*/ 72274 w 1847786"/>
                  <a:gd name="connsiteY525" fmla="*/ 251028 h 715772"/>
                  <a:gd name="connsiteX526" fmla="*/ 86887 w 1847786"/>
                  <a:gd name="connsiteY526" fmla="*/ 233104 h 715772"/>
                  <a:gd name="connsiteX527" fmla="*/ 1672850 w 1847786"/>
                  <a:gd name="connsiteY527" fmla="*/ 232480 h 715772"/>
                  <a:gd name="connsiteX528" fmla="*/ 1690774 w 1847786"/>
                  <a:gd name="connsiteY528" fmla="*/ 247094 h 715772"/>
                  <a:gd name="connsiteX529" fmla="*/ 1670794 w 1847786"/>
                  <a:gd name="connsiteY529" fmla="*/ 258740 h 715772"/>
                  <a:gd name="connsiteX530" fmla="*/ 1652871 w 1847786"/>
                  <a:gd name="connsiteY530" fmla="*/ 244126 h 715772"/>
                  <a:gd name="connsiteX531" fmla="*/ 1672850 w 1847786"/>
                  <a:gd name="connsiteY531" fmla="*/ 232480 h 715772"/>
                  <a:gd name="connsiteX532" fmla="*/ 295542 w 1847786"/>
                  <a:gd name="connsiteY532" fmla="*/ 217590 h 715772"/>
                  <a:gd name="connsiteX533" fmla="*/ 313465 w 1847786"/>
                  <a:gd name="connsiteY533" fmla="*/ 232205 h 715772"/>
                  <a:gd name="connsiteX534" fmla="*/ 293485 w 1847786"/>
                  <a:gd name="connsiteY534" fmla="*/ 243850 h 715772"/>
                  <a:gd name="connsiteX535" fmla="*/ 275561 w 1847786"/>
                  <a:gd name="connsiteY535" fmla="*/ 229236 h 715772"/>
                  <a:gd name="connsiteX536" fmla="*/ 295542 w 1847786"/>
                  <a:gd name="connsiteY536" fmla="*/ 217590 h 715772"/>
                  <a:gd name="connsiteX537" fmla="*/ 1140258 w 1847786"/>
                  <a:gd name="connsiteY537" fmla="*/ 200066 h 715772"/>
                  <a:gd name="connsiteX538" fmla="*/ 1153879 w 1847786"/>
                  <a:gd name="connsiteY538" fmla="*/ 203232 h 715772"/>
                  <a:gd name="connsiteX539" fmla="*/ 1164086 w 1847786"/>
                  <a:gd name="connsiteY539" fmla="*/ 223983 h 715772"/>
                  <a:gd name="connsiteX540" fmla="*/ 1141071 w 1847786"/>
                  <a:gd name="connsiteY540" fmla="*/ 226247 h 715772"/>
                  <a:gd name="connsiteX541" fmla="*/ 1130864 w 1847786"/>
                  <a:gd name="connsiteY541" fmla="*/ 205498 h 715772"/>
                  <a:gd name="connsiteX542" fmla="*/ 1140258 w 1847786"/>
                  <a:gd name="connsiteY542" fmla="*/ 200066 h 715772"/>
                  <a:gd name="connsiteX543" fmla="*/ 1219033 w 1847786"/>
                  <a:gd name="connsiteY543" fmla="*/ 199959 h 715772"/>
                  <a:gd name="connsiteX544" fmla="*/ 1236957 w 1847786"/>
                  <a:gd name="connsiteY544" fmla="*/ 214572 h 715772"/>
                  <a:gd name="connsiteX545" fmla="*/ 1216977 w 1847786"/>
                  <a:gd name="connsiteY545" fmla="*/ 226218 h 715772"/>
                  <a:gd name="connsiteX546" fmla="*/ 1199054 w 1847786"/>
                  <a:gd name="connsiteY546" fmla="*/ 211605 h 715772"/>
                  <a:gd name="connsiteX547" fmla="*/ 1219033 w 1847786"/>
                  <a:gd name="connsiteY547" fmla="*/ 199959 h 715772"/>
                  <a:gd name="connsiteX548" fmla="*/ 1482142 w 1847786"/>
                  <a:gd name="connsiteY548" fmla="*/ 199650 h 715772"/>
                  <a:gd name="connsiteX549" fmla="*/ 1495763 w 1847786"/>
                  <a:gd name="connsiteY549" fmla="*/ 202815 h 715772"/>
                  <a:gd name="connsiteX550" fmla="*/ 1499290 w 1847786"/>
                  <a:gd name="connsiteY550" fmla="*/ 206355 h 715772"/>
                  <a:gd name="connsiteX551" fmla="*/ 1500672 w 1847786"/>
                  <a:gd name="connsiteY551" fmla="*/ 204407 h 715772"/>
                  <a:gd name="connsiteX552" fmla="*/ 1514373 w 1847786"/>
                  <a:gd name="connsiteY552" fmla="*/ 201611 h 715772"/>
                  <a:gd name="connsiteX553" fmla="*/ 1532297 w 1847786"/>
                  <a:gd name="connsiteY553" fmla="*/ 216226 h 715772"/>
                  <a:gd name="connsiteX554" fmla="*/ 1512317 w 1847786"/>
                  <a:gd name="connsiteY554" fmla="*/ 227871 h 715772"/>
                  <a:gd name="connsiteX555" fmla="*/ 1503940 w 1847786"/>
                  <a:gd name="connsiteY555" fmla="*/ 224741 h 715772"/>
                  <a:gd name="connsiteX556" fmla="*/ 1496577 w 1847786"/>
                  <a:gd name="connsiteY556" fmla="*/ 228997 h 715772"/>
                  <a:gd name="connsiteX557" fmla="*/ 1482956 w 1847786"/>
                  <a:gd name="connsiteY557" fmla="*/ 225831 h 715772"/>
                  <a:gd name="connsiteX558" fmla="*/ 1472748 w 1847786"/>
                  <a:gd name="connsiteY558" fmla="*/ 205079 h 715772"/>
                  <a:gd name="connsiteX559" fmla="*/ 1482142 w 1847786"/>
                  <a:gd name="connsiteY559" fmla="*/ 199650 h 715772"/>
                  <a:gd name="connsiteX560" fmla="*/ 1317902 w 1847786"/>
                  <a:gd name="connsiteY560" fmla="*/ 194244 h 715772"/>
                  <a:gd name="connsiteX561" fmla="*/ 1328424 w 1847786"/>
                  <a:gd name="connsiteY561" fmla="*/ 196892 h 715772"/>
                  <a:gd name="connsiteX562" fmla="*/ 1324296 w 1847786"/>
                  <a:gd name="connsiteY562" fmla="*/ 219645 h 715772"/>
                  <a:gd name="connsiteX563" fmla="*/ 1301540 w 1847786"/>
                  <a:gd name="connsiteY563" fmla="*/ 223775 h 715772"/>
                  <a:gd name="connsiteX564" fmla="*/ 1305670 w 1847786"/>
                  <a:gd name="connsiteY564" fmla="*/ 201020 h 715772"/>
                  <a:gd name="connsiteX565" fmla="*/ 1317902 w 1847786"/>
                  <a:gd name="connsiteY565" fmla="*/ 194244 h 715772"/>
                  <a:gd name="connsiteX566" fmla="*/ 1659787 w 1847786"/>
                  <a:gd name="connsiteY566" fmla="*/ 193825 h 715772"/>
                  <a:gd name="connsiteX567" fmla="*/ 1670308 w 1847786"/>
                  <a:gd name="connsiteY567" fmla="*/ 196472 h 715772"/>
                  <a:gd name="connsiteX568" fmla="*/ 1666180 w 1847786"/>
                  <a:gd name="connsiteY568" fmla="*/ 219227 h 715772"/>
                  <a:gd name="connsiteX569" fmla="*/ 1643424 w 1847786"/>
                  <a:gd name="connsiteY569" fmla="*/ 223356 h 715772"/>
                  <a:gd name="connsiteX570" fmla="*/ 1647554 w 1847786"/>
                  <a:gd name="connsiteY570" fmla="*/ 200603 h 715772"/>
                  <a:gd name="connsiteX571" fmla="*/ 1659787 w 1847786"/>
                  <a:gd name="connsiteY571" fmla="*/ 193825 h 715772"/>
                  <a:gd name="connsiteX572" fmla="*/ 928100 w 1847786"/>
                  <a:gd name="connsiteY572" fmla="*/ 181776 h 715772"/>
                  <a:gd name="connsiteX573" fmla="*/ 946023 w 1847786"/>
                  <a:gd name="connsiteY573" fmla="*/ 196390 h 715772"/>
                  <a:gd name="connsiteX574" fmla="*/ 926044 w 1847786"/>
                  <a:gd name="connsiteY574" fmla="*/ 208035 h 715772"/>
                  <a:gd name="connsiteX575" fmla="*/ 908120 w 1847786"/>
                  <a:gd name="connsiteY575" fmla="*/ 193422 h 715772"/>
                  <a:gd name="connsiteX576" fmla="*/ 928100 w 1847786"/>
                  <a:gd name="connsiteY576" fmla="*/ 181776 h 715772"/>
                  <a:gd name="connsiteX577" fmla="*/ 983202 w 1847786"/>
                  <a:gd name="connsiteY577" fmla="*/ 175715 h 715772"/>
                  <a:gd name="connsiteX578" fmla="*/ 1001125 w 1847786"/>
                  <a:gd name="connsiteY578" fmla="*/ 190328 h 715772"/>
                  <a:gd name="connsiteX579" fmla="*/ 981145 w 1847786"/>
                  <a:gd name="connsiteY579" fmla="*/ 201974 h 715772"/>
                  <a:gd name="connsiteX580" fmla="*/ 963221 w 1847786"/>
                  <a:gd name="connsiteY580" fmla="*/ 187359 h 715772"/>
                  <a:gd name="connsiteX581" fmla="*/ 983202 w 1847786"/>
                  <a:gd name="connsiteY581" fmla="*/ 175715 h 715772"/>
                  <a:gd name="connsiteX582" fmla="*/ 1214284 w 1847786"/>
                  <a:gd name="connsiteY582" fmla="*/ 164536 h 715772"/>
                  <a:gd name="connsiteX583" fmla="*/ 1216548 w 1847786"/>
                  <a:gd name="connsiteY583" fmla="*/ 187550 h 715772"/>
                  <a:gd name="connsiteX584" fmla="*/ 1195798 w 1847786"/>
                  <a:gd name="connsiteY584" fmla="*/ 197759 h 715772"/>
                  <a:gd name="connsiteX585" fmla="*/ 1193532 w 1847786"/>
                  <a:gd name="connsiteY585" fmla="*/ 174743 h 715772"/>
                  <a:gd name="connsiteX586" fmla="*/ 1214284 w 1847786"/>
                  <a:gd name="connsiteY586" fmla="*/ 164536 h 715772"/>
                  <a:gd name="connsiteX587" fmla="*/ 1572394 w 1847786"/>
                  <a:gd name="connsiteY587" fmla="*/ 162195 h 715772"/>
                  <a:gd name="connsiteX588" fmla="*/ 1584039 w 1847786"/>
                  <a:gd name="connsiteY588" fmla="*/ 182176 h 715772"/>
                  <a:gd name="connsiteX589" fmla="*/ 1569426 w 1847786"/>
                  <a:gd name="connsiteY589" fmla="*/ 200099 h 715772"/>
                  <a:gd name="connsiteX590" fmla="*/ 1557781 w 1847786"/>
                  <a:gd name="connsiteY590" fmla="*/ 180119 h 715772"/>
                  <a:gd name="connsiteX591" fmla="*/ 1572394 w 1847786"/>
                  <a:gd name="connsiteY591" fmla="*/ 162195 h 715772"/>
                  <a:gd name="connsiteX592" fmla="*/ 1369625 w 1847786"/>
                  <a:gd name="connsiteY592" fmla="*/ 160649 h 715772"/>
                  <a:gd name="connsiteX593" fmla="*/ 1381859 w 1847786"/>
                  <a:gd name="connsiteY593" fmla="*/ 167427 h 715772"/>
                  <a:gd name="connsiteX594" fmla="*/ 1385988 w 1847786"/>
                  <a:gd name="connsiteY594" fmla="*/ 190182 h 715772"/>
                  <a:gd name="connsiteX595" fmla="*/ 1363233 w 1847786"/>
                  <a:gd name="connsiteY595" fmla="*/ 186053 h 715772"/>
                  <a:gd name="connsiteX596" fmla="*/ 1359104 w 1847786"/>
                  <a:gd name="connsiteY596" fmla="*/ 163297 h 715772"/>
                  <a:gd name="connsiteX597" fmla="*/ 1369625 w 1847786"/>
                  <a:gd name="connsiteY597" fmla="*/ 160649 h 715772"/>
                  <a:gd name="connsiteX598" fmla="*/ 1277054 w 1847786"/>
                  <a:gd name="connsiteY598" fmla="*/ 160543 h 715772"/>
                  <a:gd name="connsiteX599" fmla="*/ 1288699 w 1847786"/>
                  <a:gd name="connsiteY599" fmla="*/ 180524 h 715772"/>
                  <a:gd name="connsiteX600" fmla="*/ 1274086 w 1847786"/>
                  <a:gd name="connsiteY600" fmla="*/ 198447 h 715772"/>
                  <a:gd name="connsiteX601" fmla="*/ 1262441 w 1847786"/>
                  <a:gd name="connsiteY601" fmla="*/ 178468 h 715772"/>
                  <a:gd name="connsiteX602" fmla="*/ 1277054 w 1847786"/>
                  <a:gd name="connsiteY602" fmla="*/ 160543 h 715772"/>
                  <a:gd name="connsiteX603" fmla="*/ 617478 w 1847786"/>
                  <a:gd name="connsiteY603" fmla="*/ 159515 h 715772"/>
                  <a:gd name="connsiteX604" fmla="*/ 629123 w 1847786"/>
                  <a:gd name="connsiteY604" fmla="*/ 179496 h 715772"/>
                  <a:gd name="connsiteX605" fmla="*/ 614510 w 1847786"/>
                  <a:gd name="connsiteY605" fmla="*/ 197419 h 715772"/>
                  <a:gd name="connsiteX606" fmla="*/ 602865 w 1847786"/>
                  <a:gd name="connsiteY606" fmla="*/ 177440 h 715772"/>
                  <a:gd name="connsiteX607" fmla="*/ 617478 w 1847786"/>
                  <a:gd name="connsiteY607" fmla="*/ 159515 h 715772"/>
                  <a:gd name="connsiteX608" fmla="*/ 414710 w 1847786"/>
                  <a:gd name="connsiteY608" fmla="*/ 157970 h 715772"/>
                  <a:gd name="connsiteX609" fmla="*/ 426943 w 1847786"/>
                  <a:gd name="connsiteY609" fmla="*/ 164747 h 715772"/>
                  <a:gd name="connsiteX610" fmla="*/ 431072 w 1847786"/>
                  <a:gd name="connsiteY610" fmla="*/ 187502 h 715772"/>
                  <a:gd name="connsiteX611" fmla="*/ 408318 w 1847786"/>
                  <a:gd name="connsiteY611" fmla="*/ 183372 h 715772"/>
                  <a:gd name="connsiteX612" fmla="*/ 404188 w 1847786"/>
                  <a:gd name="connsiteY612" fmla="*/ 160617 h 715772"/>
                  <a:gd name="connsiteX613" fmla="*/ 414710 w 1847786"/>
                  <a:gd name="connsiteY613" fmla="*/ 157970 h 715772"/>
                  <a:gd name="connsiteX614" fmla="*/ 692268 w 1847786"/>
                  <a:gd name="connsiteY614" fmla="*/ 157531 h 715772"/>
                  <a:gd name="connsiteX615" fmla="*/ 710192 w 1847786"/>
                  <a:gd name="connsiteY615" fmla="*/ 172145 h 715772"/>
                  <a:gd name="connsiteX616" fmla="*/ 690211 w 1847786"/>
                  <a:gd name="connsiteY616" fmla="*/ 183790 h 715772"/>
                  <a:gd name="connsiteX617" fmla="*/ 672288 w 1847786"/>
                  <a:gd name="connsiteY617" fmla="*/ 169176 h 715772"/>
                  <a:gd name="connsiteX618" fmla="*/ 692268 w 1847786"/>
                  <a:gd name="connsiteY618" fmla="*/ 157531 h 715772"/>
                  <a:gd name="connsiteX619" fmla="*/ 531645 w 1847786"/>
                  <a:gd name="connsiteY619" fmla="*/ 156943 h 715772"/>
                  <a:gd name="connsiteX620" fmla="*/ 549569 w 1847786"/>
                  <a:gd name="connsiteY620" fmla="*/ 171556 h 715772"/>
                  <a:gd name="connsiteX621" fmla="*/ 529589 w 1847786"/>
                  <a:gd name="connsiteY621" fmla="*/ 183202 h 715772"/>
                  <a:gd name="connsiteX622" fmla="*/ 511666 w 1847786"/>
                  <a:gd name="connsiteY622" fmla="*/ 168587 h 715772"/>
                  <a:gd name="connsiteX623" fmla="*/ 531645 w 1847786"/>
                  <a:gd name="connsiteY623" fmla="*/ 156943 h 715772"/>
                  <a:gd name="connsiteX624" fmla="*/ 236305 w 1847786"/>
                  <a:gd name="connsiteY624" fmla="*/ 155289 h 715772"/>
                  <a:gd name="connsiteX625" fmla="*/ 249406 w 1847786"/>
                  <a:gd name="connsiteY625" fmla="*/ 160184 h 715772"/>
                  <a:gd name="connsiteX626" fmla="*/ 250373 w 1847786"/>
                  <a:gd name="connsiteY626" fmla="*/ 162137 h 715772"/>
                  <a:gd name="connsiteX627" fmla="*/ 259368 w 1847786"/>
                  <a:gd name="connsiteY627" fmla="*/ 161857 h 715772"/>
                  <a:gd name="connsiteX628" fmla="*/ 261632 w 1847786"/>
                  <a:gd name="connsiteY628" fmla="*/ 184871 h 715772"/>
                  <a:gd name="connsiteX629" fmla="*/ 240881 w 1847786"/>
                  <a:gd name="connsiteY629" fmla="*/ 195078 h 715772"/>
                  <a:gd name="connsiteX630" fmla="*/ 235451 w 1847786"/>
                  <a:gd name="connsiteY630" fmla="*/ 185685 h 715772"/>
                  <a:gd name="connsiteX631" fmla="*/ 236519 w 1847786"/>
                  <a:gd name="connsiteY631" fmla="*/ 181086 h 715772"/>
                  <a:gd name="connsiteX632" fmla="*/ 234248 w 1847786"/>
                  <a:gd name="connsiteY632" fmla="*/ 181549 h 715772"/>
                  <a:gd name="connsiteX633" fmla="*/ 216326 w 1847786"/>
                  <a:gd name="connsiteY633" fmla="*/ 166934 h 715772"/>
                  <a:gd name="connsiteX634" fmla="*/ 236305 w 1847786"/>
                  <a:gd name="connsiteY634" fmla="*/ 155289 h 715772"/>
                  <a:gd name="connsiteX635" fmla="*/ 335175 w 1847786"/>
                  <a:gd name="connsiteY635" fmla="*/ 149573 h 715772"/>
                  <a:gd name="connsiteX636" fmla="*/ 345696 w 1847786"/>
                  <a:gd name="connsiteY636" fmla="*/ 152222 h 715772"/>
                  <a:gd name="connsiteX637" fmla="*/ 341567 w 1847786"/>
                  <a:gd name="connsiteY637" fmla="*/ 174976 h 715772"/>
                  <a:gd name="connsiteX638" fmla="*/ 318812 w 1847786"/>
                  <a:gd name="connsiteY638" fmla="*/ 179107 h 715772"/>
                  <a:gd name="connsiteX639" fmla="*/ 322941 w 1847786"/>
                  <a:gd name="connsiteY639" fmla="*/ 156351 h 715772"/>
                  <a:gd name="connsiteX640" fmla="*/ 335175 w 1847786"/>
                  <a:gd name="connsiteY640" fmla="*/ 149573 h 715772"/>
                  <a:gd name="connsiteX641" fmla="*/ 160787 w 1847786"/>
                  <a:gd name="connsiteY641" fmla="*/ 149475 h 715772"/>
                  <a:gd name="connsiteX642" fmla="*/ 178711 w 1847786"/>
                  <a:gd name="connsiteY642" fmla="*/ 164089 h 715772"/>
                  <a:gd name="connsiteX643" fmla="*/ 177856 w 1847786"/>
                  <a:gd name="connsiteY643" fmla="*/ 165293 h 715772"/>
                  <a:gd name="connsiteX644" fmla="*/ 181021 w 1847786"/>
                  <a:gd name="connsiteY644" fmla="*/ 168470 h 715772"/>
                  <a:gd name="connsiteX645" fmla="*/ 181358 w 1847786"/>
                  <a:gd name="connsiteY645" fmla="*/ 179315 h 715772"/>
                  <a:gd name="connsiteX646" fmla="*/ 158343 w 1847786"/>
                  <a:gd name="connsiteY646" fmla="*/ 181579 h 715772"/>
                  <a:gd name="connsiteX647" fmla="*/ 148835 w 1847786"/>
                  <a:gd name="connsiteY647" fmla="*/ 172036 h 715772"/>
                  <a:gd name="connsiteX648" fmla="*/ 145631 w 1847786"/>
                  <a:gd name="connsiteY648" fmla="*/ 170837 h 715772"/>
                  <a:gd name="connsiteX649" fmla="*/ 140806 w 1847786"/>
                  <a:gd name="connsiteY649" fmla="*/ 161120 h 715772"/>
                  <a:gd name="connsiteX650" fmla="*/ 160787 w 1847786"/>
                  <a:gd name="connsiteY650" fmla="*/ 149475 h 715772"/>
                  <a:gd name="connsiteX651" fmla="*/ 1041222 w 1847786"/>
                  <a:gd name="connsiteY651" fmla="*/ 136299 h 715772"/>
                  <a:gd name="connsiteX652" fmla="*/ 1052867 w 1847786"/>
                  <a:gd name="connsiteY652" fmla="*/ 156278 h 715772"/>
                  <a:gd name="connsiteX653" fmla="*/ 1038253 w 1847786"/>
                  <a:gd name="connsiteY653" fmla="*/ 174202 h 715772"/>
                  <a:gd name="connsiteX654" fmla="*/ 1026607 w 1847786"/>
                  <a:gd name="connsiteY654" fmla="*/ 154222 h 715772"/>
                  <a:gd name="connsiteX655" fmla="*/ 1041222 w 1847786"/>
                  <a:gd name="connsiteY655" fmla="*/ 136299 h 715772"/>
                  <a:gd name="connsiteX656" fmla="*/ 474 w 1847786"/>
                  <a:gd name="connsiteY656" fmla="*/ 131044 h 715772"/>
                  <a:gd name="connsiteX657" fmla="*/ 18397 w 1847786"/>
                  <a:gd name="connsiteY657" fmla="*/ 145659 h 715772"/>
                  <a:gd name="connsiteX658" fmla="*/ 12119 w 1847786"/>
                  <a:gd name="connsiteY658" fmla="*/ 154509 h 715772"/>
                  <a:gd name="connsiteX659" fmla="*/ 10396 w 1847786"/>
                  <a:gd name="connsiteY659" fmla="*/ 154860 h 715772"/>
                  <a:gd name="connsiteX660" fmla="*/ 0 w 1847786"/>
                  <a:gd name="connsiteY660" fmla="*/ 131140 h 715772"/>
                  <a:gd name="connsiteX661" fmla="*/ 555017 w 1847786"/>
                  <a:gd name="connsiteY661" fmla="*/ 114812 h 715772"/>
                  <a:gd name="connsiteX662" fmla="*/ 557281 w 1847786"/>
                  <a:gd name="connsiteY662" fmla="*/ 137827 h 715772"/>
                  <a:gd name="connsiteX663" fmla="*/ 536531 w 1847786"/>
                  <a:gd name="connsiteY663" fmla="*/ 148035 h 715772"/>
                  <a:gd name="connsiteX664" fmla="*/ 534265 w 1847786"/>
                  <a:gd name="connsiteY664" fmla="*/ 125019 h 715772"/>
                  <a:gd name="connsiteX665" fmla="*/ 555017 w 1847786"/>
                  <a:gd name="connsiteY665" fmla="*/ 114812 h 715772"/>
                  <a:gd name="connsiteX666" fmla="*/ 913128 w 1847786"/>
                  <a:gd name="connsiteY666" fmla="*/ 112472 h 715772"/>
                  <a:gd name="connsiteX667" fmla="*/ 924774 w 1847786"/>
                  <a:gd name="connsiteY667" fmla="*/ 132452 h 715772"/>
                  <a:gd name="connsiteX668" fmla="*/ 910160 w 1847786"/>
                  <a:gd name="connsiteY668" fmla="*/ 150375 h 715772"/>
                  <a:gd name="connsiteX669" fmla="*/ 898514 w 1847786"/>
                  <a:gd name="connsiteY669" fmla="*/ 130396 h 715772"/>
                  <a:gd name="connsiteX670" fmla="*/ 913128 w 1847786"/>
                  <a:gd name="connsiteY670" fmla="*/ 112472 h 715772"/>
                  <a:gd name="connsiteX671" fmla="*/ 710360 w 1847786"/>
                  <a:gd name="connsiteY671" fmla="*/ 110926 h 715772"/>
                  <a:gd name="connsiteX672" fmla="*/ 722594 w 1847786"/>
                  <a:gd name="connsiteY672" fmla="*/ 117703 h 715772"/>
                  <a:gd name="connsiteX673" fmla="*/ 726723 w 1847786"/>
                  <a:gd name="connsiteY673" fmla="*/ 140459 h 715772"/>
                  <a:gd name="connsiteX674" fmla="*/ 703968 w 1847786"/>
                  <a:gd name="connsiteY674" fmla="*/ 136329 h 715772"/>
                  <a:gd name="connsiteX675" fmla="*/ 699839 w 1847786"/>
                  <a:gd name="connsiteY675" fmla="*/ 113574 h 715772"/>
                  <a:gd name="connsiteX676" fmla="*/ 710360 w 1847786"/>
                  <a:gd name="connsiteY676" fmla="*/ 110926 h 715772"/>
                  <a:gd name="connsiteX677" fmla="*/ 617788 w 1847786"/>
                  <a:gd name="connsiteY677" fmla="*/ 110820 h 715772"/>
                  <a:gd name="connsiteX678" fmla="*/ 629434 w 1847786"/>
                  <a:gd name="connsiteY678" fmla="*/ 130800 h 715772"/>
                  <a:gd name="connsiteX679" fmla="*/ 614819 w 1847786"/>
                  <a:gd name="connsiteY679" fmla="*/ 148723 h 715772"/>
                  <a:gd name="connsiteX680" fmla="*/ 603175 w 1847786"/>
                  <a:gd name="connsiteY680" fmla="*/ 128744 h 715772"/>
                  <a:gd name="connsiteX681" fmla="*/ 617788 w 1847786"/>
                  <a:gd name="connsiteY681" fmla="*/ 110820 h 715772"/>
                  <a:gd name="connsiteX682" fmla="*/ 1759265 w 1847786"/>
                  <a:gd name="connsiteY682" fmla="*/ 101465 h 715772"/>
                  <a:gd name="connsiteX683" fmla="*/ 1770911 w 1847786"/>
                  <a:gd name="connsiteY683" fmla="*/ 121444 h 715772"/>
                  <a:gd name="connsiteX684" fmla="*/ 1756296 w 1847786"/>
                  <a:gd name="connsiteY684" fmla="*/ 139368 h 715772"/>
                  <a:gd name="connsiteX685" fmla="*/ 1744652 w 1847786"/>
                  <a:gd name="connsiteY685" fmla="*/ 119388 h 715772"/>
                  <a:gd name="connsiteX686" fmla="*/ 1759265 w 1847786"/>
                  <a:gd name="connsiteY686" fmla="*/ 101465 h 715772"/>
                  <a:gd name="connsiteX687" fmla="*/ 381957 w 1847786"/>
                  <a:gd name="connsiteY687" fmla="*/ 86575 h 715772"/>
                  <a:gd name="connsiteX688" fmla="*/ 393601 w 1847786"/>
                  <a:gd name="connsiteY688" fmla="*/ 106554 h 715772"/>
                  <a:gd name="connsiteX689" fmla="*/ 378988 w 1847786"/>
                  <a:gd name="connsiteY689" fmla="*/ 124478 h 715772"/>
                  <a:gd name="connsiteX690" fmla="*/ 367344 w 1847786"/>
                  <a:gd name="connsiteY690" fmla="*/ 104498 h 715772"/>
                  <a:gd name="connsiteX691" fmla="*/ 381957 w 1847786"/>
                  <a:gd name="connsiteY691" fmla="*/ 86575 h 715772"/>
                  <a:gd name="connsiteX692" fmla="*/ 1242676 w 1847786"/>
                  <a:gd name="connsiteY692" fmla="*/ 72936 h 715772"/>
                  <a:gd name="connsiteX693" fmla="*/ 1244940 w 1847786"/>
                  <a:gd name="connsiteY693" fmla="*/ 95950 h 715772"/>
                  <a:gd name="connsiteX694" fmla="*/ 1224189 w 1847786"/>
                  <a:gd name="connsiteY694" fmla="*/ 106157 h 715772"/>
                  <a:gd name="connsiteX695" fmla="*/ 1221924 w 1847786"/>
                  <a:gd name="connsiteY695" fmla="*/ 83142 h 715772"/>
                  <a:gd name="connsiteX696" fmla="*/ 1242676 w 1847786"/>
                  <a:gd name="connsiteY696" fmla="*/ 72936 h 715772"/>
                  <a:gd name="connsiteX697" fmla="*/ 1600788 w 1847786"/>
                  <a:gd name="connsiteY697" fmla="*/ 70596 h 715772"/>
                  <a:gd name="connsiteX698" fmla="*/ 1612432 w 1847786"/>
                  <a:gd name="connsiteY698" fmla="*/ 90575 h 715772"/>
                  <a:gd name="connsiteX699" fmla="*/ 1597819 w 1847786"/>
                  <a:gd name="connsiteY699" fmla="*/ 108499 h 715772"/>
                  <a:gd name="connsiteX700" fmla="*/ 1588970 w 1847786"/>
                  <a:gd name="connsiteY700" fmla="*/ 102221 h 715772"/>
                  <a:gd name="connsiteX701" fmla="*/ 1587241 w 1847786"/>
                  <a:gd name="connsiteY701" fmla="*/ 93748 h 715772"/>
                  <a:gd name="connsiteX702" fmla="*/ 1586826 w 1847786"/>
                  <a:gd name="connsiteY702" fmla="*/ 95532 h 715772"/>
                  <a:gd name="connsiteX703" fmla="*/ 1566076 w 1847786"/>
                  <a:gd name="connsiteY703" fmla="*/ 105741 h 715772"/>
                  <a:gd name="connsiteX704" fmla="*/ 1563810 w 1847786"/>
                  <a:gd name="connsiteY704" fmla="*/ 82725 h 715772"/>
                  <a:gd name="connsiteX705" fmla="*/ 1584562 w 1847786"/>
                  <a:gd name="connsiteY705" fmla="*/ 72518 h 715772"/>
                  <a:gd name="connsiteX706" fmla="*/ 1589173 w 1847786"/>
                  <a:gd name="connsiteY706" fmla="*/ 80495 h 715772"/>
                  <a:gd name="connsiteX707" fmla="*/ 1591070 w 1847786"/>
                  <a:gd name="connsiteY707" fmla="*/ 75419 h 715772"/>
                  <a:gd name="connsiteX708" fmla="*/ 1600788 w 1847786"/>
                  <a:gd name="connsiteY708" fmla="*/ 70596 h 715772"/>
                  <a:gd name="connsiteX709" fmla="*/ 1398019 w 1847786"/>
                  <a:gd name="connsiteY709" fmla="*/ 69048 h 715772"/>
                  <a:gd name="connsiteX710" fmla="*/ 1410252 w 1847786"/>
                  <a:gd name="connsiteY710" fmla="*/ 75827 h 715772"/>
                  <a:gd name="connsiteX711" fmla="*/ 1414382 w 1847786"/>
                  <a:gd name="connsiteY711" fmla="*/ 98581 h 715772"/>
                  <a:gd name="connsiteX712" fmla="*/ 1391627 w 1847786"/>
                  <a:gd name="connsiteY712" fmla="*/ 94451 h 715772"/>
                  <a:gd name="connsiteX713" fmla="*/ 1387498 w 1847786"/>
                  <a:gd name="connsiteY713" fmla="*/ 71698 h 715772"/>
                  <a:gd name="connsiteX714" fmla="*/ 1398019 w 1847786"/>
                  <a:gd name="connsiteY714" fmla="*/ 69048 h 715772"/>
                  <a:gd name="connsiteX715" fmla="*/ 1739904 w 1847786"/>
                  <a:gd name="connsiteY715" fmla="*/ 68630 h 715772"/>
                  <a:gd name="connsiteX716" fmla="*/ 1752137 w 1847786"/>
                  <a:gd name="connsiteY716" fmla="*/ 75408 h 715772"/>
                  <a:gd name="connsiteX717" fmla="*/ 1756266 w 1847786"/>
                  <a:gd name="connsiteY717" fmla="*/ 98163 h 715772"/>
                  <a:gd name="connsiteX718" fmla="*/ 1733511 w 1847786"/>
                  <a:gd name="connsiteY718" fmla="*/ 94033 h 715772"/>
                  <a:gd name="connsiteX719" fmla="*/ 1729382 w 1847786"/>
                  <a:gd name="connsiteY719" fmla="*/ 71278 h 715772"/>
                  <a:gd name="connsiteX720" fmla="*/ 1739904 w 1847786"/>
                  <a:gd name="connsiteY720" fmla="*/ 68630 h 715772"/>
                  <a:gd name="connsiteX721" fmla="*/ 1485980 w 1847786"/>
                  <a:gd name="connsiteY721" fmla="*/ 60136 h 715772"/>
                  <a:gd name="connsiteX722" fmla="*/ 1503903 w 1847786"/>
                  <a:gd name="connsiteY722" fmla="*/ 74750 h 715772"/>
                  <a:gd name="connsiteX723" fmla="*/ 1483924 w 1847786"/>
                  <a:gd name="connsiteY723" fmla="*/ 86394 h 715772"/>
                  <a:gd name="connsiteX724" fmla="*/ 1466000 w 1847786"/>
                  <a:gd name="connsiteY724" fmla="*/ 71781 h 715772"/>
                  <a:gd name="connsiteX725" fmla="*/ 1485980 w 1847786"/>
                  <a:gd name="connsiteY725" fmla="*/ 60136 h 715772"/>
                  <a:gd name="connsiteX726" fmla="*/ 1111864 w 1847786"/>
                  <a:gd name="connsiteY726" fmla="*/ 58592 h 715772"/>
                  <a:gd name="connsiteX727" fmla="*/ 1125485 w 1847786"/>
                  <a:gd name="connsiteY727" fmla="*/ 61757 h 715772"/>
                  <a:gd name="connsiteX728" fmla="*/ 1135692 w 1847786"/>
                  <a:gd name="connsiteY728" fmla="*/ 82508 h 715772"/>
                  <a:gd name="connsiteX729" fmla="*/ 1112678 w 1847786"/>
                  <a:gd name="connsiteY729" fmla="*/ 84773 h 715772"/>
                  <a:gd name="connsiteX730" fmla="*/ 1102470 w 1847786"/>
                  <a:gd name="connsiteY730" fmla="*/ 64021 h 715772"/>
                  <a:gd name="connsiteX731" fmla="*/ 1111864 w 1847786"/>
                  <a:gd name="connsiteY731" fmla="*/ 58592 h 715772"/>
                  <a:gd name="connsiteX732" fmla="*/ 1289508 w 1847786"/>
                  <a:gd name="connsiteY732" fmla="*/ 52767 h 715772"/>
                  <a:gd name="connsiteX733" fmla="*/ 1300030 w 1847786"/>
                  <a:gd name="connsiteY733" fmla="*/ 55414 h 715772"/>
                  <a:gd name="connsiteX734" fmla="*/ 1296797 w 1847786"/>
                  <a:gd name="connsiteY734" fmla="*/ 73236 h 715772"/>
                  <a:gd name="connsiteX735" fmla="*/ 1305448 w 1847786"/>
                  <a:gd name="connsiteY735" fmla="*/ 68942 h 715772"/>
                  <a:gd name="connsiteX736" fmla="*/ 1317093 w 1847786"/>
                  <a:gd name="connsiteY736" fmla="*/ 88922 h 715772"/>
                  <a:gd name="connsiteX737" fmla="*/ 1302481 w 1847786"/>
                  <a:gd name="connsiteY737" fmla="*/ 106845 h 715772"/>
                  <a:gd name="connsiteX738" fmla="*/ 1290835 w 1847786"/>
                  <a:gd name="connsiteY738" fmla="*/ 86866 h 715772"/>
                  <a:gd name="connsiteX739" fmla="*/ 1293610 w 1847786"/>
                  <a:gd name="connsiteY739" fmla="*/ 79438 h 715772"/>
                  <a:gd name="connsiteX740" fmla="*/ 1283669 w 1847786"/>
                  <a:gd name="connsiteY740" fmla="*/ 84947 h 715772"/>
                  <a:gd name="connsiteX741" fmla="*/ 1273146 w 1847786"/>
                  <a:gd name="connsiteY741" fmla="*/ 82298 h 715772"/>
                  <a:gd name="connsiteX742" fmla="*/ 1277276 w 1847786"/>
                  <a:gd name="connsiteY742" fmla="*/ 59544 h 715772"/>
                  <a:gd name="connsiteX743" fmla="*/ 1289508 w 1847786"/>
                  <a:gd name="connsiteY743" fmla="*/ 52767 h 715772"/>
                  <a:gd name="connsiteX744" fmla="*/ 1014514 w 1847786"/>
                  <a:gd name="connsiteY744" fmla="*/ 50759 h 715772"/>
                  <a:gd name="connsiteX745" fmla="*/ 1026160 w 1847786"/>
                  <a:gd name="connsiteY745" fmla="*/ 70739 h 715772"/>
                  <a:gd name="connsiteX746" fmla="*/ 1011545 w 1847786"/>
                  <a:gd name="connsiteY746" fmla="*/ 88662 h 715772"/>
                  <a:gd name="connsiteX747" fmla="*/ 999900 w 1847786"/>
                  <a:gd name="connsiteY747" fmla="*/ 68683 h 715772"/>
                  <a:gd name="connsiteX748" fmla="*/ 1014514 w 1847786"/>
                  <a:gd name="connsiteY748" fmla="*/ 50759 h 715772"/>
                  <a:gd name="connsiteX749" fmla="*/ 1069616 w 1847786"/>
                  <a:gd name="connsiteY749" fmla="*/ 44698 h 715772"/>
                  <a:gd name="connsiteX750" fmla="*/ 1081261 w 1847786"/>
                  <a:gd name="connsiteY750" fmla="*/ 64679 h 715772"/>
                  <a:gd name="connsiteX751" fmla="*/ 1066647 w 1847786"/>
                  <a:gd name="connsiteY751" fmla="*/ 82602 h 715772"/>
                  <a:gd name="connsiteX752" fmla="*/ 1055001 w 1847786"/>
                  <a:gd name="connsiteY752" fmla="*/ 62622 h 715772"/>
                  <a:gd name="connsiteX753" fmla="*/ 1069616 w 1847786"/>
                  <a:gd name="connsiteY753" fmla="*/ 44698 h 715772"/>
                  <a:gd name="connsiteX754" fmla="*/ 557822 w 1847786"/>
                  <a:gd name="connsiteY754" fmla="*/ 40717 h 715772"/>
                  <a:gd name="connsiteX755" fmla="*/ 575746 w 1847786"/>
                  <a:gd name="connsiteY755" fmla="*/ 55331 h 715772"/>
                  <a:gd name="connsiteX756" fmla="*/ 555765 w 1847786"/>
                  <a:gd name="connsiteY756" fmla="*/ 66977 h 715772"/>
                  <a:gd name="connsiteX757" fmla="*/ 537843 w 1847786"/>
                  <a:gd name="connsiteY757" fmla="*/ 52362 h 715772"/>
                  <a:gd name="connsiteX758" fmla="*/ 557822 w 1847786"/>
                  <a:gd name="connsiteY758" fmla="*/ 40717 h 715772"/>
                  <a:gd name="connsiteX759" fmla="*/ 1699299 w 1847786"/>
                  <a:gd name="connsiteY759" fmla="*/ 31362 h 715772"/>
                  <a:gd name="connsiteX760" fmla="*/ 1717222 w 1847786"/>
                  <a:gd name="connsiteY760" fmla="*/ 45975 h 715772"/>
                  <a:gd name="connsiteX761" fmla="*/ 1697242 w 1847786"/>
                  <a:gd name="connsiteY761" fmla="*/ 57621 h 715772"/>
                  <a:gd name="connsiteX762" fmla="*/ 1679318 w 1847786"/>
                  <a:gd name="connsiteY762" fmla="*/ 43008 h 715772"/>
                  <a:gd name="connsiteX763" fmla="*/ 1699299 w 1847786"/>
                  <a:gd name="connsiteY763" fmla="*/ 31362 h 715772"/>
                  <a:gd name="connsiteX764" fmla="*/ 778682 w 1847786"/>
                  <a:gd name="connsiteY764" fmla="*/ 26514 h 715772"/>
                  <a:gd name="connsiteX765" fmla="*/ 790327 w 1847786"/>
                  <a:gd name="connsiteY765" fmla="*/ 46494 h 715772"/>
                  <a:gd name="connsiteX766" fmla="*/ 775714 w 1847786"/>
                  <a:gd name="connsiteY766" fmla="*/ 64417 h 715772"/>
                  <a:gd name="connsiteX767" fmla="*/ 764069 w 1847786"/>
                  <a:gd name="connsiteY767" fmla="*/ 44439 h 715772"/>
                  <a:gd name="connsiteX768" fmla="*/ 778682 w 1847786"/>
                  <a:gd name="connsiteY768" fmla="*/ 26514 h 715772"/>
                  <a:gd name="connsiteX769" fmla="*/ 415291 w 1847786"/>
                  <a:gd name="connsiteY769" fmla="*/ 24380 h 715772"/>
                  <a:gd name="connsiteX770" fmla="*/ 427524 w 1847786"/>
                  <a:gd name="connsiteY770" fmla="*/ 31157 h 715772"/>
                  <a:gd name="connsiteX771" fmla="*/ 431654 w 1847786"/>
                  <a:gd name="connsiteY771" fmla="*/ 53911 h 715772"/>
                  <a:gd name="connsiteX772" fmla="*/ 408899 w 1847786"/>
                  <a:gd name="connsiteY772" fmla="*/ 49782 h 715772"/>
                  <a:gd name="connsiteX773" fmla="*/ 404770 w 1847786"/>
                  <a:gd name="connsiteY773" fmla="*/ 27027 h 715772"/>
                  <a:gd name="connsiteX774" fmla="*/ 415291 w 1847786"/>
                  <a:gd name="connsiteY774" fmla="*/ 24380 h 715772"/>
                  <a:gd name="connsiteX775" fmla="*/ 1829907 w 1847786"/>
                  <a:gd name="connsiteY775" fmla="*/ 23758 h 715772"/>
                  <a:gd name="connsiteX776" fmla="*/ 1843528 w 1847786"/>
                  <a:gd name="connsiteY776" fmla="*/ 26923 h 715772"/>
                  <a:gd name="connsiteX777" fmla="*/ 1847786 w 1847786"/>
                  <a:gd name="connsiteY777" fmla="*/ 31197 h 715772"/>
                  <a:gd name="connsiteX778" fmla="*/ 1846662 w 1847786"/>
                  <a:gd name="connsiteY778" fmla="*/ 51763 h 715772"/>
                  <a:gd name="connsiteX779" fmla="*/ 1844343 w 1847786"/>
                  <a:gd name="connsiteY779" fmla="*/ 53105 h 715772"/>
                  <a:gd name="connsiteX780" fmla="*/ 1830721 w 1847786"/>
                  <a:gd name="connsiteY780" fmla="*/ 49939 h 715772"/>
                  <a:gd name="connsiteX781" fmla="*/ 1820514 w 1847786"/>
                  <a:gd name="connsiteY781" fmla="*/ 29187 h 715772"/>
                  <a:gd name="connsiteX782" fmla="*/ 1829907 w 1847786"/>
                  <a:gd name="connsiteY782" fmla="*/ 23758 h 715772"/>
                  <a:gd name="connsiteX783" fmla="*/ 247200 w 1847786"/>
                  <a:gd name="connsiteY783" fmla="*/ 18457 h 715772"/>
                  <a:gd name="connsiteX784" fmla="*/ 256050 w 1847786"/>
                  <a:gd name="connsiteY784" fmla="*/ 24735 h 715772"/>
                  <a:gd name="connsiteX785" fmla="*/ 256790 w 1847786"/>
                  <a:gd name="connsiteY785" fmla="*/ 28364 h 715772"/>
                  <a:gd name="connsiteX786" fmla="*/ 259948 w 1847786"/>
                  <a:gd name="connsiteY786" fmla="*/ 28266 h 715772"/>
                  <a:gd name="connsiteX787" fmla="*/ 262212 w 1847786"/>
                  <a:gd name="connsiteY787" fmla="*/ 51281 h 715772"/>
                  <a:gd name="connsiteX788" fmla="*/ 241462 w 1847786"/>
                  <a:gd name="connsiteY788" fmla="*/ 61487 h 715772"/>
                  <a:gd name="connsiteX789" fmla="*/ 236032 w 1847786"/>
                  <a:gd name="connsiteY789" fmla="*/ 52094 h 715772"/>
                  <a:gd name="connsiteX790" fmla="*/ 236340 w 1847786"/>
                  <a:gd name="connsiteY790" fmla="*/ 50763 h 715772"/>
                  <a:gd name="connsiteX791" fmla="*/ 235382 w 1847786"/>
                  <a:gd name="connsiteY791" fmla="*/ 50083 h 715772"/>
                  <a:gd name="connsiteX792" fmla="*/ 232586 w 1847786"/>
                  <a:gd name="connsiteY792" fmla="*/ 36381 h 715772"/>
                  <a:gd name="connsiteX793" fmla="*/ 247200 w 1847786"/>
                  <a:gd name="connsiteY793" fmla="*/ 18457 h 715772"/>
                  <a:gd name="connsiteX794" fmla="*/ 321991 w 1847786"/>
                  <a:gd name="connsiteY794" fmla="*/ 16472 h 715772"/>
                  <a:gd name="connsiteX795" fmla="*/ 339913 w 1847786"/>
                  <a:gd name="connsiteY795" fmla="*/ 31086 h 715772"/>
                  <a:gd name="connsiteX796" fmla="*/ 333636 w 1847786"/>
                  <a:gd name="connsiteY796" fmla="*/ 39936 h 715772"/>
                  <a:gd name="connsiteX797" fmla="*/ 333490 w 1847786"/>
                  <a:gd name="connsiteY797" fmla="*/ 39965 h 715772"/>
                  <a:gd name="connsiteX798" fmla="*/ 334364 w 1847786"/>
                  <a:gd name="connsiteY798" fmla="*/ 44253 h 715772"/>
                  <a:gd name="connsiteX799" fmla="*/ 319752 w 1847786"/>
                  <a:gd name="connsiteY799" fmla="*/ 62177 h 715772"/>
                  <a:gd name="connsiteX800" fmla="*/ 308107 w 1847786"/>
                  <a:gd name="connsiteY800" fmla="*/ 42196 h 715772"/>
                  <a:gd name="connsiteX801" fmla="*/ 309380 w 1847786"/>
                  <a:gd name="connsiteY801" fmla="*/ 38787 h 715772"/>
                  <a:gd name="connsiteX802" fmla="*/ 306835 w 1847786"/>
                  <a:gd name="connsiteY802" fmla="*/ 37835 h 715772"/>
                  <a:gd name="connsiteX803" fmla="*/ 302010 w 1847786"/>
                  <a:gd name="connsiteY803" fmla="*/ 28118 h 715772"/>
                  <a:gd name="connsiteX804" fmla="*/ 321991 w 1847786"/>
                  <a:gd name="connsiteY804" fmla="*/ 16472 h 715772"/>
                  <a:gd name="connsiteX805" fmla="*/ 819721 w 1847786"/>
                  <a:gd name="connsiteY805" fmla="*/ 11838 h 715772"/>
                  <a:gd name="connsiteX806" fmla="*/ 830960 w 1847786"/>
                  <a:gd name="connsiteY806" fmla="*/ 11998 h 715772"/>
                  <a:gd name="connsiteX807" fmla="*/ 839814 w 1847786"/>
                  <a:gd name="connsiteY807" fmla="*/ 15307 h 715772"/>
                  <a:gd name="connsiteX808" fmla="*/ 844637 w 1847786"/>
                  <a:gd name="connsiteY808" fmla="*/ 25026 h 715772"/>
                  <a:gd name="connsiteX809" fmla="*/ 824658 w 1847786"/>
                  <a:gd name="connsiteY809" fmla="*/ 36671 h 715772"/>
                  <a:gd name="connsiteX810" fmla="*/ 806734 w 1847786"/>
                  <a:gd name="connsiteY810" fmla="*/ 22056 h 715772"/>
                  <a:gd name="connsiteX811" fmla="*/ 813012 w 1847786"/>
                  <a:gd name="connsiteY811" fmla="*/ 13207 h 715772"/>
                  <a:gd name="connsiteX812" fmla="*/ 619499 w 1847786"/>
                  <a:gd name="connsiteY812" fmla="*/ 8995 h 715772"/>
                  <a:gd name="connsiteX813" fmla="*/ 641676 w 1847786"/>
                  <a:gd name="connsiteY813" fmla="*/ 9310 h 715772"/>
                  <a:gd name="connsiteX814" fmla="*/ 643413 w 1847786"/>
                  <a:gd name="connsiteY814" fmla="*/ 16213 h 715772"/>
                  <a:gd name="connsiteX815" fmla="*/ 636636 w 1847786"/>
                  <a:gd name="connsiteY815" fmla="*/ 28445 h 715772"/>
                  <a:gd name="connsiteX816" fmla="*/ 627210 w 1847786"/>
                  <a:gd name="connsiteY816" fmla="*/ 33669 h 715772"/>
                  <a:gd name="connsiteX817" fmla="*/ 629705 w 1847786"/>
                  <a:gd name="connsiteY817" fmla="*/ 45907 h 715772"/>
                  <a:gd name="connsiteX818" fmla="*/ 615091 w 1847786"/>
                  <a:gd name="connsiteY818" fmla="*/ 63830 h 715772"/>
                  <a:gd name="connsiteX819" fmla="*/ 603447 w 1847786"/>
                  <a:gd name="connsiteY819" fmla="*/ 43851 h 715772"/>
                  <a:gd name="connsiteX820" fmla="*/ 608342 w 1847786"/>
                  <a:gd name="connsiteY820" fmla="*/ 30750 h 715772"/>
                  <a:gd name="connsiteX821" fmla="*/ 614794 w 1847786"/>
                  <a:gd name="connsiteY821" fmla="*/ 27548 h 715772"/>
                  <a:gd name="connsiteX822" fmla="*/ 618011 w 1847786"/>
                  <a:gd name="connsiteY822" fmla="*/ 9820 h 715772"/>
                  <a:gd name="connsiteX823" fmla="*/ 452599 w 1847786"/>
                  <a:gd name="connsiteY823" fmla="*/ 8868 h 715772"/>
                  <a:gd name="connsiteX824" fmla="*/ 466220 w 1847786"/>
                  <a:gd name="connsiteY824" fmla="*/ 12032 h 715772"/>
                  <a:gd name="connsiteX825" fmla="*/ 476427 w 1847786"/>
                  <a:gd name="connsiteY825" fmla="*/ 32784 h 715772"/>
                  <a:gd name="connsiteX826" fmla="*/ 453413 w 1847786"/>
                  <a:gd name="connsiteY826" fmla="*/ 35048 h 715772"/>
                  <a:gd name="connsiteX827" fmla="*/ 443205 w 1847786"/>
                  <a:gd name="connsiteY827" fmla="*/ 14298 h 715772"/>
                  <a:gd name="connsiteX828" fmla="*/ 452599 w 1847786"/>
                  <a:gd name="connsiteY828" fmla="*/ 8868 h 715772"/>
                  <a:gd name="connsiteX829" fmla="*/ 31786 w 1847786"/>
                  <a:gd name="connsiteY829" fmla="*/ 6090 h 715772"/>
                  <a:gd name="connsiteX830" fmla="*/ 40635 w 1847786"/>
                  <a:gd name="connsiteY830" fmla="*/ 12369 h 715772"/>
                  <a:gd name="connsiteX831" fmla="*/ 41702 w 1847786"/>
                  <a:gd name="connsiteY831" fmla="*/ 17599 h 715772"/>
                  <a:gd name="connsiteX832" fmla="*/ 44433 w 1847786"/>
                  <a:gd name="connsiteY832" fmla="*/ 16911 h 715772"/>
                  <a:gd name="connsiteX833" fmla="*/ 56665 w 1847786"/>
                  <a:gd name="connsiteY833" fmla="*/ 23690 h 715772"/>
                  <a:gd name="connsiteX834" fmla="*/ 60795 w 1847786"/>
                  <a:gd name="connsiteY834" fmla="*/ 46443 h 715772"/>
                  <a:gd name="connsiteX835" fmla="*/ 38041 w 1847786"/>
                  <a:gd name="connsiteY835" fmla="*/ 42315 h 715772"/>
                  <a:gd name="connsiteX836" fmla="*/ 37557 w 1847786"/>
                  <a:gd name="connsiteY836" fmla="*/ 39656 h 715772"/>
                  <a:gd name="connsiteX837" fmla="*/ 28817 w 1847786"/>
                  <a:gd name="connsiteY837" fmla="*/ 43994 h 715772"/>
                  <a:gd name="connsiteX838" fmla="*/ 17171 w 1847786"/>
                  <a:gd name="connsiteY838" fmla="*/ 24013 h 715772"/>
                  <a:gd name="connsiteX839" fmla="*/ 31786 w 1847786"/>
                  <a:gd name="connsiteY839" fmla="*/ 6090 h 715772"/>
                  <a:gd name="connsiteX840" fmla="*/ 86887 w 1847786"/>
                  <a:gd name="connsiteY840" fmla="*/ 29 h 715772"/>
                  <a:gd name="connsiteX841" fmla="*/ 98533 w 1847786"/>
                  <a:gd name="connsiteY841" fmla="*/ 20008 h 715772"/>
                  <a:gd name="connsiteX842" fmla="*/ 83919 w 1847786"/>
                  <a:gd name="connsiteY842" fmla="*/ 37932 h 715772"/>
                  <a:gd name="connsiteX843" fmla="*/ 72273 w 1847786"/>
                  <a:gd name="connsiteY843" fmla="*/ 17952 h 715772"/>
                  <a:gd name="connsiteX844" fmla="*/ 86887 w 1847786"/>
                  <a:gd name="connsiteY844" fmla="*/ 29 h 71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</a:cxnLst>
                <a:rect l="l" t="t" r="r" b="b"/>
                <a:pathLst>
                  <a:path w="1847786" h="715772">
                    <a:moveTo>
                      <a:pt x="928359" y="701510"/>
                    </a:moveTo>
                    <a:cubicBezTo>
                      <a:pt x="933593" y="701920"/>
                      <a:pt x="938216" y="703761"/>
                      <a:pt x="941459" y="706406"/>
                    </a:cubicBezTo>
                    <a:lnTo>
                      <a:pt x="945743" y="715035"/>
                    </a:lnTo>
                    <a:lnTo>
                      <a:pt x="937052" y="715772"/>
                    </a:lnTo>
                    <a:lnTo>
                      <a:pt x="908994" y="714395"/>
                    </a:lnTo>
                    <a:lnTo>
                      <a:pt x="908380" y="713155"/>
                    </a:lnTo>
                    <a:cubicBezTo>
                      <a:pt x="908947" y="705904"/>
                      <a:pt x="917892" y="700690"/>
                      <a:pt x="928359" y="701510"/>
                    </a:cubicBezTo>
                    <a:close/>
                    <a:moveTo>
                      <a:pt x="1024802" y="690890"/>
                    </a:moveTo>
                    <a:cubicBezTo>
                      <a:pt x="1028428" y="691175"/>
                      <a:pt x="1031544" y="693554"/>
                      <a:pt x="1033651" y="697169"/>
                    </a:cubicBezTo>
                    <a:lnTo>
                      <a:pt x="1035737" y="707394"/>
                    </a:lnTo>
                    <a:lnTo>
                      <a:pt x="1010339" y="709550"/>
                    </a:lnTo>
                    <a:lnTo>
                      <a:pt x="1010189" y="708814"/>
                    </a:lnTo>
                    <a:cubicBezTo>
                      <a:pt x="1011008" y="698346"/>
                      <a:pt x="1017550" y="690322"/>
                      <a:pt x="1024802" y="690890"/>
                    </a:cubicBezTo>
                    <a:close/>
                    <a:moveTo>
                      <a:pt x="822034" y="689343"/>
                    </a:moveTo>
                    <a:cubicBezTo>
                      <a:pt x="826153" y="690091"/>
                      <a:pt x="830555" y="692410"/>
                      <a:pt x="834267" y="696121"/>
                    </a:cubicBezTo>
                    <a:lnTo>
                      <a:pt x="836858" y="710401"/>
                    </a:lnTo>
                    <a:lnTo>
                      <a:pt x="814257" y="707119"/>
                    </a:lnTo>
                    <a:lnTo>
                      <a:pt x="811513" y="691992"/>
                    </a:lnTo>
                    <a:cubicBezTo>
                      <a:pt x="814085" y="689421"/>
                      <a:pt x="817918" y="688596"/>
                      <a:pt x="822034" y="689343"/>
                    </a:cubicBezTo>
                    <a:close/>
                    <a:moveTo>
                      <a:pt x="908412" y="643854"/>
                    </a:moveTo>
                    <a:cubicBezTo>
                      <a:pt x="915663" y="644422"/>
                      <a:pt x="920877" y="653367"/>
                      <a:pt x="920056" y="663834"/>
                    </a:cubicBezTo>
                    <a:cubicBezTo>
                      <a:pt x="919237" y="674301"/>
                      <a:pt x="912694" y="682325"/>
                      <a:pt x="905443" y="681758"/>
                    </a:cubicBezTo>
                    <a:cubicBezTo>
                      <a:pt x="898191" y="681189"/>
                      <a:pt x="892978" y="672245"/>
                      <a:pt x="893797" y="661777"/>
                    </a:cubicBezTo>
                    <a:cubicBezTo>
                      <a:pt x="894617" y="651311"/>
                      <a:pt x="901160" y="643286"/>
                      <a:pt x="908412" y="643854"/>
                    </a:cubicBezTo>
                    <a:close/>
                    <a:moveTo>
                      <a:pt x="705644" y="642308"/>
                    </a:moveTo>
                    <a:cubicBezTo>
                      <a:pt x="709761" y="643055"/>
                      <a:pt x="714164" y="645373"/>
                      <a:pt x="717876" y="649085"/>
                    </a:cubicBezTo>
                    <a:cubicBezTo>
                      <a:pt x="725300" y="656510"/>
                      <a:pt x="727148" y="666696"/>
                      <a:pt x="722005" y="671839"/>
                    </a:cubicBezTo>
                    <a:cubicBezTo>
                      <a:pt x="716862" y="676982"/>
                      <a:pt x="706674" y="675134"/>
                      <a:pt x="699251" y="667710"/>
                    </a:cubicBezTo>
                    <a:cubicBezTo>
                      <a:pt x="691827" y="660286"/>
                      <a:pt x="689978" y="650099"/>
                      <a:pt x="695121" y="644955"/>
                    </a:cubicBezTo>
                    <a:cubicBezTo>
                      <a:pt x="697694" y="642383"/>
                      <a:pt x="701526" y="641560"/>
                      <a:pt x="705644" y="642308"/>
                    </a:cubicBezTo>
                    <a:close/>
                    <a:moveTo>
                      <a:pt x="1325085" y="641451"/>
                    </a:moveTo>
                    <a:lnTo>
                      <a:pt x="1326582" y="642671"/>
                    </a:lnTo>
                    <a:lnTo>
                      <a:pt x="1305863" y="652027"/>
                    </a:lnTo>
                    <a:lnTo>
                      <a:pt x="1311383" y="644247"/>
                    </a:lnTo>
                    <a:cubicBezTo>
                      <a:pt x="1314999" y="642139"/>
                      <a:pt x="1319851" y="641040"/>
                      <a:pt x="1325085" y="641451"/>
                    </a:cubicBezTo>
                    <a:close/>
                    <a:moveTo>
                      <a:pt x="1063417" y="633172"/>
                    </a:moveTo>
                    <a:cubicBezTo>
                      <a:pt x="1069773" y="636708"/>
                      <a:pt x="1070787" y="647012"/>
                      <a:pt x="1065682" y="656186"/>
                    </a:cubicBezTo>
                    <a:cubicBezTo>
                      <a:pt x="1060576" y="665360"/>
                      <a:pt x="1051286" y="669930"/>
                      <a:pt x="1044930" y="666393"/>
                    </a:cubicBezTo>
                    <a:cubicBezTo>
                      <a:pt x="1038574" y="662856"/>
                      <a:pt x="1037560" y="652553"/>
                      <a:pt x="1042666" y="643378"/>
                    </a:cubicBezTo>
                    <a:cubicBezTo>
                      <a:pt x="1047771" y="634204"/>
                      <a:pt x="1057061" y="629634"/>
                      <a:pt x="1063417" y="633172"/>
                    </a:cubicBezTo>
                    <a:close/>
                    <a:moveTo>
                      <a:pt x="1218760" y="629283"/>
                    </a:moveTo>
                    <a:cubicBezTo>
                      <a:pt x="1222879" y="630031"/>
                      <a:pt x="1227281" y="632349"/>
                      <a:pt x="1230993" y="636061"/>
                    </a:cubicBezTo>
                    <a:cubicBezTo>
                      <a:pt x="1238418" y="643485"/>
                      <a:pt x="1240266" y="653672"/>
                      <a:pt x="1235122" y="658816"/>
                    </a:cubicBezTo>
                    <a:cubicBezTo>
                      <a:pt x="1229979" y="663959"/>
                      <a:pt x="1219792" y="662111"/>
                      <a:pt x="1212368" y="654686"/>
                    </a:cubicBezTo>
                    <a:cubicBezTo>
                      <a:pt x="1204944" y="647263"/>
                      <a:pt x="1203095" y="637075"/>
                      <a:pt x="1208239" y="631933"/>
                    </a:cubicBezTo>
                    <a:cubicBezTo>
                      <a:pt x="1210810" y="629360"/>
                      <a:pt x="1214642" y="628537"/>
                      <a:pt x="1218760" y="629283"/>
                    </a:cubicBezTo>
                    <a:close/>
                    <a:moveTo>
                      <a:pt x="1126187" y="629177"/>
                    </a:moveTo>
                    <a:cubicBezTo>
                      <a:pt x="1133439" y="629747"/>
                      <a:pt x="1138653" y="638691"/>
                      <a:pt x="1137833" y="649157"/>
                    </a:cubicBezTo>
                    <a:cubicBezTo>
                      <a:pt x="1137014" y="659625"/>
                      <a:pt x="1130470" y="667650"/>
                      <a:pt x="1123219" y="667080"/>
                    </a:cubicBezTo>
                    <a:cubicBezTo>
                      <a:pt x="1115967" y="666513"/>
                      <a:pt x="1110754" y="657567"/>
                      <a:pt x="1111574" y="647101"/>
                    </a:cubicBezTo>
                    <a:cubicBezTo>
                      <a:pt x="1112394" y="636633"/>
                      <a:pt x="1118936" y="628609"/>
                      <a:pt x="1126187" y="629177"/>
                    </a:cubicBezTo>
                    <a:close/>
                    <a:moveTo>
                      <a:pt x="964836" y="620788"/>
                    </a:moveTo>
                    <a:cubicBezTo>
                      <a:pt x="975302" y="621609"/>
                      <a:pt x="983328" y="628151"/>
                      <a:pt x="982759" y="635402"/>
                    </a:cubicBezTo>
                    <a:cubicBezTo>
                      <a:pt x="982191" y="642654"/>
                      <a:pt x="973246" y="647868"/>
                      <a:pt x="962779" y="647048"/>
                    </a:cubicBezTo>
                    <a:cubicBezTo>
                      <a:pt x="952313" y="646228"/>
                      <a:pt x="944288" y="639685"/>
                      <a:pt x="944855" y="632434"/>
                    </a:cubicBezTo>
                    <a:cubicBezTo>
                      <a:pt x="945425" y="625182"/>
                      <a:pt x="954369" y="619968"/>
                      <a:pt x="964836" y="620788"/>
                    </a:cubicBezTo>
                    <a:close/>
                    <a:moveTo>
                      <a:pt x="590720" y="619243"/>
                    </a:moveTo>
                    <a:cubicBezTo>
                      <a:pt x="594885" y="618834"/>
                      <a:pt x="599754" y="619857"/>
                      <a:pt x="604341" y="622409"/>
                    </a:cubicBezTo>
                    <a:cubicBezTo>
                      <a:pt x="613516" y="627514"/>
                      <a:pt x="618086" y="636805"/>
                      <a:pt x="614549" y="643160"/>
                    </a:cubicBezTo>
                    <a:lnTo>
                      <a:pt x="614481" y="643200"/>
                    </a:lnTo>
                    <a:lnTo>
                      <a:pt x="621921" y="648478"/>
                    </a:lnTo>
                    <a:cubicBezTo>
                      <a:pt x="624029" y="652094"/>
                      <a:pt x="625126" y="656948"/>
                      <a:pt x="624717" y="662181"/>
                    </a:cubicBezTo>
                    <a:lnTo>
                      <a:pt x="624651" y="662355"/>
                    </a:lnTo>
                    <a:lnTo>
                      <a:pt x="600227" y="655387"/>
                    </a:lnTo>
                    <a:lnTo>
                      <a:pt x="602958" y="648080"/>
                    </a:lnTo>
                    <a:lnTo>
                      <a:pt x="591534" y="645425"/>
                    </a:lnTo>
                    <a:cubicBezTo>
                      <a:pt x="582360" y="640319"/>
                      <a:pt x="577789" y="631029"/>
                      <a:pt x="581327" y="624673"/>
                    </a:cubicBezTo>
                    <a:cubicBezTo>
                      <a:pt x="583096" y="621495"/>
                      <a:pt x="586555" y="619653"/>
                      <a:pt x="590720" y="619243"/>
                    </a:cubicBezTo>
                    <a:close/>
                    <a:moveTo>
                      <a:pt x="669496" y="619135"/>
                    </a:moveTo>
                    <a:cubicBezTo>
                      <a:pt x="679962" y="619956"/>
                      <a:pt x="687987" y="626499"/>
                      <a:pt x="687418" y="633750"/>
                    </a:cubicBezTo>
                    <a:cubicBezTo>
                      <a:pt x="686851" y="641001"/>
                      <a:pt x="677905" y="646216"/>
                      <a:pt x="667439" y="645395"/>
                    </a:cubicBezTo>
                    <a:cubicBezTo>
                      <a:pt x="656973" y="644574"/>
                      <a:pt x="648948" y="638032"/>
                      <a:pt x="649515" y="630781"/>
                    </a:cubicBezTo>
                    <a:cubicBezTo>
                      <a:pt x="650084" y="623529"/>
                      <a:pt x="659028" y="618315"/>
                      <a:pt x="669496" y="619135"/>
                    </a:cubicBezTo>
                    <a:close/>
                    <a:moveTo>
                      <a:pt x="768365" y="613419"/>
                    </a:moveTo>
                    <a:cubicBezTo>
                      <a:pt x="772482" y="612674"/>
                      <a:pt x="776314" y="613497"/>
                      <a:pt x="778886" y="616068"/>
                    </a:cubicBezTo>
                    <a:cubicBezTo>
                      <a:pt x="784030" y="621211"/>
                      <a:pt x="782182" y="631398"/>
                      <a:pt x="774757" y="638822"/>
                    </a:cubicBezTo>
                    <a:cubicBezTo>
                      <a:pt x="767333" y="646246"/>
                      <a:pt x="757146" y="648096"/>
                      <a:pt x="752003" y="642953"/>
                    </a:cubicBezTo>
                    <a:cubicBezTo>
                      <a:pt x="746859" y="637809"/>
                      <a:pt x="748708" y="627621"/>
                      <a:pt x="756132" y="620197"/>
                    </a:cubicBezTo>
                    <a:cubicBezTo>
                      <a:pt x="759845" y="616485"/>
                      <a:pt x="764246" y="614167"/>
                      <a:pt x="768365" y="613419"/>
                    </a:cubicBezTo>
                    <a:close/>
                    <a:moveTo>
                      <a:pt x="890356" y="604933"/>
                    </a:moveTo>
                    <a:cubicBezTo>
                      <a:pt x="897608" y="605502"/>
                      <a:pt x="902821" y="614446"/>
                      <a:pt x="902001" y="624914"/>
                    </a:cubicBezTo>
                    <a:cubicBezTo>
                      <a:pt x="901181" y="635380"/>
                      <a:pt x="894639" y="643405"/>
                      <a:pt x="887388" y="642837"/>
                    </a:cubicBezTo>
                    <a:cubicBezTo>
                      <a:pt x="880136" y="642268"/>
                      <a:pt x="874922" y="633322"/>
                      <a:pt x="875743" y="622857"/>
                    </a:cubicBezTo>
                    <a:cubicBezTo>
                      <a:pt x="876561" y="612390"/>
                      <a:pt x="883105" y="604365"/>
                      <a:pt x="890356" y="604933"/>
                    </a:cubicBezTo>
                    <a:close/>
                    <a:moveTo>
                      <a:pt x="1187835" y="598731"/>
                    </a:moveTo>
                    <a:cubicBezTo>
                      <a:pt x="1194191" y="602268"/>
                      <a:pt x="1195205" y="612572"/>
                      <a:pt x="1190099" y="621746"/>
                    </a:cubicBezTo>
                    <a:cubicBezTo>
                      <a:pt x="1184994" y="630920"/>
                      <a:pt x="1175704" y="635490"/>
                      <a:pt x="1169348" y="631953"/>
                    </a:cubicBezTo>
                    <a:cubicBezTo>
                      <a:pt x="1162992" y="628416"/>
                      <a:pt x="1161978" y="618113"/>
                      <a:pt x="1167083" y="608938"/>
                    </a:cubicBezTo>
                    <a:cubicBezTo>
                      <a:pt x="1172189" y="599764"/>
                      <a:pt x="1181479" y="595195"/>
                      <a:pt x="1187835" y="598731"/>
                    </a:cubicBezTo>
                    <a:close/>
                    <a:moveTo>
                      <a:pt x="1343178" y="594845"/>
                    </a:moveTo>
                    <a:cubicBezTo>
                      <a:pt x="1347297" y="595593"/>
                      <a:pt x="1351700" y="597910"/>
                      <a:pt x="1355411" y="601623"/>
                    </a:cubicBezTo>
                    <a:cubicBezTo>
                      <a:pt x="1362835" y="609046"/>
                      <a:pt x="1364684" y="619233"/>
                      <a:pt x="1359540" y="624377"/>
                    </a:cubicBezTo>
                    <a:cubicBezTo>
                      <a:pt x="1354397" y="629521"/>
                      <a:pt x="1344210" y="627672"/>
                      <a:pt x="1336786" y="620247"/>
                    </a:cubicBezTo>
                    <a:cubicBezTo>
                      <a:pt x="1329362" y="612824"/>
                      <a:pt x="1327513" y="602636"/>
                      <a:pt x="1332657" y="597494"/>
                    </a:cubicBezTo>
                    <a:cubicBezTo>
                      <a:pt x="1335229" y="594922"/>
                      <a:pt x="1339060" y="594098"/>
                      <a:pt x="1343178" y="594845"/>
                    </a:cubicBezTo>
                    <a:close/>
                    <a:moveTo>
                      <a:pt x="1250605" y="594739"/>
                    </a:moveTo>
                    <a:cubicBezTo>
                      <a:pt x="1257857" y="595308"/>
                      <a:pt x="1263071" y="604252"/>
                      <a:pt x="1262250" y="614718"/>
                    </a:cubicBezTo>
                    <a:cubicBezTo>
                      <a:pt x="1261430" y="625186"/>
                      <a:pt x="1254888" y="633211"/>
                      <a:pt x="1247637" y="632642"/>
                    </a:cubicBezTo>
                    <a:cubicBezTo>
                      <a:pt x="1240385" y="632074"/>
                      <a:pt x="1235172" y="623128"/>
                      <a:pt x="1235992" y="612663"/>
                    </a:cubicBezTo>
                    <a:cubicBezTo>
                      <a:pt x="1236811" y="602194"/>
                      <a:pt x="1243354" y="594170"/>
                      <a:pt x="1250605" y="594739"/>
                    </a:cubicBezTo>
                    <a:close/>
                    <a:moveTo>
                      <a:pt x="1014774" y="570494"/>
                    </a:moveTo>
                    <a:cubicBezTo>
                      <a:pt x="1022026" y="571062"/>
                      <a:pt x="1027239" y="580007"/>
                      <a:pt x="1026420" y="590475"/>
                    </a:cubicBezTo>
                    <a:cubicBezTo>
                      <a:pt x="1025600" y="600941"/>
                      <a:pt x="1019057" y="608965"/>
                      <a:pt x="1011805" y="608398"/>
                    </a:cubicBezTo>
                    <a:cubicBezTo>
                      <a:pt x="1004554" y="607830"/>
                      <a:pt x="999340" y="598885"/>
                      <a:pt x="1000160" y="588417"/>
                    </a:cubicBezTo>
                    <a:cubicBezTo>
                      <a:pt x="1000980" y="577951"/>
                      <a:pt x="1007523" y="569927"/>
                      <a:pt x="1014774" y="570494"/>
                    </a:cubicBezTo>
                    <a:close/>
                    <a:moveTo>
                      <a:pt x="821998" y="541792"/>
                    </a:moveTo>
                    <a:cubicBezTo>
                      <a:pt x="832464" y="542613"/>
                      <a:pt x="840489" y="549155"/>
                      <a:pt x="839922" y="556406"/>
                    </a:cubicBezTo>
                    <a:cubicBezTo>
                      <a:pt x="839354" y="563658"/>
                      <a:pt x="830409" y="568872"/>
                      <a:pt x="819941" y="568052"/>
                    </a:cubicBezTo>
                    <a:cubicBezTo>
                      <a:pt x="809475" y="567233"/>
                      <a:pt x="801451" y="560689"/>
                      <a:pt x="802018" y="553438"/>
                    </a:cubicBezTo>
                    <a:cubicBezTo>
                      <a:pt x="802586" y="546186"/>
                      <a:pt x="811532" y="540973"/>
                      <a:pt x="821998" y="541792"/>
                    </a:cubicBezTo>
                    <a:close/>
                    <a:moveTo>
                      <a:pt x="447881" y="540248"/>
                    </a:moveTo>
                    <a:cubicBezTo>
                      <a:pt x="452046" y="539839"/>
                      <a:pt x="456916" y="540862"/>
                      <a:pt x="461502" y="543415"/>
                    </a:cubicBezTo>
                    <a:cubicBezTo>
                      <a:pt x="470677" y="548520"/>
                      <a:pt x="475247" y="557810"/>
                      <a:pt x="471709" y="564166"/>
                    </a:cubicBezTo>
                    <a:cubicBezTo>
                      <a:pt x="468173" y="570523"/>
                      <a:pt x="457869" y="571535"/>
                      <a:pt x="448695" y="566431"/>
                    </a:cubicBezTo>
                    <a:cubicBezTo>
                      <a:pt x="439521" y="561325"/>
                      <a:pt x="434950" y="552035"/>
                      <a:pt x="438488" y="545679"/>
                    </a:cubicBezTo>
                    <a:cubicBezTo>
                      <a:pt x="440256" y="542500"/>
                      <a:pt x="443717" y="540658"/>
                      <a:pt x="447881" y="540248"/>
                    </a:cubicBezTo>
                    <a:close/>
                    <a:moveTo>
                      <a:pt x="625526" y="534423"/>
                    </a:moveTo>
                    <a:cubicBezTo>
                      <a:pt x="629642" y="533678"/>
                      <a:pt x="633475" y="534501"/>
                      <a:pt x="636047" y="537072"/>
                    </a:cubicBezTo>
                    <a:cubicBezTo>
                      <a:pt x="641192" y="542215"/>
                      <a:pt x="639342" y="552403"/>
                      <a:pt x="631918" y="559826"/>
                    </a:cubicBezTo>
                    <a:cubicBezTo>
                      <a:pt x="624494" y="567250"/>
                      <a:pt x="614307" y="569100"/>
                      <a:pt x="609164" y="563957"/>
                    </a:cubicBezTo>
                    <a:cubicBezTo>
                      <a:pt x="604020" y="558813"/>
                      <a:pt x="605869" y="548625"/>
                      <a:pt x="613293" y="541201"/>
                    </a:cubicBezTo>
                    <a:cubicBezTo>
                      <a:pt x="617005" y="537489"/>
                      <a:pt x="621407" y="535171"/>
                      <a:pt x="625526" y="534423"/>
                    </a:cubicBezTo>
                    <a:close/>
                    <a:moveTo>
                      <a:pt x="1335114" y="528769"/>
                    </a:moveTo>
                    <a:cubicBezTo>
                      <a:pt x="1345580" y="529588"/>
                      <a:pt x="1353605" y="536132"/>
                      <a:pt x="1353037" y="543383"/>
                    </a:cubicBezTo>
                    <a:cubicBezTo>
                      <a:pt x="1352469" y="550635"/>
                      <a:pt x="1343524" y="555848"/>
                      <a:pt x="1333057" y="555029"/>
                    </a:cubicBezTo>
                    <a:cubicBezTo>
                      <a:pt x="1322591" y="554209"/>
                      <a:pt x="1314566" y="547666"/>
                      <a:pt x="1315133" y="540415"/>
                    </a:cubicBezTo>
                    <a:cubicBezTo>
                      <a:pt x="1315702" y="533163"/>
                      <a:pt x="1324646" y="527949"/>
                      <a:pt x="1335114" y="528769"/>
                    </a:cubicBezTo>
                    <a:close/>
                    <a:moveTo>
                      <a:pt x="1190639" y="524636"/>
                    </a:moveTo>
                    <a:cubicBezTo>
                      <a:pt x="1201106" y="525456"/>
                      <a:pt x="1209131" y="531999"/>
                      <a:pt x="1208562" y="539250"/>
                    </a:cubicBezTo>
                    <a:cubicBezTo>
                      <a:pt x="1207995" y="546502"/>
                      <a:pt x="1199049" y="551716"/>
                      <a:pt x="1188583" y="550896"/>
                    </a:cubicBezTo>
                    <a:cubicBezTo>
                      <a:pt x="1178117" y="550077"/>
                      <a:pt x="1170091" y="543533"/>
                      <a:pt x="1170659" y="536282"/>
                    </a:cubicBezTo>
                    <a:cubicBezTo>
                      <a:pt x="1171227" y="529030"/>
                      <a:pt x="1180172" y="523817"/>
                      <a:pt x="1190639" y="524636"/>
                    </a:cubicBezTo>
                    <a:close/>
                    <a:moveTo>
                      <a:pt x="531064" y="523609"/>
                    </a:moveTo>
                    <a:cubicBezTo>
                      <a:pt x="541530" y="524430"/>
                      <a:pt x="549555" y="530972"/>
                      <a:pt x="548986" y="538223"/>
                    </a:cubicBezTo>
                    <a:cubicBezTo>
                      <a:pt x="548419" y="545475"/>
                      <a:pt x="539473" y="550689"/>
                      <a:pt x="529007" y="549869"/>
                    </a:cubicBezTo>
                    <a:cubicBezTo>
                      <a:pt x="518540" y="549050"/>
                      <a:pt x="510516" y="542506"/>
                      <a:pt x="511083" y="535255"/>
                    </a:cubicBezTo>
                    <a:cubicBezTo>
                      <a:pt x="511652" y="528003"/>
                      <a:pt x="520596" y="522789"/>
                      <a:pt x="531064" y="523609"/>
                    </a:cubicBezTo>
                    <a:close/>
                    <a:moveTo>
                      <a:pt x="1138643" y="521400"/>
                    </a:moveTo>
                    <a:cubicBezTo>
                      <a:pt x="1142760" y="520653"/>
                      <a:pt x="1146592" y="521478"/>
                      <a:pt x="1149165" y="524049"/>
                    </a:cubicBezTo>
                    <a:cubicBezTo>
                      <a:pt x="1154308" y="529192"/>
                      <a:pt x="1152459" y="539379"/>
                      <a:pt x="1145035" y="546803"/>
                    </a:cubicBezTo>
                    <a:cubicBezTo>
                      <a:pt x="1137612" y="554227"/>
                      <a:pt x="1127424" y="556076"/>
                      <a:pt x="1122281" y="550932"/>
                    </a:cubicBezTo>
                    <a:cubicBezTo>
                      <a:pt x="1117137" y="545790"/>
                      <a:pt x="1118986" y="535602"/>
                      <a:pt x="1126410" y="528178"/>
                    </a:cubicBezTo>
                    <a:cubicBezTo>
                      <a:pt x="1130122" y="524467"/>
                      <a:pt x="1134525" y="522148"/>
                      <a:pt x="1138643" y="521400"/>
                    </a:cubicBezTo>
                    <a:close/>
                    <a:moveTo>
                      <a:pt x="334593" y="516240"/>
                    </a:moveTo>
                    <a:cubicBezTo>
                      <a:pt x="338709" y="515495"/>
                      <a:pt x="342543" y="516318"/>
                      <a:pt x="345114" y="518889"/>
                    </a:cubicBezTo>
                    <a:lnTo>
                      <a:pt x="343642" y="527004"/>
                    </a:lnTo>
                    <a:lnTo>
                      <a:pt x="330970" y="518247"/>
                    </a:lnTo>
                    <a:close/>
                    <a:moveTo>
                      <a:pt x="981454" y="513607"/>
                    </a:moveTo>
                    <a:cubicBezTo>
                      <a:pt x="988705" y="514174"/>
                      <a:pt x="993919" y="523120"/>
                      <a:pt x="993098" y="533586"/>
                    </a:cubicBezTo>
                    <a:cubicBezTo>
                      <a:pt x="992689" y="538820"/>
                      <a:pt x="990848" y="543443"/>
                      <a:pt x="988203" y="546687"/>
                    </a:cubicBezTo>
                    <a:lnTo>
                      <a:pt x="983728" y="548908"/>
                    </a:lnTo>
                    <a:lnTo>
                      <a:pt x="984827" y="551142"/>
                    </a:lnTo>
                    <a:cubicBezTo>
                      <a:pt x="981290" y="557498"/>
                      <a:pt x="970986" y="558512"/>
                      <a:pt x="961812" y="553407"/>
                    </a:cubicBezTo>
                    <a:cubicBezTo>
                      <a:pt x="952638" y="548301"/>
                      <a:pt x="948068" y="539011"/>
                      <a:pt x="951605" y="532655"/>
                    </a:cubicBezTo>
                    <a:cubicBezTo>
                      <a:pt x="953374" y="529477"/>
                      <a:pt x="956833" y="527635"/>
                      <a:pt x="960998" y="527225"/>
                    </a:cubicBezTo>
                    <a:lnTo>
                      <a:pt x="967854" y="528819"/>
                    </a:lnTo>
                    <a:lnTo>
                      <a:pt x="971734" y="518430"/>
                    </a:lnTo>
                    <a:cubicBezTo>
                      <a:pt x="974379" y="515187"/>
                      <a:pt x="977827" y="513323"/>
                      <a:pt x="981454" y="513607"/>
                    </a:cubicBezTo>
                    <a:close/>
                    <a:moveTo>
                      <a:pt x="1411500" y="510433"/>
                    </a:moveTo>
                    <a:cubicBezTo>
                      <a:pt x="1418751" y="511002"/>
                      <a:pt x="1423965" y="519946"/>
                      <a:pt x="1423144" y="530414"/>
                    </a:cubicBezTo>
                    <a:cubicBezTo>
                      <a:pt x="1422325" y="540881"/>
                      <a:pt x="1415783" y="548905"/>
                      <a:pt x="1408531" y="548337"/>
                    </a:cubicBezTo>
                    <a:cubicBezTo>
                      <a:pt x="1401280" y="547769"/>
                      <a:pt x="1396066" y="538825"/>
                      <a:pt x="1396887" y="528357"/>
                    </a:cubicBezTo>
                    <a:cubicBezTo>
                      <a:pt x="1397705" y="517890"/>
                      <a:pt x="1404248" y="509866"/>
                      <a:pt x="1411500" y="510433"/>
                    </a:cubicBezTo>
                    <a:close/>
                    <a:moveTo>
                      <a:pt x="954808" y="500390"/>
                    </a:moveTo>
                    <a:cubicBezTo>
                      <a:pt x="965275" y="501210"/>
                      <a:pt x="973299" y="507754"/>
                      <a:pt x="972732" y="515005"/>
                    </a:cubicBezTo>
                    <a:cubicBezTo>
                      <a:pt x="972163" y="522256"/>
                      <a:pt x="963219" y="527471"/>
                      <a:pt x="952752" y="526650"/>
                    </a:cubicBezTo>
                    <a:cubicBezTo>
                      <a:pt x="942285" y="525830"/>
                      <a:pt x="934260" y="519287"/>
                      <a:pt x="934829" y="512036"/>
                    </a:cubicBezTo>
                    <a:cubicBezTo>
                      <a:pt x="935396" y="504785"/>
                      <a:pt x="944342" y="499571"/>
                      <a:pt x="954808" y="500390"/>
                    </a:cubicBezTo>
                    <a:close/>
                    <a:moveTo>
                      <a:pt x="1459532" y="494330"/>
                    </a:moveTo>
                    <a:cubicBezTo>
                      <a:pt x="1469999" y="495150"/>
                      <a:pt x="1478023" y="501693"/>
                      <a:pt x="1477456" y="508944"/>
                    </a:cubicBezTo>
                    <a:cubicBezTo>
                      <a:pt x="1476887" y="516196"/>
                      <a:pt x="1467943" y="521410"/>
                      <a:pt x="1457475" y="520590"/>
                    </a:cubicBezTo>
                    <a:cubicBezTo>
                      <a:pt x="1447008" y="519769"/>
                      <a:pt x="1438984" y="513227"/>
                      <a:pt x="1439552" y="505976"/>
                    </a:cubicBezTo>
                    <a:cubicBezTo>
                      <a:pt x="1440120" y="498724"/>
                      <a:pt x="1449064" y="493510"/>
                      <a:pt x="1459532" y="494330"/>
                    </a:cubicBezTo>
                    <a:close/>
                    <a:moveTo>
                      <a:pt x="1085416" y="492786"/>
                    </a:moveTo>
                    <a:cubicBezTo>
                      <a:pt x="1089581" y="492377"/>
                      <a:pt x="1094451" y="493399"/>
                      <a:pt x="1099039" y="495951"/>
                    </a:cubicBezTo>
                    <a:cubicBezTo>
                      <a:pt x="1108212" y="501057"/>
                      <a:pt x="1112782" y="510348"/>
                      <a:pt x="1109245" y="516703"/>
                    </a:cubicBezTo>
                    <a:cubicBezTo>
                      <a:pt x="1105709" y="523059"/>
                      <a:pt x="1095404" y="524074"/>
                      <a:pt x="1086230" y="518967"/>
                    </a:cubicBezTo>
                    <a:cubicBezTo>
                      <a:pt x="1077057" y="513863"/>
                      <a:pt x="1072486" y="504573"/>
                      <a:pt x="1076023" y="498218"/>
                    </a:cubicBezTo>
                    <a:cubicBezTo>
                      <a:pt x="1077792" y="495038"/>
                      <a:pt x="1081252" y="493196"/>
                      <a:pt x="1085416" y="492786"/>
                    </a:cubicBezTo>
                    <a:close/>
                    <a:moveTo>
                      <a:pt x="693140" y="492112"/>
                    </a:moveTo>
                    <a:cubicBezTo>
                      <a:pt x="699496" y="495648"/>
                      <a:pt x="700510" y="505953"/>
                      <a:pt x="695405" y="515128"/>
                    </a:cubicBezTo>
                    <a:cubicBezTo>
                      <a:pt x="690299" y="524302"/>
                      <a:pt x="681009" y="528871"/>
                      <a:pt x="674653" y="525334"/>
                    </a:cubicBezTo>
                    <a:cubicBezTo>
                      <a:pt x="668297" y="521798"/>
                      <a:pt x="667283" y="511493"/>
                      <a:pt x="672389" y="502320"/>
                    </a:cubicBezTo>
                    <a:cubicBezTo>
                      <a:pt x="677494" y="493146"/>
                      <a:pt x="686784" y="488575"/>
                      <a:pt x="693140" y="492112"/>
                    </a:cubicBezTo>
                    <a:close/>
                    <a:moveTo>
                      <a:pt x="1051251" y="489773"/>
                    </a:moveTo>
                    <a:cubicBezTo>
                      <a:pt x="1058502" y="490340"/>
                      <a:pt x="1063716" y="499286"/>
                      <a:pt x="1062895" y="509753"/>
                    </a:cubicBezTo>
                    <a:cubicBezTo>
                      <a:pt x="1062076" y="520220"/>
                      <a:pt x="1055533" y="528244"/>
                      <a:pt x="1048282" y="527676"/>
                    </a:cubicBezTo>
                    <a:cubicBezTo>
                      <a:pt x="1041031" y="527109"/>
                      <a:pt x="1035817" y="518163"/>
                      <a:pt x="1036637" y="507697"/>
                    </a:cubicBezTo>
                    <a:cubicBezTo>
                      <a:pt x="1037456" y="497229"/>
                      <a:pt x="1043999" y="489205"/>
                      <a:pt x="1051251" y="489773"/>
                    </a:cubicBezTo>
                    <a:close/>
                    <a:moveTo>
                      <a:pt x="848483" y="488226"/>
                    </a:moveTo>
                    <a:cubicBezTo>
                      <a:pt x="852600" y="488973"/>
                      <a:pt x="857003" y="491291"/>
                      <a:pt x="860715" y="495003"/>
                    </a:cubicBezTo>
                    <a:cubicBezTo>
                      <a:pt x="868139" y="502428"/>
                      <a:pt x="869989" y="512614"/>
                      <a:pt x="864844" y="517757"/>
                    </a:cubicBezTo>
                    <a:cubicBezTo>
                      <a:pt x="859701" y="522901"/>
                      <a:pt x="849513" y="521052"/>
                      <a:pt x="842090" y="513628"/>
                    </a:cubicBezTo>
                    <a:cubicBezTo>
                      <a:pt x="834666" y="506204"/>
                      <a:pt x="832817" y="496017"/>
                      <a:pt x="837960" y="490874"/>
                    </a:cubicBezTo>
                    <a:cubicBezTo>
                      <a:pt x="840533" y="488301"/>
                      <a:pt x="844365" y="487479"/>
                      <a:pt x="848483" y="488226"/>
                    </a:cubicBezTo>
                    <a:close/>
                    <a:moveTo>
                      <a:pt x="1263060" y="486961"/>
                    </a:moveTo>
                    <a:cubicBezTo>
                      <a:pt x="1267179" y="486214"/>
                      <a:pt x="1271011" y="487039"/>
                      <a:pt x="1273583" y="489611"/>
                    </a:cubicBezTo>
                    <a:cubicBezTo>
                      <a:pt x="1278726" y="494753"/>
                      <a:pt x="1276877" y="504940"/>
                      <a:pt x="1269453" y="512364"/>
                    </a:cubicBezTo>
                    <a:cubicBezTo>
                      <a:pt x="1262031" y="519788"/>
                      <a:pt x="1251842" y="521637"/>
                      <a:pt x="1246699" y="516494"/>
                    </a:cubicBezTo>
                    <a:cubicBezTo>
                      <a:pt x="1241555" y="511350"/>
                      <a:pt x="1243404" y="501163"/>
                      <a:pt x="1250828" y="493739"/>
                    </a:cubicBezTo>
                    <a:cubicBezTo>
                      <a:pt x="1254540" y="490028"/>
                      <a:pt x="1258943" y="487709"/>
                      <a:pt x="1263060" y="486961"/>
                    </a:cubicBezTo>
                    <a:close/>
                    <a:moveTo>
                      <a:pt x="738553" y="479321"/>
                    </a:moveTo>
                    <a:lnTo>
                      <a:pt x="751829" y="490144"/>
                    </a:lnTo>
                    <a:lnTo>
                      <a:pt x="755910" y="488120"/>
                    </a:lnTo>
                    <a:cubicBezTo>
                      <a:pt x="763162" y="488687"/>
                      <a:pt x="768376" y="497633"/>
                      <a:pt x="767555" y="508099"/>
                    </a:cubicBezTo>
                    <a:cubicBezTo>
                      <a:pt x="766735" y="518566"/>
                      <a:pt x="760193" y="526590"/>
                      <a:pt x="752942" y="526023"/>
                    </a:cubicBezTo>
                    <a:cubicBezTo>
                      <a:pt x="745690" y="525454"/>
                      <a:pt x="740477" y="516510"/>
                      <a:pt x="741296" y="506043"/>
                    </a:cubicBezTo>
                    <a:lnTo>
                      <a:pt x="741881" y="504481"/>
                    </a:lnTo>
                    <a:lnTo>
                      <a:pt x="736496" y="505579"/>
                    </a:lnTo>
                    <a:cubicBezTo>
                      <a:pt x="726030" y="504760"/>
                      <a:pt x="718005" y="498218"/>
                      <a:pt x="718573" y="490966"/>
                    </a:cubicBezTo>
                    <a:cubicBezTo>
                      <a:pt x="719141" y="483715"/>
                      <a:pt x="728086" y="478501"/>
                      <a:pt x="738553" y="479321"/>
                    </a:cubicBezTo>
                    <a:close/>
                    <a:moveTo>
                      <a:pt x="520078" y="463874"/>
                    </a:moveTo>
                    <a:cubicBezTo>
                      <a:pt x="523704" y="464159"/>
                      <a:pt x="526821" y="466536"/>
                      <a:pt x="528927" y="470152"/>
                    </a:cubicBezTo>
                    <a:lnTo>
                      <a:pt x="529958" y="475202"/>
                    </a:lnTo>
                    <a:lnTo>
                      <a:pt x="531373" y="474912"/>
                    </a:lnTo>
                    <a:cubicBezTo>
                      <a:pt x="541839" y="475732"/>
                      <a:pt x="549865" y="482275"/>
                      <a:pt x="549297" y="489527"/>
                    </a:cubicBezTo>
                    <a:cubicBezTo>
                      <a:pt x="548729" y="496778"/>
                      <a:pt x="539783" y="501992"/>
                      <a:pt x="529317" y="501172"/>
                    </a:cubicBezTo>
                    <a:lnTo>
                      <a:pt x="525159" y="497783"/>
                    </a:lnTo>
                    <a:lnTo>
                      <a:pt x="517109" y="501777"/>
                    </a:lnTo>
                    <a:cubicBezTo>
                      <a:pt x="509858" y="501210"/>
                      <a:pt x="504644" y="492265"/>
                      <a:pt x="505465" y="481798"/>
                    </a:cubicBezTo>
                    <a:cubicBezTo>
                      <a:pt x="506284" y="471330"/>
                      <a:pt x="512826" y="463306"/>
                      <a:pt x="520078" y="463874"/>
                    </a:cubicBezTo>
                    <a:close/>
                    <a:moveTo>
                      <a:pt x="295542" y="450666"/>
                    </a:moveTo>
                    <a:cubicBezTo>
                      <a:pt x="306009" y="451486"/>
                      <a:pt x="314033" y="458030"/>
                      <a:pt x="313466" y="465281"/>
                    </a:cubicBezTo>
                    <a:cubicBezTo>
                      <a:pt x="312897" y="472532"/>
                      <a:pt x="303953" y="477747"/>
                      <a:pt x="293485" y="476926"/>
                    </a:cubicBezTo>
                    <a:cubicBezTo>
                      <a:pt x="283018" y="476106"/>
                      <a:pt x="274994" y="469564"/>
                      <a:pt x="275562" y="462312"/>
                    </a:cubicBezTo>
                    <a:cubicBezTo>
                      <a:pt x="276130" y="455061"/>
                      <a:pt x="285076" y="449847"/>
                      <a:pt x="295542" y="450666"/>
                    </a:cubicBezTo>
                    <a:close/>
                    <a:moveTo>
                      <a:pt x="1052097" y="435899"/>
                    </a:moveTo>
                    <a:cubicBezTo>
                      <a:pt x="1056260" y="435489"/>
                      <a:pt x="1061129" y="436512"/>
                      <a:pt x="1065717" y="439064"/>
                    </a:cubicBezTo>
                    <a:cubicBezTo>
                      <a:pt x="1074891" y="444170"/>
                      <a:pt x="1079462" y="453460"/>
                      <a:pt x="1075924" y="459816"/>
                    </a:cubicBezTo>
                    <a:cubicBezTo>
                      <a:pt x="1072387" y="466172"/>
                      <a:pt x="1062084" y="467187"/>
                      <a:pt x="1052910" y="462080"/>
                    </a:cubicBezTo>
                    <a:cubicBezTo>
                      <a:pt x="1043735" y="456975"/>
                      <a:pt x="1039165" y="447686"/>
                      <a:pt x="1042702" y="441330"/>
                    </a:cubicBezTo>
                    <a:cubicBezTo>
                      <a:pt x="1044470" y="438152"/>
                      <a:pt x="1047930" y="436310"/>
                      <a:pt x="1052097" y="435899"/>
                    </a:cubicBezTo>
                    <a:close/>
                    <a:moveTo>
                      <a:pt x="1130871" y="435792"/>
                    </a:moveTo>
                    <a:cubicBezTo>
                      <a:pt x="1141338" y="436611"/>
                      <a:pt x="1149363" y="443154"/>
                      <a:pt x="1148794" y="450405"/>
                    </a:cubicBezTo>
                    <a:cubicBezTo>
                      <a:pt x="1148227" y="457656"/>
                      <a:pt x="1139281" y="462870"/>
                      <a:pt x="1128815" y="462051"/>
                    </a:cubicBezTo>
                    <a:cubicBezTo>
                      <a:pt x="1118349" y="461231"/>
                      <a:pt x="1110323" y="454689"/>
                      <a:pt x="1110891" y="447436"/>
                    </a:cubicBezTo>
                    <a:cubicBezTo>
                      <a:pt x="1111459" y="440185"/>
                      <a:pt x="1120404" y="434972"/>
                      <a:pt x="1130871" y="435792"/>
                    </a:cubicBezTo>
                    <a:close/>
                    <a:moveTo>
                      <a:pt x="1219033" y="433037"/>
                    </a:moveTo>
                    <a:cubicBezTo>
                      <a:pt x="1229499" y="433856"/>
                      <a:pt x="1237525" y="440398"/>
                      <a:pt x="1236956" y="447650"/>
                    </a:cubicBezTo>
                    <a:cubicBezTo>
                      <a:pt x="1236389" y="454901"/>
                      <a:pt x="1227443" y="460115"/>
                      <a:pt x="1216977" y="459296"/>
                    </a:cubicBezTo>
                    <a:cubicBezTo>
                      <a:pt x="1206509" y="458476"/>
                      <a:pt x="1198485" y="451933"/>
                      <a:pt x="1199053" y="444681"/>
                    </a:cubicBezTo>
                    <a:cubicBezTo>
                      <a:pt x="1199621" y="437430"/>
                      <a:pt x="1208566" y="432216"/>
                      <a:pt x="1219033" y="433037"/>
                    </a:cubicBezTo>
                    <a:close/>
                    <a:moveTo>
                      <a:pt x="1482142" y="432726"/>
                    </a:moveTo>
                    <a:cubicBezTo>
                      <a:pt x="1486306" y="432317"/>
                      <a:pt x="1491176" y="433340"/>
                      <a:pt x="1495763" y="435893"/>
                    </a:cubicBezTo>
                    <a:cubicBezTo>
                      <a:pt x="1504937" y="440997"/>
                      <a:pt x="1509508" y="450289"/>
                      <a:pt x="1505970" y="456645"/>
                    </a:cubicBezTo>
                    <a:cubicBezTo>
                      <a:pt x="1502433" y="463000"/>
                      <a:pt x="1492130" y="464013"/>
                      <a:pt x="1482956" y="458909"/>
                    </a:cubicBezTo>
                    <a:cubicBezTo>
                      <a:pt x="1473781" y="453804"/>
                      <a:pt x="1469211" y="444512"/>
                      <a:pt x="1472748" y="438157"/>
                    </a:cubicBezTo>
                    <a:cubicBezTo>
                      <a:pt x="1474518" y="434979"/>
                      <a:pt x="1477976" y="433136"/>
                      <a:pt x="1482142" y="432726"/>
                    </a:cubicBezTo>
                    <a:close/>
                    <a:moveTo>
                      <a:pt x="1560917" y="432617"/>
                    </a:moveTo>
                    <a:cubicBezTo>
                      <a:pt x="1571385" y="433436"/>
                      <a:pt x="1579409" y="439980"/>
                      <a:pt x="1578840" y="447231"/>
                    </a:cubicBezTo>
                    <a:cubicBezTo>
                      <a:pt x="1578273" y="454483"/>
                      <a:pt x="1569327" y="459696"/>
                      <a:pt x="1558861" y="458877"/>
                    </a:cubicBezTo>
                    <a:cubicBezTo>
                      <a:pt x="1548393" y="458056"/>
                      <a:pt x="1540369" y="451514"/>
                      <a:pt x="1540937" y="444263"/>
                    </a:cubicBezTo>
                    <a:cubicBezTo>
                      <a:pt x="1541505" y="437011"/>
                      <a:pt x="1550450" y="431797"/>
                      <a:pt x="1560917" y="432617"/>
                    </a:cubicBezTo>
                    <a:close/>
                    <a:moveTo>
                      <a:pt x="1656954" y="428471"/>
                    </a:moveTo>
                    <a:lnTo>
                      <a:pt x="1646580" y="439044"/>
                    </a:lnTo>
                    <a:lnTo>
                      <a:pt x="1647554" y="433679"/>
                    </a:lnTo>
                    <a:close/>
                    <a:moveTo>
                      <a:pt x="839938" y="417608"/>
                    </a:moveTo>
                    <a:cubicBezTo>
                      <a:pt x="850406" y="418427"/>
                      <a:pt x="858430" y="424969"/>
                      <a:pt x="857862" y="432222"/>
                    </a:cubicBezTo>
                    <a:cubicBezTo>
                      <a:pt x="857294" y="439473"/>
                      <a:pt x="848349" y="444686"/>
                      <a:pt x="837882" y="443866"/>
                    </a:cubicBezTo>
                    <a:cubicBezTo>
                      <a:pt x="827414" y="443047"/>
                      <a:pt x="819390" y="436505"/>
                      <a:pt x="819959" y="429253"/>
                    </a:cubicBezTo>
                    <a:cubicBezTo>
                      <a:pt x="820526" y="422002"/>
                      <a:pt x="829472" y="416788"/>
                      <a:pt x="839938" y="417608"/>
                    </a:cubicBezTo>
                    <a:close/>
                    <a:moveTo>
                      <a:pt x="550301" y="413117"/>
                    </a:moveTo>
                    <a:cubicBezTo>
                      <a:pt x="556656" y="416653"/>
                      <a:pt x="557671" y="426959"/>
                      <a:pt x="552565" y="436133"/>
                    </a:cubicBezTo>
                    <a:cubicBezTo>
                      <a:pt x="547460" y="445307"/>
                      <a:pt x="538170" y="449876"/>
                      <a:pt x="531814" y="446339"/>
                    </a:cubicBezTo>
                    <a:cubicBezTo>
                      <a:pt x="525459" y="442803"/>
                      <a:pt x="524444" y="432499"/>
                      <a:pt x="529549" y="423325"/>
                    </a:cubicBezTo>
                    <a:cubicBezTo>
                      <a:pt x="534655" y="414151"/>
                      <a:pt x="543945" y="409580"/>
                      <a:pt x="550301" y="413117"/>
                    </a:cubicBezTo>
                    <a:close/>
                    <a:moveTo>
                      <a:pt x="908412" y="410777"/>
                    </a:moveTo>
                    <a:cubicBezTo>
                      <a:pt x="915663" y="411344"/>
                      <a:pt x="920877" y="420290"/>
                      <a:pt x="920056" y="430757"/>
                    </a:cubicBezTo>
                    <a:cubicBezTo>
                      <a:pt x="919238" y="441224"/>
                      <a:pt x="912694" y="449248"/>
                      <a:pt x="905443" y="448680"/>
                    </a:cubicBezTo>
                    <a:cubicBezTo>
                      <a:pt x="901818" y="448397"/>
                      <a:pt x="898700" y="446018"/>
                      <a:pt x="896595" y="442402"/>
                    </a:cubicBezTo>
                    <a:lnTo>
                      <a:pt x="895549" y="437281"/>
                    </a:lnTo>
                    <a:lnTo>
                      <a:pt x="892984" y="437805"/>
                    </a:lnTo>
                    <a:cubicBezTo>
                      <a:pt x="882517" y="436985"/>
                      <a:pt x="874492" y="430442"/>
                      <a:pt x="875061" y="423191"/>
                    </a:cubicBezTo>
                    <a:cubicBezTo>
                      <a:pt x="875628" y="415939"/>
                      <a:pt x="884574" y="410725"/>
                      <a:pt x="895040" y="411546"/>
                    </a:cubicBezTo>
                    <a:lnTo>
                      <a:pt x="901784" y="414066"/>
                    </a:lnTo>
                    <a:close/>
                    <a:moveTo>
                      <a:pt x="705644" y="409231"/>
                    </a:moveTo>
                    <a:cubicBezTo>
                      <a:pt x="709763" y="409977"/>
                      <a:pt x="714165" y="412295"/>
                      <a:pt x="717877" y="416007"/>
                    </a:cubicBezTo>
                    <a:cubicBezTo>
                      <a:pt x="725301" y="423432"/>
                      <a:pt x="727150" y="433618"/>
                      <a:pt x="722006" y="438762"/>
                    </a:cubicBezTo>
                    <a:cubicBezTo>
                      <a:pt x="716863" y="443905"/>
                      <a:pt x="706676" y="442056"/>
                      <a:pt x="699252" y="434632"/>
                    </a:cubicBezTo>
                    <a:cubicBezTo>
                      <a:pt x="691828" y="427209"/>
                      <a:pt x="689979" y="417021"/>
                      <a:pt x="695122" y="411878"/>
                    </a:cubicBezTo>
                    <a:cubicBezTo>
                      <a:pt x="697695" y="409307"/>
                      <a:pt x="701526" y="408484"/>
                      <a:pt x="705644" y="409231"/>
                    </a:cubicBezTo>
                    <a:close/>
                    <a:moveTo>
                      <a:pt x="1325086" y="408372"/>
                    </a:moveTo>
                    <a:cubicBezTo>
                      <a:pt x="1335554" y="409193"/>
                      <a:pt x="1343578" y="415736"/>
                      <a:pt x="1343010" y="422988"/>
                    </a:cubicBezTo>
                    <a:cubicBezTo>
                      <a:pt x="1342442" y="430239"/>
                      <a:pt x="1333497" y="435453"/>
                      <a:pt x="1323030" y="434632"/>
                    </a:cubicBezTo>
                    <a:cubicBezTo>
                      <a:pt x="1312563" y="433812"/>
                      <a:pt x="1304538" y="427269"/>
                      <a:pt x="1305107" y="420018"/>
                    </a:cubicBezTo>
                    <a:cubicBezTo>
                      <a:pt x="1305674" y="412768"/>
                      <a:pt x="1314620" y="407553"/>
                      <a:pt x="1325086" y="408372"/>
                    </a:cubicBezTo>
                    <a:close/>
                    <a:moveTo>
                      <a:pt x="1063418" y="400094"/>
                    </a:moveTo>
                    <a:cubicBezTo>
                      <a:pt x="1069774" y="403630"/>
                      <a:pt x="1070788" y="413935"/>
                      <a:pt x="1065683" y="423110"/>
                    </a:cubicBezTo>
                    <a:cubicBezTo>
                      <a:pt x="1060577" y="432283"/>
                      <a:pt x="1051287" y="436853"/>
                      <a:pt x="1044931" y="433316"/>
                    </a:cubicBezTo>
                    <a:cubicBezTo>
                      <a:pt x="1038576" y="429780"/>
                      <a:pt x="1037561" y="419475"/>
                      <a:pt x="1042667" y="410301"/>
                    </a:cubicBezTo>
                    <a:cubicBezTo>
                      <a:pt x="1047772" y="401128"/>
                      <a:pt x="1057062" y="396557"/>
                      <a:pt x="1063418" y="400094"/>
                    </a:cubicBezTo>
                    <a:close/>
                    <a:moveTo>
                      <a:pt x="1421529" y="397754"/>
                    </a:moveTo>
                    <a:cubicBezTo>
                      <a:pt x="1428780" y="398321"/>
                      <a:pt x="1433994" y="407267"/>
                      <a:pt x="1433173" y="417733"/>
                    </a:cubicBezTo>
                    <a:cubicBezTo>
                      <a:pt x="1432354" y="428200"/>
                      <a:pt x="1425812" y="436224"/>
                      <a:pt x="1418560" y="435657"/>
                    </a:cubicBezTo>
                    <a:cubicBezTo>
                      <a:pt x="1411309" y="435088"/>
                      <a:pt x="1406095" y="426144"/>
                      <a:pt x="1406916" y="415677"/>
                    </a:cubicBezTo>
                    <a:cubicBezTo>
                      <a:pt x="1407734" y="405210"/>
                      <a:pt x="1414277" y="397185"/>
                      <a:pt x="1421529" y="397754"/>
                    </a:cubicBezTo>
                    <a:close/>
                    <a:moveTo>
                      <a:pt x="1218761" y="396207"/>
                    </a:moveTo>
                    <a:cubicBezTo>
                      <a:pt x="1222879" y="396954"/>
                      <a:pt x="1227281" y="399272"/>
                      <a:pt x="1230993" y="402984"/>
                    </a:cubicBezTo>
                    <a:cubicBezTo>
                      <a:pt x="1238417" y="410409"/>
                      <a:pt x="1240266" y="420595"/>
                      <a:pt x="1235122" y="425738"/>
                    </a:cubicBezTo>
                    <a:cubicBezTo>
                      <a:pt x="1229979" y="430882"/>
                      <a:pt x="1219792" y="429033"/>
                      <a:pt x="1212368" y="421609"/>
                    </a:cubicBezTo>
                    <a:cubicBezTo>
                      <a:pt x="1204944" y="414185"/>
                      <a:pt x="1203095" y="403998"/>
                      <a:pt x="1208239" y="398855"/>
                    </a:cubicBezTo>
                    <a:cubicBezTo>
                      <a:pt x="1210811" y="396282"/>
                      <a:pt x="1214644" y="395459"/>
                      <a:pt x="1218761" y="396207"/>
                    </a:cubicBezTo>
                    <a:close/>
                    <a:moveTo>
                      <a:pt x="1277053" y="393620"/>
                    </a:moveTo>
                    <a:cubicBezTo>
                      <a:pt x="1284304" y="394187"/>
                      <a:pt x="1289518" y="403133"/>
                      <a:pt x="1288699" y="413599"/>
                    </a:cubicBezTo>
                    <a:cubicBezTo>
                      <a:pt x="1287878" y="424066"/>
                      <a:pt x="1281336" y="432090"/>
                      <a:pt x="1274084" y="431523"/>
                    </a:cubicBezTo>
                    <a:cubicBezTo>
                      <a:pt x="1266833" y="430954"/>
                      <a:pt x="1261619" y="422010"/>
                      <a:pt x="1262439" y="411543"/>
                    </a:cubicBezTo>
                    <a:cubicBezTo>
                      <a:pt x="1263258" y="401076"/>
                      <a:pt x="1269802" y="393051"/>
                      <a:pt x="1277053" y="393620"/>
                    </a:cubicBezTo>
                    <a:close/>
                    <a:moveTo>
                      <a:pt x="414711" y="391047"/>
                    </a:moveTo>
                    <a:cubicBezTo>
                      <a:pt x="418828" y="391794"/>
                      <a:pt x="423231" y="394112"/>
                      <a:pt x="426943" y="397824"/>
                    </a:cubicBezTo>
                    <a:cubicBezTo>
                      <a:pt x="434367" y="405249"/>
                      <a:pt x="436215" y="415435"/>
                      <a:pt x="431072" y="420578"/>
                    </a:cubicBezTo>
                    <a:cubicBezTo>
                      <a:pt x="425929" y="425722"/>
                      <a:pt x="415741" y="423873"/>
                      <a:pt x="408318" y="416449"/>
                    </a:cubicBezTo>
                    <a:cubicBezTo>
                      <a:pt x="400894" y="409025"/>
                      <a:pt x="399045" y="398838"/>
                      <a:pt x="404188" y="393695"/>
                    </a:cubicBezTo>
                    <a:cubicBezTo>
                      <a:pt x="406761" y="391124"/>
                      <a:pt x="410593" y="390300"/>
                      <a:pt x="414711" y="391047"/>
                    </a:cubicBezTo>
                    <a:close/>
                    <a:moveTo>
                      <a:pt x="322137" y="390941"/>
                    </a:moveTo>
                    <a:cubicBezTo>
                      <a:pt x="329389" y="391508"/>
                      <a:pt x="334602" y="400454"/>
                      <a:pt x="333783" y="410920"/>
                    </a:cubicBezTo>
                    <a:cubicBezTo>
                      <a:pt x="332962" y="421387"/>
                      <a:pt x="326420" y="429412"/>
                      <a:pt x="319169" y="428844"/>
                    </a:cubicBezTo>
                    <a:cubicBezTo>
                      <a:pt x="311917" y="428275"/>
                      <a:pt x="306703" y="419331"/>
                      <a:pt x="307523" y="408864"/>
                    </a:cubicBezTo>
                    <a:cubicBezTo>
                      <a:pt x="308342" y="398397"/>
                      <a:pt x="314886" y="390372"/>
                      <a:pt x="322137" y="390941"/>
                    </a:cubicBezTo>
                    <a:close/>
                    <a:moveTo>
                      <a:pt x="236305" y="388366"/>
                    </a:moveTo>
                    <a:cubicBezTo>
                      <a:pt x="241539" y="388776"/>
                      <a:pt x="246162" y="390617"/>
                      <a:pt x="249406" y="393262"/>
                    </a:cubicBezTo>
                    <a:lnTo>
                      <a:pt x="250373" y="395214"/>
                    </a:lnTo>
                    <a:lnTo>
                      <a:pt x="259367" y="394934"/>
                    </a:lnTo>
                    <a:cubicBezTo>
                      <a:pt x="265723" y="398470"/>
                      <a:pt x="266736" y="408774"/>
                      <a:pt x="261632" y="417950"/>
                    </a:cubicBezTo>
                    <a:cubicBezTo>
                      <a:pt x="256526" y="427124"/>
                      <a:pt x="247235" y="431693"/>
                      <a:pt x="240880" y="428156"/>
                    </a:cubicBezTo>
                    <a:cubicBezTo>
                      <a:pt x="237701" y="426388"/>
                      <a:pt x="235859" y="422927"/>
                      <a:pt x="235449" y="418762"/>
                    </a:cubicBezTo>
                    <a:lnTo>
                      <a:pt x="236518" y="414163"/>
                    </a:lnTo>
                    <a:lnTo>
                      <a:pt x="234248" y="414625"/>
                    </a:lnTo>
                    <a:cubicBezTo>
                      <a:pt x="223781" y="413805"/>
                      <a:pt x="215757" y="407263"/>
                      <a:pt x="216324" y="400012"/>
                    </a:cubicBezTo>
                    <a:cubicBezTo>
                      <a:pt x="216893" y="392760"/>
                      <a:pt x="225838" y="387546"/>
                      <a:pt x="236305" y="388366"/>
                    </a:cubicBezTo>
                    <a:close/>
                    <a:moveTo>
                      <a:pt x="964837" y="387712"/>
                    </a:moveTo>
                    <a:cubicBezTo>
                      <a:pt x="975304" y="388531"/>
                      <a:pt x="983328" y="395073"/>
                      <a:pt x="982761" y="402325"/>
                    </a:cubicBezTo>
                    <a:lnTo>
                      <a:pt x="977323" y="409990"/>
                    </a:lnTo>
                    <a:lnTo>
                      <a:pt x="983202" y="408790"/>
                    </a:lnTo>
                    <a:cubicBezTo>
                      <a:pt x="993668" y="409610"/>
                      <a:pt x="1001693" y="416153"/>
                      <a:pt x="1001126" y="423404"/>
                    </a:cubicBezTo>
                    <a:cubicBezTo>
                      <a:pt x="1000557" y="430655"/>
                      <a:pt x="991613" y="435869"/>
                      <a:pt x="981145" y="435050"/>
                    </a:cubicBezTo>
                    <a:cubicBezTo>
                      <a:pt x="970679" y="434230"/>
                      <a:pt x="962654" y="427687"/>
                      <a:pt x="963222" y="420435"/>
                    </a:cubicBezTo>
                    <a:lnTo>
                      <a:pt x="968659" y="412770"/>
                    </a:lnTo>
                    <a:lnTo>
                      <a:pt x="962780" y="413971"/>
                    </a:lnTo>
                    <a:cubicBezTo>
                      <a:pt x="952314" y="413151"/>
                      <a:pt x="944289" y="406608"/>
                      <a:pt x="944858" y="399356"/>
                    </a:cubicBezTo>
                    <a:cubicBezTo>
                      <a:pt x="945425" y="392105"/>
                      <a:pt x="954371" y="386891"/>
                      <a:pt x="964837" y="387712"/>
                    </a:cubicBezTo>
                    <a:close/>
                    <a:moveTo>
                      <a:pt x="173505" y="387305"/>
                    </a:moveTo>
                    <a:lnTo>
                      <a:pt x="173885" y="387447"/>
                    </a:lnTo>
                    <a:lnTo>
                      <a:pt x="174099" y="387878"/>
                    </a:lnTo>
                    <a:close/>
                    <a:moveTo>
                      <a:pt x="590720" y="386167"/>
                    </a:moveTo>
                    <a:cubicBezTo>
                      <a:pt x="594885" y="385757"/>
                      <a:pt x="599755" y="386781"/>
                      <a:pt x="604341" y="389333"/>
                    </a:cubicBezTo>
                    <a:lnTo>
                      <a:pt x="608208" y="397194"/>
                    </a:lnTo>
                    <a:lnTo>
                      <a:pt x="617477" y="392594"/>
                    </a:lnTo>
                    <a:cubicBezTo>
                      <a:pt x="624729" y="393161"/>
                      <a:pt x="629943" y="402107"/>
                      <a:pt x="629123" y="412574"/>
                    </a:cubicBezTo>
                    <a:cubicBezTo>
                      <a:pt x="628302" y="423041"/>
                      <a:pt x="621760" y="431065"/>
                      <a:pt x="614509" y="430497"/>
                    </a:cubicBezTo>
                    <a:cubicBezTo>
                      <a:pt x="610882" y="430213"/>
                      <a:pt x="607767" y="427835"/>
                      <a:pt x="605659" y="424219"/>
                    </a:cubicBezTo>
                    <a:lnTo>
                      <a:pt x="603820" y="415204"/>
                    </a:lnTo>
                    <a:lnTo>
                      <a:pt x="591534" y="412349"/>
                    </a:lnTo>
                    <a:cubicBezTo>
                      <a:pt x="582360" y="407244"/>
                      <a:pt x="577791" y="397953"/>
                      <a:pt x="581327" y="391597"/>
                    </a:cubicBezTo>
                    <a:cubicBezTo>
                      <a:pt x="583095" y="388420"/>
                      <a:pt x="586556" y="386577"/>
                      <a:pt x="590720" y="386167"/>
                    </a:cubicBezTo>
                    <a:close/>
                    <a:moveTo>
                      <a:pt x="768364" y="380342"/>
                    </a:moveTo>
                    <a:cubicBezTo>
                      <a:pt x="772483" y="379596"/>
                      <a:pt x="776314" y="380419"/>
                      <a:pt x="778888" y="382990"/>
                    </a:cubicBezTo>
                    <a:cubicBezTo>
                      <a:pt x="784030" y="388134"/>
                      <a:pt x="782181" y="398321"/>
                      <a:pt x="774757" y="405745"/>
                    </a:cubicBezTo>
                    <a:cubicBezTo>
                      <a:pt x="767333" y="413169"/>
                      <a:pt x="757146" y="415019"/>
                      <a:pt x="752003" y="409875"/>
                    </a:cubicBezTo>
                    <a:cubicBezTo>
                      <a:pt x="746859" y="404732"/>
                      <a:pt x="748708" y="394544"/>
                      <a:pt x="756132" y="387120"/>
                    </a:cubicBezTo>
                    <a:cubicBezTo>
                      <a:pt x="759844" y="383408"/>
                      <a:pt x="764248" y="381090"/>
                      <a:pt x="768364" y="380342"/>
                    </a:cubicBezTo>
                    <a:close/>
                    <a:moveTo>
                      <a:pt x="1041222" y="369375"/>
                    </a:moveTo>
                    <a:cubicBezTo>
                      <a:pt x="1048473" y="369942"/>
                      <a:pt x="1053687" y="378888"/>
                      <a:pt x="1052866" y="389354"/>
                    </a:cubicBezTo>
                    <a:cubicBezTo>
                      <a:pt x="1052048" y="399822"/>
                      <a:pt x="1045506" y="407846"/>
                      <a:pt x="1038253" y="407278"/>
                    </a:cubicBezTo>
                    <a:cubicBezTo>
                      <a:pt x="1031002" y="406710"/>
                      <a:pt x="1025789" y="397765"/>
                      <a:pt x="1026609" y="387298"/>
                    </a:cubicBezTo>
                    <a:cubicBezTo>
                      <a:pt x="1027428" y="376830"/>
                      <a:pt x="1033970" y="368806"/>
                      <a:pt x="1041222" y="369375"/>
                    </a:cubicBezTo>
                    <a:close/>
                    <a:moveTo>
                      <a:pt x="1187835" y="365656"/>
                    </a:moveTo>
                    <a:cubicBezTo>
                      <a:pt x="1194191" y="369192"/>
                      <a:pt x="1195205" y="379495"/>
                      <a:pt x="1190100" y="388670"/>
                    </a:cubicBezTo>
                    <a:cubicBezTo>
                      <a:pt x="1184994" y="397844"/>
                      <a:pt x="1175704" y="402414"/>
                      <a:pt x="1169348" y="398877"/>
                    </a:cubicBezTo>
                    <a:cubicBezTo>
                      <a:pt x="1162992" y="395341"/>
                      <a:pt x="1161978" y="385036"/>
                      <a:pt x="1167084" y="375862"/>
                    </a:cubicBezTo>
                    <a:cubicBezTo>
                      <a:pt x="1172189" y="366688"/>
                      <a:pt x="1181479" y="362118"/>
                      <a:pt x="1187835" y="365656"/>
                    </a:cubicBezTo>
                    <a:close/>
                    <a:moveTo>
                      <a:pt x="1545945" y="363315"/>
                    </a:moveTo>
                    <a:cubicBezTo>
                      <a:pt x="1553197" y="363882"/>
                      <a:pt x="1558411" y="372828"/>
                      <a:pt x="1557591" y="383294"/>
                    </a:cubicBezTo>
                    <a:cubicBezTo>
                      <a:pt x="1556772" y="393762"/>
                      <a:pt x="1550228" y="401786"/>
                      <a:pt x="1542977" y="401218"/>
                    </a:cubicBezTo>
                    <a:cubicBezTo>
                      <a:pt x="1535725" y="400650"/>
                      <a:pt x="1530512" y="391705"/>
                      <a:pt x="1531331" y="381238"/>
                    </a:cubicBezTo>
                    <a:cubicBezTo>
                      <a:pt x="1532152" y="370770"/>
                      <a:pt x="1538694" y="362746"/>
                      <a:pt x="1545945" y="363315"/>
                    </a:cubicBezTo>
                    <a:close/>
                    <a:moveTo>
                      <a:pt x="1343178" y="361767"/>
                    </a:moveTo>
                    <a:cubicBezTo>
                      <a:pt x="1347297" y="362515"/>
                      <a:pt x="1351699" y="364833"/>
                      <a:pt x="1355411" y="368545"/>
                    </a:cubicBezTo>
                    <a:cubicBezTo>
                      <a:pt x="1362835" y="375969"/>
                      <a:pt x="1364684" y="386156"/>
                      <a:pt x="1359540" y="391299"/>
                    </a:cubicBezTo>
                    <a:cubicBezTo>
                      <a:pt x="1354397" y="396443"/>
                      <a:pt x="1344210" y="394595"/>
                      <a:pt x="1336786" y="387170"/>
                    </a:cubicBezTo>
                    <a:cubicBezTo>
                      <a:pt x="1329362" y="379746"/>
                      <a:pt x="1327514" y="369559"/>
                      <a:pt x="1332657" y="364417"/>
                    </a:cubicBezTo>
                    <a:cubicBezTo>
                      <a:pt x="1335228" y="361843"/>
                      <a:pt x="1339060" y="361020"/>
                      <a:pt x="1343178" y="361767"/>
                    </a:cubicBezTo>
                    <a:close/>
                    <a:moveTo>
                      <a:pt x="824966" y="348303"/>
                    </a:moveTo>
                    <a:cubicBezTo>
                      <a:pt x="832219" y="348872"/>
                      <a:pt x="837432" y="357816"/>
                      <a:pt x="836611" y="368283"/>
                    </a:cubicBezTo>
                    <a:cubicBezTo>
                      <a:pt x="835793" y="378751"/>
                      <a:pt x="829249" y="386775"/>
                      <a:pt x="821998" y="386206"/>
                    </a:cubicBezTo>
                    <a:cubicBezTo>
                      <a:pt x="814748" y="385639"/>
                      <a:pt x="809533" y="376693"/>
                      <a:pt x="810353" y="366227"/>
                    </a:cubicBezTo>
                    <a:cubicBezTo>
                      <a:pt x="811173" y="355760"/>
                      <a:pt x="817715" y="347736"/>
                      <a:pt x="824966" y="348303"/>
                    </a:cubicBezTo>
                    <a:close/>
                    <a:moveTo>
                      <a:pt x="617788" y="343896"/>
                    </a:moveTo>
                    <a:cubicBezTo>
                      <a:pt x="625039" y="344463"/>
                      <a:pt x="630254" y="353409"/>
                      <a:pt x="629433" y="363875"/>
                    </a:cubicBezTo>
                    <a:cubicBezTo>
                      <a:pt x="628613" y="374343"/>
                      <a:pt x="622071" y="382367"/>
                      <a:pt x="614819" y="381799"/>
                    </a:cubicBezTo>
                    <a:cubicBezTo>
                      <a:pt x="607568" y="381232"/>
                      <a:pt x="602354" y="372286"/>
                      <a:pt x="603175" y="361819"/>
                    </a:cubicBezTo>
                    <a:cubicBezTo>
                      <a:pt x="603993" y="351352"/>
                      <a:pt x="610538" y="343328"/>
                      <a:pt x="617788" y="343896"/>
                    </a:cubicBezTo>
                    <a:close/>
                    <a:moveTo>
                      <a:pt x="381956" y="319651"/>
                    </a:moveTo>
                    <a:cubicBezTo>
                      <a:pt x="389207" y="320219"/>
                      <a:pt x="394421" y="329164"/>
                      <a:pt x="393601" y="339631"/>
                    </a:cubicBezTo>
                    <a:cubicBezTo>
                      <a:pt x="392782" y="350098"/>
                      <a:pt x="386238" y="358122"/>
                      <a:pt x="378987" y="357555"/>
                    </a:cubicBezTo>
                    <a:cubicBezTo>
                      <a:pt x="371735" y="356986"/>
                      <a:pt x="366522" y="348042"/>
                      <a:pt x="367341" y="337574"/>
                    </a:cubicBezTo>
                    <a:cubicBezTo>
                      <a:pt x="368162" y="327107"/>
                      <a:pt x="374704" y="319083"/>
                      <a:pt x="381956" y="319651"/>
                    </a:cubicBezTo>
                    <a:close/>
                    <a:moveTo>
                      <a:pt x="1584560" y="305595"/>
                    </a:moveTo>
                    <a:cubicBezTo>
                      <a:pt x="1590916" y="309131"/>
                      <a:pt x="1591930" y="319435"/>
                      <a:pt x="1586826" y="328611"/>
                    </a:cubicBezTo>
                    <a:cubicBezTo>
                      <a:pt x="1581720" y="337785"/>
                      <a:pt x="1572429" y="342354"/>
                      <a:pt x="1566074" y="338817"/>
                    </a:cubicBezTo>
                    <a:cubicBezTo>
                      <a:pt x="1559718" y="335281"/>
                      <a:pt x="1558704" y="324978"/>
                      <a:pt x="1563810" y="315803"/>
                    </a:cubicBezTo>
                    <a:cubicBezTo>
                      <a:pt x="1568914" y="306629"/>
                      <a:pt x="1578205" y="302059"/>
                      <a:pt x="1584560" y="305595"/>
                    </a:cubicBezTo>
                    <a:close/>
                    <a:moveTo>
                      <a:pt x="1739905" y="301708"/>
                    </a:moveTo>
                    <a:cubicBezTo>
                      <a:pt x="1744022" y="302455"/>
                      <a:pt x="1748425" y="304773"/>
                      <a:pt x="1752137" y="308485"/>
                    </a:cubicBezTo>
                    <a:lnTo>
                      <a:pt x="1752239" y="309044"/>
                    </a:lnTo>
                    <a:lnTo>
                      <a:pt x="1738990" y="330146"/>
                    </a:lnTo>
                    <a:lnTo>
                      <a:pt x="1733511" y="327110"/>
                    </a:lnTo>
                    <a:cubicBezTo>
                      <a:pt x="1726089" y="319686"/>
                      <a:pt x="1724239" y="309499"/>
                      <a:pt x="1729382" y="304356"/>
                    </a:cubicBezTo>
                    <a:cubicBezTo>
                      <a:pt x="1731954" y="301785"/>
                      <a:pt x="1735787" y="300962"/>
                      <a:pt x="1739905" y="301708"/>
                    </a:cubicBezTo>
                    <a:close/>
                    <a:moveTo>
                      <a:pt x="1647331" y="301602"/>
                    </a:moveTo>
                    <a:cubicBezTo>
                      <a:pt x="1654582" y="302169"/>
                      <a:pt x="1659796" y="311115"/>
                      <a:pt x="1658977" y="321581"/>
                    </a:cubicBezTo>
                    <a:cubicBezTo>
                      <a:pt x="1658156" y="332048"/>
                      <a:pt x="1651614" y="340073"/>
                      <a:pt x="1644362" y="339505"/>
                    </a:cubicBezTo>
                    <a:cubicBezTo>
                      <a:pt x="1637111" y="338936"/>
                      <a:pt x="1631897" y="329992"/>
                      <a:pt x="1632717" y="319525"/>
                    </a:cubicBezTo>
                    <a:cubicBezTo>
                      <a:pt x="1633536" y="309058"/>
                      <a:pt x="1640080" y="301033"/>
                      <a:pt x="1647331" y="301602"/>
                    </a:cubicBezTo>
                    <a:close/>
                    <a:moveTo>
                      <a:pt x="1485979" y="293213"/>
                    </a:moveTo>
                    <a:cubicBezTo>
                      <a:pt x="1496447" y="294032"/>
                      <a:pt x="1504471" y="300575"/>
                      <a:pt x="1503903" y="307826"/>
                    </a:cubicBezTo>
                    <a:cubicBezTo>
                      <a:pt x="1503335" y="315078"/>
                      <a:pt x="1494390" y="320291"/>
                      <a:pt x="1483923" y="319472"/>
                    </a:cubicBezTo>
                    <a:cubicBezTo>
                      <a:pt x="1473457" y="318652"/>
                      <a:pt x="1465431" y="312110"/>
                      <a:pt x="1466000" y="304859"/>
                    </a:cubicBezTo>
                    <a:cubicBezTo>
                      <a:pt x="1466567" y="297606"/>
                      <a:pt x="1475513" y="292393"/>
                      <a:pt x="1485979" y="293213"/>
                    </a:cubicBezTo>
                    <a:close/>
                    <a:moveTo>
                      <a:pt x="1111864" y="291668"/>
                    </a:moveTo>
                    <a:cubicBezTo>
                      <a:pt x="1116028" y="291257"/>
                      <a:pt x="1120899" y="292281"/>
                      <a:pt x="1125485" y="294833"/>
                    </a:cubicBezTo>
                    <a:cubicBezTo>
                      <a:pt x="1134659" y="299938"/>
                      <a:pt x="1139230" y="309228"/>
                      <a:pt x="1135692" y="315584"/>
                    </a:cubicBezTo>
                    <a:cubicBezTo>
                      <a:pt x="1132156" y="321941"/>
                      <a:pt x="1121852" y="322954"/>
                      <a:pt x="1112678" y="317849"/>
                    </a:cubicBezTo>
                    <a:cubicBezTo>
                      <a:pt x="1103503" y="312744"/>
                      <a:pt x="1098933" y="303453"/>
                      <a:pt x="1102470" y="297097"/>
                    </a:cubicBezTo>
                    <a:cubicBezTo>
                      <a:pt x="1104238" y="293920"/>
                      <a:pt x="1107699" y="292077"/>
                      <a:pt x="1111864" y="291668"/>
                    </a:cubicBezTo>
                    <a:close/>
                    <a:moveTo>
                      <a:pt x="1190639" y="291559"/>
                    </a:moveTo>
                    <a:cubicBezTo>
                      <a:pt x="1201106" y="292379"/>
                      <a:pt x="1209131" y="298922"/>
                      <a:pt x="1208563" y="306173"/>
                    </a:cubicBezTo>
                    <a:cubicBezTo>
                      <a:pt x="1207996" y="313424"/>
                      <a:pt x="1199050" y="318638"/>
                      <a:pt x="1188583" y="317819"/>
                    </a:cubicBezTo>
                    <a:cubicBezTo>
                      <a:pt x="1178117" y="316999"/>
                      <a:pt x="1170092" y="310456"/>
                      <a:pt x="1170660" y="303204"/>
                    </a:cubicBezTo>
                    <a:cubicBezTo>
                      <a:pt x="1171227" y="295953"/>
                      <a:pt x="1180173" y="290739"/>
                      <a:pt x="1190639" y="291559"/>
                    </a:cubicBezTo>
                    <a:close/>
                    <a:moveTo>
                      <a:pt x="531064" y="290533"/>
                    </a:moveTo>
                    <a:cubicBezTo>
                      <a:pt x="541530" y="291352"/>
                      <a:pt x="549555" y="297894"/>
                      <a:pt x="548988" y="305146"/>
                    </a:cubicBezTo>
                    <a:cubicBezTo>
                      <a:pt x="548419" y="312397"/>
                      <a:pt x="539473" y="317611"/>
                      <a:pt x="529007" y="316792"/>
                    </a:cubicBezTo>
                    <a:cubicBezTo>
                      <a:pt x="518541" y="315972"/>
                      <a:pt x="510516" y="309429"/>
                      <a:pt x="511084" y="302177"/>
                    </a:cubicBezTo>
                    <a:cubicBezTo>
                      <a:pt x="511652" y="294926"/>
                      <a:pt x="520597" y="289712"/>
                      <a:pt x="531064" y="290533"/>
                    </a:cubicBezTo>
                    <a:close/>
                    <a:moveTo>
                      <a:pt x="156948" y="288989"/>
                    </a:moveTo>
                    <a:cubicBezTo>
                      <a:pt x="161113" y="288578"/>
                      <a:pt x="165983" y="289602"/>
                      <a:pt x="170569" y="292154"/>
                    </a:cubicBezTo>
                    <a:cubicBezTo>
                      <a:pt x="179744" y="297259"/>
                      <a:pt x="184314" y="306550"/>
                      <a:pt x="180776" y="312906"/>
                    </a:cubicBezTo>
                    <a:cubicBezTo>
                      <a:pt x="177240" y="319262"/>
                      <a:pt x="166936" y="320275"/>
                      <a:pt x="157762" y="315170"/>
                    </a:cubicBezTo>
                    <a:cubicBezTo>
                      <a:pt x="148587" y="310065"/>
                      <a:pt x="144019" y="300774"/>
                      <a:pt x="147555" y="294418"/>
                    </a:cubicBezTo>
                    <a:cubicBezTo>
                      <a:pt x="149323" y="291241"/>
                      <a:pt x="152782" y="289398"/>
                      <a:pt x="156948" y="288989"/>
                    </a:cubicBezTo>
                    <a:close/>
                    <a:moveTo>
                      <a:pt x="1289508" y="285844"/>
                    </a:moveTo>
                    <a:cubicBezTo>
                      <a:pt x="1293626" y="285096"/>
                      <a:pt x="1297458" y="285919"/>
                      <a:pt x="1300030" y="288492"/>
                    </a:cubicBezTo>
                    <a:lnTo>
                      <a:pt x="1296795" y="306311"/>
                    </a:lnTo>
                    <a:lnTo>
                      <a:pt x="1305447" y="302019"/>
                    </a:lnTo>
                    <a:cubicBezTo>
                      <a:pt x="1312698" y="302588"/>
                      <a:pt x="1317912" y="311532"/>
                      <a:pt x="1317093" y="322000"/>
                    </a:cubicBezTo>
                    <a:cubicBezTo>
                      <a:pt x="1316272" y="332466"/>
                      <a:pt x="1309730" y="340491"/>
                      <a:pt x="1302478" y="339922"/>
                    </a:cubicBezTo>
                    <a:cubicBezTo>
                      <a:pt x="1295227" y="339354"/>
                      <a:pt x="1290013" y="330408"/>
                      <a:pt x="1290833" y="319943"/>
                    </a:cubicBezTo>
                    <a:lnTo>
                      <a:pt x="1293608" y="312517"/>
                    </a:lnTo>
                    <a:lnTo>
                      <a:pt x="1283668" y="318024"/>
                    </a:lnTo>
                    <a:cubicBezTo>
                      <a:pt x="1279551" y="318771"/>
                      <a:pt x="1275719" y="317948"/>
                      <a:pt x="1273146" y="315375"/>
                    </a:cubicBezTo>
                    <a:cubicBezTo>
                      <a:pt x="1268003" y="310232"/>
                      <a:pt x="1269852" y="300046"/>
                      <a:pt x="1277276" y="292622"/>
                    </a:cubicBezTo>
                    <a:cubicBezTo>
                      <a:pt x="1280988" y="288909"/>
                      <a:pt x="1285391" y="286591"/>
                      <a:pt x="1289508" y="285844"/>
                    </a:cubicBezTo>
                    <a:close/>
                    <a:moveTo>
                      <a:pt x="1411500" y="277357"/>
                    </a:moveTo>
                    <a:cubicBezTo>
                      <a:pt x="1418751" y="277925"/>
                      <a:pt x="1423965" y="286869"/>
                      <a:pt x="1423144" y="297336"/>
                    </a:cubicBezTo>
                    <a:cubicBezTo>
                      <a:pt x="1422326" y="307804"/>
                      <a:pt x="1415784" y="315828"/>
                      <a:pt x="1408531" y="315260"/>
                    </a:cubicBezTo>
                    <a:cubicBezTo>
                      <a:pt x="1401280" y="314692"/>
                      <a:pt x="1396067" y="305747"/>
                      <a:pt x="1396887" y="295280"/>
                    </a:cubicBezTo>
                    <a:cubicBezTo>
                      <a:pt x="1397706" y="284813"/>
                      <a:pt x="1404248" y="276788"/>
                      <a:pt x="1411500" y="277357"/>
                    </a:cubicBezTo>
                    <a:close/>
                    <a:moveTo>
                      <a:pt x="954808" y="267314"/>
                    </a:moveTo>
                    <a:cubicBezTo>
                      <a:pt x="965275" y="268134"/>
                      <a:pt x="973299" y="274677"/>
                      <a:pt x="972731" y="281928"/>
                    </a:cubicBezTo>
                    <a:cubicBezTo>
                      <a:pt x="972163" y="289180"/>
                      <a:pt x="963219" y="294394"/>
                      <a:pt x="952752" y="293574"/>
                    </a:cubicBezTo>
                    <a:cubicBezTo>
                      <a:pt x="942284" y="292753"/>
                      <a:pt x="934260" y="286211"/>
                      <a:pt x="934827" y="278960"/>
                    </a:cubicBezTo>
                    <a:cubicBezTo>
                      <a:pt x="935396" y="271708"/>
                      <a:pt x="944341" y="266495"/>
                      <a:pt x="954808" y="267314"/>
                    </a:cubicBezTo>
                    <a:close/>
                    <a:moveTo>
                      <a:pt x="693140" y="259036"/>
                    </a:moveTo>
                    <a:cubicBezTo>
                      <a:pt x="699496" y="262572"/>
                      <a:pt x="700510" y="272876"/>
                      <a:pt x="695404" y="282050"/>
                    </a:cubicBezTo>
                    <a:cubicBezTo>
                      <a:pt x="690299" y="291226"/>
                      <a:pt x="681009" y="295795"/>
                      <a:pt x="674653" y="292257"/>
                    </a:cubicBezTo>
                    <a:cubicBezTo>
                      <a:pt x="668297" y="288721"/>
                      <a:pt x="667283" y="278418"/>
                      <a:pt x="672388" y="269244"/>
                    </a:cubicBezTo>
                    <a:cubicBezTo>
                      <a:pt x="677494" y="260068"/>
                      <a:pt x="686784" y="255499"/>
                      <a:pt x="693140" y="259036"/>
                    </a:cubicBezTo>
                    <a:close/>
                    <a:moveTo>
                      <a:pt x="322719" y="257350"/>
                    </a:moveTo>
                    <a:cubicBezTo>
                      <a:pt x="329970" y="257917"/>
                      <a:pt x="335184" y="266861"/>
                      <a:pt x="334364" y="277329"/>
                    </a:cubicBezTo>
                    <a:lnTo>
                      <a:pt x="331555" y="284848"/>
                    </a:lnTo>
                    <a:lnTo>
                      <a:pt x="334593" y="283164"/>
                    </a:lnTo>
                    <a:cubicBezTo>
                      <a:pt x="338709" y="282416"/>
                      <a:pt x="342542" y="283240"/>
                      <a:pt x="345114" y="285811"/>
                    </a:cubicBezTo>
                    <a:cubicBezTo>
                      <a:pt x="350258" y="290955"/>
                      <a:pt x="348409" y="301142"/>
                      <a:pt x="340985" y="308566"/>
                    </a:cubicBezTo>
                    <a:cubicBezTo>
                      <a:pt x="333561" y="315990"/>
                      <a:pt x="323374" y="317839"/>
                      <a:pt x="318231" y="312695"/>
                    </a:cubicBezTo>
                    <a:lnTo>
                      <a:pt x="321559" y="294355"/>
                    </a:lnTo>
                    <a:lnTo>
                      <a:pt x="319750" y="295253"/>
                    </a:lnTo>
                    <a:cubicBezTo>
                      <a:pt x="312499" y="294684"/>
                      <a:pt x="307285" y="285740"/>
                      <a:pt x="308104" y="275272"/>
                    </a:cubicBezTo>
                    <a:cubicBezTo>
                      <a:pt x="308924" y="264805"/>
                      <a:pt x="315467" y="256781"/>
                      <a:pt x="322719" y="257350"/>
                    </a:cubicBezTo>
                    <a:close/>
                    <a:moveTo>
                      <a:pt x="1051251" y="256695"/>
                    </a:moveTo>
                    <a:cubicBezTo>
                      <a:pt x="1058502" y="257264"/>
                      <a:pt x="1063716" y="266208"/>
                      <a:pt x="1062895" y="276676"/>
                    </a:cubicBezTo>
                    <a:lnTo>
                      <a:pt x="1060861" y="282118"/>
                    </a:lnTo>
                    <a:lnTo>
                      <a:pt x="1069616" y="277774"/>
                    </a:lnTo>
                    <a:cubicBezTo>
                      <a:pt x="1076867" y="278342"/>
                      <a:pt x="1082081" y="287288"/>
                      <a:pt x="1081260" y="297754"/>
                    </a:cubicBezTo>
                    <a:cubicBezTo>
                      <a:pt x="1080442" y="308221"/>
                      <a:pt x="1073900" y="316245"/>
                      <a:pt x="1066647" y="315678"/>
                    </a:cubicBezTo>
                    <a:cubicBezTo>
                      <a:pt x="1059395" y="315110"/>
                      <a:pt x="1054182" y="306165"/>
                      <a:pt x="1055002" y="295697"/>
                    </a:cubicBezTo>
                    <a:lnTo>
                      <a:pt x="1057037" y="290254"/>
                    </a:lnTo>
                    <a:lnTo>
                      <a:pt x="1048282" y="294599"/>
                    </a:lnTo>
                    <a:cubicBezTo>
                      <a:pt x="1041031" y="294030"/>
                      <a:pt x="1035817" y="285085"/>
                      <a:pt x="1036637" y="274619"/>
                    </a:cubicBezTo>
                    <a:cubicBezTo>
                      <a:pt x="1037457" y="264152"/>
                      <a:pt x="1043999" y="256127"/>
                      <a:pt x="1051251" y="256695"/>
                    </a:cubicBezTo>
                    <a:close/>
                    <a:moveTo>
                      <a:pt x="247200" y="251534"/>
                    </a:moveTo>
                    <a:cubicBezTo>
                      <a:pt x="254452" y="252103"/>
                      <a:pt x="259666" y="261047"/>
                      <a:pt x="258845" y="271515"/>
                    </a:cubicBezTo>
                    <a:cubicBezTo>
                      <a:pt x="258026" y="281982"/>
                      <a:pt x="251484" y="290006"/>
                      <a:pt x="244233" y="289438"/>
                    </a:cubicBezTo>
                    <a:cubicBezTo>
                      <a:pt x="236980" y="288870"/>
                      <a:pt x="231766" y="279925"/>
                      <a:pt x="232587" y="269458"/>
                    </a:cubicBezTo>
                    <a:cubicBezTo>
                      <a:pt x="233407" y="258991"/>
                      <a:pt x="239949" y="250967"/>
                      <a:pt x="247200" y="251534"/>
                    </a:cubicBezTo>
                    <a:close/>
                    <a:moveTo>
                      <a:pt x="826714" y="243489"/>
                    </a:moveTo>
                    <a:lnTo>
                      <a:pt x="842777" y="256585"/>
                    </a:lnTo>
                    <a:lnTo>
                      <a:pt x="848483" y="255149"/>
                    </a:lnTo>
                    <a:cubicBezTo>
                      <a:pt x="852602" y="255896"/>
                      <a:pt x="857004" y="258214"/>
                      <a:pt x="860716" y="261926"/>
                    </a:cubicBezTo>
                    <a:cubicBezTo>
                      <a:pt x="868140" y="269351"/>
                      <a:pt x="869989" y="279538"/>
                      <a:pt x="864845" y="284680"/>
                    </a:cubicBezTo>
                    <a:cubicBezTo>
                      <a:pt x="859702" y="289823"/>
                      <a:pt x="849515" y="287975"/>
                      <a:pt x="842091" y="280551"/>
                    </a:cubicBezTo>
                    <a:lnTo>
                      <a:pt x="839366" y="265534"/>
                    </a:lnTo>
                    <a:lnTo>
                      <a:pt x="838360" y="266952"/>
                    </a:lnTo>
                    <a:cubicBezTo>
                      <a:pt x="834744" y="269060"/>
                      <a:pt x="829892" y="270158"/>
                      <a:pt x="824658" y="269748"/>
                    </a:cubicBezTo>
                    <a:cubicBezTo>
                      <a:pt x="814191" y="268928"/>
                      <a:pt x="806167" y="262386"/>
                      <a:pt x="806735" y="255135"/>
                    </a:cubicBezTo>
                    <a:cubicBezTo>
                      <a:pt x="807303" y="247883"/>
                      <a:pt x="816247" y="242670"/>
                      <a:pt x="826714" y="243489"/>
                    </a:cubicBezTo>
                    <a:close/>
                    <a:moveTo>
                      <a:pt x="452598" y="241944"/>
                    </a:moveTo>
                    <a:cubicBezTo>
                      <a:pt x="456762" y="241534"/>
                      <a:pt x="461632" y="242557"/>
                      <a:pt x="466219" y="245109"/>
                    </a:cubicBezTo>
                    <a:cubicBezTo>
                      <a:pt x="475393" y="250214"/>
                      <a:pt x="479963" y="259505"/>
                      <a:pt x="476426" y="265860"/>
                    </a:cubicBezTo>
                    <a:cubicBezTo>
                      <a:pt x="472890" y="272217"/>
                      <a:pt x="462586" y="273230"/>
                      <a:pt x="453411" y="268125"/>
                    </a:cubicBezTo>
                    <a:cubicBezTo>
                      <a:pt x="444237" y="263021"/>
                      <a:pt x="439667" y="253729"/>
                      <a:pt x="443204" y="247373"/>
                    </a:cubicBezTo>
                    <a:cubicBezTo>
                      <a:pt x="444972" y="244196"/>
                      <a:pt x="448433" y="242353"/>
                      <a:pt x="452598" y="241944"/>
                    </a:cubicBezTo>
                    <a:close/>
                    <a:moveTo>
                      <a:pt x="531374" y="241836"/>
                    </a:moveTo>
                    <a:cubicBezTo>
                      <a:pt x="541842" y="242656"/>
                      <a:pt x="549866" y="249198"/>
                      <a:pt x="549298" y="256449"/>
                    </a:cubicBezTo>
                    <a:cubicBezTo>
                      <a:pt x="548730" y="263701"/>
                      <a:pt x="539785" y="268914"/>
                      <a:pt x="529318" y="268095"/>
                    </a:cubicBezTo>
                    <a:cubicBezTo>
                      <a:pt x="518850" y="267275"/>
                      <a:pt x="510826" y="260732"/>
                      <a:pt x="511395" y="253481"/>
                    </a:cubicBezTo>
                    <a:cubicBezTo>
                      <a:pt x="511962" y="246229"/>
                      <a:pt x="520908" y="241015"/>
                      <a:pt x="531374" y="241836"/>
                    </a:cubicBezTo>
                    <a:close/>
                    <a:moveTo>
                      <a:pt x="630242" y="236120"/>
                    </a:moveTo>
                    <a:cubicBezTo>
                      <a:pt x="634360" y="235372"/>
                      <a:pt x="638193" y="236195"/>
                      <a:pt x="640764" y="238768"/>
                    </a:cubicBezTo>
                    <a:cubicBezTo>
                      <a:pt x="645907" y="243911"/>
                      <a:pt x="644059" y="254098"/>
                      <a:pt x="636635" y="261523"/>
                    </a:cubicBezTo>
                    <a:cubicBezTo>
                      <a:pt x="629212" y="268947"/>
                      <a:pt x="619024" y="270795"/>
                      <a:pt x="613880" y="265652"/>
                    </a:cubicBezTo>
                    <a:cubicBezTo>
                      <a:pt x="608737" y="260508"/>
                      <a:pt x="610586" y="250322"/>
                      <a:pt x="618010" y="242898"/>
                    </a:cubicBezTo>
                    <a:cubicBezTo>
                      <a:pt x="621721" y="239185"/>
                      <a:pt x="626125" y="236867"/>
                      <a:pt x="630242" y="236120"/>
                    </a:cubicBezTo>
                    <a:close/>
                    <a:moveTo>
                      <a:pt x="86887" y="233104"/>
                    </a:moveTo>
                    <a:cubicBezTo>
                      <a:pt x="94139" y="233672"/>
                      <a:pt x="99353" y="242617"/>
                      <a:pt x="98533" y="253084"/>
                    </a:cubicBezTo>
                    <a:cubicBezTo>
                      <a:pt x="97714" y="263552"/>
                      <a:pt x="91170" y="271576"/>
                      <a:pt x="83919" y="271007"/>
                    </a:cubicBezTo>
                    <a:cubicBezTo>
                      <a:pt x="76667" y="270440"/>
                      <a:pt x="71454" y="261495"/>
                      <a:pt x="72274" y="251028"/>
                    </a:cubicBezTo>
                    <a:cubicBezTo>
                      <a:pt x="73094" y="240560"/>
                      <a:pt x="79636" y="232536"/>
                      <a:pt x="86887" y="233104"/>
                    </a:cubicBezTo>
                    <a:close/>
                    <a:moveTo>
                      <a:pt x="1672850" y="232480"/>
                    </a:moveTo>
                    <a:cubicBezTo>
                      <a:pt x="1683318" y="233300"/>
                      <a:pt x="1691342" y="239843"/>
                      <a:pt x="1690774" y="247094"/>
                    </a:cubicBezTo>
                    <a:cubicBezTo>
                      <a:pt x="1690206" y="254346"/>
                      <a:pt x="1681261" y="259560"/>
                      <a:pt x="1670794" y="258740"/>
                    </a:cubicBezTo>
                    <a:cubicBezTo>
                      <a:pt x="1660327" y="257919"/>
                      <a:pt x="1652302" y="251377"/>
                      <a:pt x="1652871" y="244126"/>
                    </a:cubicBezTo>
                    <a:cubicBezTo>
                      <a:pt x="1653438" y="236874"/>
                      <a:pt x="1662384" y="231661"/>
                      <a:pt x="1672850" y="232480"/>
                    </a:cubicBezTo>
                    <a:close/>
                    <a:moveTo>
                      <a:pt x="295542" y="217590"/>
                    </a:moveTo>
                    <a:cubicBezTo>
                      <a:pt x="306008" y="218410"/>
                      <a:pt x="314033" y="224953"/>
                      <a:pt x="313465" y="232205"/>
                    </a:cubicBezTo>
                    <a:cubicBezTo>
                      <a:pt x="312897" y="239456"/>
                      <a:pt x="303952" y="244670"/>
                      <a:pt x="293485" y="243850"/>
                    </a:cubicBezTo>
                    <a:cubicBezTo>
                      <a:pt x="283019" y="243031"/>
                      <a:pt x="274994" y="236487"/>
                      <a:pt x="275561" y="229236"/>
                    </a:cubicBezTo>
                    <a:cubicBezTo>
                      <a:pt x="276130" y="221984"/>
                      <a:pt x="285074" y="216771"/>
                      <a:pt x="295542" y="217590"/>
                    </a:cubicBezTo>
                    <a:close/>
                    <a:moveTo>
                      <a:pt x="1140258" y="200066"/>
                    </a:moveTo>
                    <a:cubicBezTo>
                      <a:pt x="1144422" y="199657"/>
                      <a:pt x="1149292" y="200679"/>
                      <a:pt x="1153879" y="203232"/>
                    </a:cubicBezTo>
                    <a:cubicBezTo>
                      <a:pt x="1163053" y="208337"/>
                      <a:pt x="1167623" y="217628"/>
                      <a:pt x="1164086" y="223983"/>
                    </a:cubicBezTo>
                    <a:cubicBezTo>
                      <a:pt x="1160550" y="230339"/>
                      <a:pt x="1150246" y="231355"/>
                      <a:pt x="1141071" y="226247"/>
                    </a:cubicBezTo>
                    <a:cubicBezTo>
                      <a:pt x="1131897" y="221143"/>
                      <a:pt x="1127327" y="211854"/>
                      <a:pt x="1130864" y="205498"/>
                    </a:cubicBezTo>
                    <a:cubicBezTo>
                      <a:pt x="1132632" y="202318"/>
                      <a:pt x="1136092" y="200476"/>
                      <a:pt x="1140258" y="200066"/>
                    </a:cubicBezTo>
                    <a:close/>
                    <a:moveTo>
                      <a:pt x="1219033" y="199959"/>
                    </a:moveTo>
                    <a:cubicBezTo>
                      <a:pt x="1229499" y="200779"/>
                      <a:pt x="1237525" y="207321"/>
                      <a:pt x="1236957" y="214572"/>
                    </a:cubicBezTo>
                    <a:cubicBezTo>
                      <a:pt x="1236390" y="221825"/>
                      <a:pt x="1227444" y="227038"/>
                      <a:pt x="1216977" y="226218"/>
                    </a:cubicBezTo>
                    <a:cubicBezTo>
                      <a:pt x="1206510" y="225399"/>
                      <a:pt x="1198486" y="218856"/>
                      <a:pt x="1199054" y="211605"/>
                    </a:cubicBezTo>
                    <a:cubicBezTo>
                      <a:pt x="1199621" y="204354"/>
                      <a:pt x="1208567" y="199140"/>
                      <a:pt x="1219033" y="199959"/>
                    </a:cubicBezTo>
                    <a:close/>
                    <a:moveTo>
                      <a:pt x="1482142" y="199650"/>
                    </a:moveTo>
                    <a:cubicBezTo>
                      <a:pt x="1486306" y="199239"/>
                      <a:pt x="1491177" y="200263"/>
                      <a:pt x="1495763" y="202815"/>
                    </a:cubicBezTo>
                    <a:lnTo>
                      <a:pt x="1499290" y="206355"/>
                    </a:lnTo>
                    <a:lnTo>
                      <a:pt x="1500672" y="204407"/>
                    </a:lnTo>
                    <a:cubicBezTo>
                      <a:pt x="1504287" y="202301"/>
                      <a:pt x="1509139" y="201202"/>
                      <a:pt x="1514373" y="201611"/>
                    </a:cubicBezTo>
                    <a:cubicBezTo>
                      <a:pt x="1524840" y="202431"/>
                      <a:pt x="1532865" y="208975"/>
                      <a:pt x="1532297" y="216226"/>
                    </a:cubicBezTo>
                    <a:cubicBezTo>
                      <a:pt x="1531728" y="223477"/>
                      <a:pt x="1522784" y="228692"/>
                      <a:pt x="1512317" y="227871"/>
                    </a:cubicBezTo>
                    <a:lnTo>
                      <a:pt x="1503940" y="224741"/>
                    </a:lnTo>
                    <a:lnTo>
                      <a:pt x="1496577" y="228997"/>
                    </a:lnTo>
                    <a:cubicBezTo>
                      <a:pt x="1492412" y="229406"/>
                      <a:pt x="1487543" y="228384"/>
                      <a:pt x="1482956" y="225831"/>
                    </a:cubicBezTo>
                    <a:cubicBezTo>
                      <a:pt x="1473781" y="220726"/>
                      <a:pt x="1469211" y="211435"/>
                      <a:pt x="1472748" y="205079"/>
                    </a:cubicBezTo>
                    <a:cubicBezTo>
                      <a:pt x="1474516" y="201902"/>
                      <a:pt x="1477978" y="200059"/>
                      <a:pt x="1482142" y="199650"/>
                    </a:cubicBezTo>
                    <a:close/>
                    <a:moveTo>
                      <a:pt x="1317902" y="194244"/>
                    </a:moveTo>
                    <a:cubicBezTo>
                      <a:pt x="1322020" y="193496"/>
                      <a:pt x="1325852" y="194320"/>
                      <a:pt x="1328424" y="196892"/>
                    </a:cubicBezTo>
                    <a:cubicBezTo>
                      <a:pt x="1333567" y="202034"/>
                      <a:pt x="1331719" y="212222"/>
                      <a:pt x="1324296" y="219645"/>
                    </a:cubicBezTo>
                    <a:cubicBezTo>
                      <a:pt x="1316871" y="227069"/>
                      <a:pt x="1306684" y="228918"/>
                      <a:pt x="1301540" y="223775"/>
                    </a:cubicBezTo>
                    <a:cubicBezTo>
                      <a:pt x="1296397" y="218631"/>
                      <a:pt x="1298246" y="208444"/>
                      <a:pt x="1305670" y="201020"/>
                    </a:cubicBezTo>
                    <a:cubicBezTo>
                      <a:pt x="1309381" y="197310"/>
                      <a:pt x="1313785" y="194991"/>
                      <a:pt x="1317902" y="194244"/>
                    </a:cubicBezTo>
                    <a:close/>
                    <a:moveTo>
                      <a:pt x="1659787" y="193825"/>
                    </a:moveTo>
                    <a:cubicBezTo>
                      <a:pt x="1663903" y="193077"/>
                      <a:pt x="1667736" y="193901"/>
                      <a:pt x="1670308" y="196472"/>
                    </a:cubicBezTo>
                    <a:cubicBezTo>
                      <a:pt x="1675452" y="201616"/>
                      <a:pt x="1673603" y="211803"/>
                      <a:pt x="1666180" y="219227"/>
                    </a:cubicBezTo>
                    <a:cubicBezTo>
                      <a:pt x="1658755" y="226651"/>
                      <a:pt x="1648568" y="228500"/>
                      <a:pt x="1643424" y="223356"/>
                    </a:cubicBezTo>
                    <a:cubicBezTo>
                      <a:pt x="1638281" y="218214"/>
                      <a:pt x="1640130" y="208027"/>
                      <a:pt x="1647554" y="200603"/>
                    </a:cubicBezTo>
                    <a:cubicBezTo>
                      <a:pt x="1651266" y="196890"/>
                      <a:pt x="1655668" y="194572"/>
                      <a:pt x="1659787" y="193825"/>
                    </a:cubicBezTo>
                    <a:close/>
                    <a:moveTo>
                      <a:pt x="928100" y="181776"/>
                    </a:moveTo>
                    <a:cubicBezTo>
                      <a:pt x="938566" y="182596"/>
                      <a:pt x="946592" y="189138"/>
                      <a:pt x="946023" y="196390"/>
                    </a:cubicBezTo>
                    <a:cubicBezTo>
                      <a:pt x="945456" y="203642"/>
                      <a:pt x="936510" y="208855"/>
                      <a:pt x="926044" y="208035"/>
                    </a:cubicBezTo>
                    <a:cubicBezTo>
                      <a:pt x="915576" y="207215"/>
                      <a:pt x="907552" y="200673"/>
                      <a:pt x="908120" y="193422"/>
                    </a:cubicBezTo>
                    <a:cubicBezTo>
                      <a:pt x="908688" y="186170"/>
                      <a:pt x="917633" y="180955"/>
                      <a:pt x="928100" y="181776"/>
                    </a:cubicBezTo>
                    <a:close/>
                    <a:moveTo>
                      <a:pt x="983202" y="175715"/>
                    </a:moveTo>
                    <a:cubicBezTo>
                      <a:pt x="993669" y="176534"/>
                      <a:pt x="1001693" y="183076"/>
                      <a:pt x="1001125" y="190328"/>
                    </a:cubicBezTo>
                    <a:cubicBezTo>
                      <a:pt x="1000557" y="197579"/>
                      <a:pt x="991613" y="202793"/>
                      <a:pt x="981145" y="201974"/>
                    </a:cubicBezTo>
                    <a:cubicBezTo>
                      <a:pt x="970678" y="201154"/>
                      <a:pt x="962654" y="194611"/>
                      <a:pt x="963221" y="187359"/>
                    </a:cubicBezTo>
                    <a:cubicBezTo>
                      <a:pt x="963790" y="180108"/>
                      <a:pt x="972734" y="174894"/>
                      <a:pt x="983202" y="175715"/>
                    </a:cubicBezTo>
                    <a:close/>
                    <a:moveTo>
                      <a:pt x="1214284" y="164536"/>
                    </a:moveTo>
                    <a:cubicBezTo>
                      <a:pt x="1220639" y="168073"/>
                      <a:pt x="1221653" y="178376"/>
                      <a:pt x="1216548" y="187550"/>
                    </a:cubicBezTo>
                    <a:cubicBezTo>
                      <a:pt x="1211443" y="196725"/>
                      <a:pt x="1202153" y="201295"/>
                      <a:pt x="1195798" y="197759"/>
                    </a:cubicBezTo>
                    <a:cubicBezTo>
                      <a:pt x="1189441" y="194221"/>
                      <a:pt x="1188427" y="183917"/>
                      <a:pt x="1193532" y="174743"/>
                    </a:cubicBezTo>
                    <a:cubicBezTo>
                      <a:pt x="1198638" y="165568"/>
                      <a:pt x="1207928" y="161000"/>
                      <a:pt x="1214284" y="164536"/>
                    </a:cubicBezTo>
                    <a:close/>
                    <a:moveTo>
                      <a:pt x="1572394" y="162195"/>
                    </a:moveTo>
                    <a:cubicBezTo>
                      <a:pt x="1579646" y="162764"/>
                      <a:pt x="1584859" y="171708"/>
                      <a:pt x="1584039" y="182176"/>
                    </a:cubicBezTo>
                    <a:cubicBezTo>
                      <a:pt x="1583220" y="192643"/>
                      <a:pt x="1576677" y="200667"/>
                      <a:pt x="1569426" y="200099"/>
                    </a:cubicBezTo>
                    <a:cubicBezTo>
                      <a:pt x="1562174" y="199531"/>
                      <a:pt x="1556960" y="190587"/>
                      <a:pt x="1557781" y="180119"/>
                    </a:cubicBezTo>
                    <a:cubicBezTo>
                      <a:pt x="1558601" y="169652"/>
                      <a:pt x="1565143" y="161628"/>
                      <a:pt x="1572394" y="162195"/>
                    </a:cubicBezTo>
                    <a:close/>
                    <a:moveTo>
                      <a:pt x="1369625" y="160649"/>
                    </a:moveTo>
                    <a:cubicBezTo>
                      <a:pt x="1373744" y="161397"/>
                      <a:pt x="1378147" y="163716"/>
                      <a:pt x="1381859" y="167427"/>
                    </a:cubicBezTo>
                    <a:cubicBezTo>
                      <a:pt x="1389282" y="174851"/>
                      <a:pt x="1391131" y="185039"/>
                      <a:pt x="1385988" y="190182"/>
                    </a:cubicBezTo>
                    <a:cubicBezTo>
                      <a:pt x="1380844" y="195325"/>
                      <a:pt x="1370657" y="193476"/>
                      <a:pt x="1363233" y="186053"/>
                    </a:cubicBezTo>
                    <a:cubicBezTo>
                      <a:pt x="1355810" y="178628"/>
                      <a:pt x="1353961" y="168441"/>
                      <a:pt x="1359104" y="163297"/>
                    </a:cubicBezTo>
                    <a:cubicBezTo>
                      <a:pt x="1361676" y="160726"/>
                      <a:pt x="1365508" y="159902"/>
                      <a:pt x="1369625" y="160649"/>
                    </a:cubicBezTo>
                    <a:close/>
                    <a:moveTo>
                      <a:pt x="1277054" y="160543"/>
                    </a:moveTo>
                    <a:cubicBezTo>
                      <a:pt x="1284306" y="161111"/>
                      <a:pt x="1289519" y="170057"/>
                      <a:pt x="1288699" y="180524"/>
                    </a:cubicBezTo>
                    <a:cubicBezTo>
                      <a:pt x="1287880" y="190990"/>
                      <a:pt x="1281337" y="199014"/>
                      <a:pt x="1274086" y="198447"/>
                    </a:cubicBezTo>
                    <a:cubicBezTo>
                      <a:pt x="1266834" y="197879"/>
                      <a:pt x="1261620" y="188934"/>
                      <a:pt x="1262441" y="178468"/>
                    </a:cubicBezTo>
                    <a:cubicBezTo>
                      <a:pt x="1263261" y="168000"/>
                      <a:pt x="1269803" y="159976"/>
                      <a:pt x="1277054" y="160543"/>
                    </a:cubicBezTo>
                    <a:close/>
                    <a:moveTo>
                      <a:pt x="617478" y="159515"/>
                    </a:moveTo>
                    <a:cubicBezTo>
                      <a:pt x="624730" y="160085"/>
                      <a:pt x="629944" y="169029"/>
                      <a:pt x="629123" y="179496"/>
                    </a:cubicBezTo>
                    <a:cubicBezTo>
                      <a:pt x="628305" y="189963"/>
                      <a:pt x="621761" y="197988"/>
                      <a:pt x="614510" y="197419"/>
                    </a:cubicBezTo>
                    <a:cubicBezTo>
                      <a:pt x="607260" y="196851"/>
                      <a:pt x="602045" y="187906"/>
                      <a:pt x="602865" y="177440"/>
                    </a:cubicBezTo>
                    <a:cubicBezTo>
                      <a:pt x="603685" y="166972"/>
                      <a:pt x="610227" y="158948"/>
                      <a:pt x="617478" y="159515"/>
                    </a:cubicBezTo>
                    <a:close/>
                    <a:moveTo>
                      <a:pt x="414710" y="157970"/>
                    </a:moveTo>
                    <a:cubicBezTo>
                      <a:pt x="418828" y="158717"/>
                      <a:pt x="423232" y="161035"/>
                      <a:pt x="426943" y="164747"/>
                    </a:cubicBezTo>
                    <a:cubicBezTo>
                      <a:pt x="434367" y="172172"/>
                      <a:pt x="436215" y="182359"/>
                      <a:pt x="431072" y="187502"/>
                    </a:cubicBezTo>
                    <a:cubicBezTo>
                      <a:pt x="425929" y="192645"/>
                      <a:pt x="415741" y="190796"/>
                      <a:pt x="408318" y="183372"/>
                    </a:cubicBezTo>
                    <a:cubicBezTo>
                      <a:pt x="400894" y="175948"/>
                      <a:pt x="399045" y="165761"/>
                      <a:pt x="404188" y="160617"/>
                    </a:cubicBezTo>
                    <a:cubicBezTo>
                      <a:pt x="406761" y="158046"/>
                      <a:pt x="410593" y="157222"/>
                      <a:pt x="414710" y="157970"/>
                    </a:cubicBezTo>
                    <a:close/>
                    <a:moveTo>
                      <a:pt x="692268" y="157531"/>
                    </a:moveTo>
                    <a:cubicBezTo>
                      <a:pt x="702735" y="158351"/>
                      <a:pt x="710759" y="164893"/>
                      <a:pt x="710192" y="172145"/>
                    </a:cubicBezTo>
                    <a:cubicBezTo>
                      <a:pt x="709623" y="179396"/>
                      <a:pt x="700679" y="184610"/>
                      <a:pt x="690211" y="183790"/>
                    </a:cubicBezTo>
                    <a:cubicBezTo>
                      <a:pt x="679745" y="182971"/>
                      <a:pt x="671720" y="176428"/>
                      <a:pt x="672288" y="169176"/>
                    </a:cubicBezTo>
                    <a:cubicBezTo>
                      <a:pt x="672856" y="161925"/>
                      <a:pt x="681801" y="156711"/>
                      <a:pt x="692268" y="157531"/>
                    </a:cubicBezTo>
                    <a:close/>
                    <a:moveTo>
                      <a:pt x="531645" y="156943"/>
                    </a:moveTo>
                    <a:cubicBezTo>
                      <a:pt x="542113" y="157762"/>
                      <a:pt x="550137" y="164305"/>
                      <a:pt x="549569" y="171556"/>
                    </a:cubicBezTo>
                    <a:cubicBezTo>
                      <a:pt x="549001" y="178808"/>
                      <a:pt x="540056" y="184021"/>
                      <a:pt x="529589" y="183202"/>
                    </a:cubicBezTo>
                    <a:cubicBezTo>
                      <a:pt x="519122" y="182382"/>
                      <a:pt x="511097" y="175839"/>
                      <a:pt x="511666" y="168587"/>
                    </a:cubicBezTo>
                    <a:cubicBezTo>
                      <a:pt x="512233" y="161336"/>
                      <a:pt x="521179" y="156122"/>
                      <a:pt x="531645" y="156943"/>
                    </a:cubicBezTo>
                    <a:close/>
                    <a:moveTo>
                      <a:pt x="236305" y="155289"/>
                    </a:moveTo>
                    <a:cubicBezTo>
                      <a:pt x="241539" y="155699"/>
                      <a:pt x="246162" y="157540"/>
                      <a:pt x="249406" y="160184"/>
                    </a:cubicBezTo>
                    <a:lnTo>
                      <a:pt x="250373" y="162137"/>
                    </a:lnTo>
                    <a:lnTo>
                      <a:pt x="259368" y="161857"/>
                    </a:lnTo>
                    <a:cubicBezTo>
                      <a:pt x="265723" y="165394"/>
                      <a:pt x="266738" y="175697"/>
                      <a:pt x="261632" y="184871"/>
                    </a:cubicBezTo>
                    <a:cubicBezTo>
                      <a:pt x="256527" y="194046"/>
                      <a:pt x="247237" y="198616"/>
                      <a:pt x="240881" y="195078"/>
                    </a:cubicBezTo>
                    <a:cubicBezTo>
                      <a:pt x="237702" y="193310"/>
                      <a:pt x="235861" y="189851"/>
                      <a:pt x="235451" y="185685"/>
                    </a:cubicBezTo>
                    <a:lnTo>
                      <a:pt x="236519" y="181086"/>
                    </a:lnTo>
                    <a:lnTo>
                      <a:pt x="234248" y="181549"/>
                    </a:lnTo>
                    <a:cubicBezTo>
                      <a:pt x="223782" y="180728"/>
                      <a:pt x="215758" y="174186"/>
                      <a:pt x="216326" y="166934"/>
                    </a:cubicBezTo>
                    <a:cubicBezTo>
                      <a:pt x="216893" y="159683"/>
                      <a:pt x="225839" y="154469"/>
                      <a:pt x="236305" y="155289"/>
                    </a:cubicBezTo>
                    <a:close/>
                    <a:moveTo>
                      <a:pt x="335175" y="149573"/>
                    </a:moveTo>
                    <a:cubicBezTo>
                      <a:pt x="339292" y="148827"/>
                      <a:pt x="343124" y="149650"/>
                      <a:pt x="345696" y="152222"/>
                    </a:cubicBezTo>
                    <a:cubicBezTo>
                      <a:pt x="350839" y="157365"/>
                      <a:pt x="348990" y="167552"/>
                      <a:pt x="341567" y="174976"/>
                    </a:cubicBezTo>
                    <a:cubicBezTo>
                      <a:pt x="334143" y="182400"/>
                      <a:pt x="323956" y="184250"/>
                      <a:pt x="318812" y="179107"/>
                    </a:cubicBezTo>
                    <a:cubicBezTo>
                      <a:pt x="313669" y="173963"/>
                      <a:pt x="315518" y="163775"/>
                      <a:pt x="322941" y="156351"/>
                    </a:cubicBezTo>
                    <a:cubicBezTo>
                      <a:pt x="326653" y="152639"/>
                      <a:pt x="331057" y="150321"/>
                      <a:pt x="335175" y="149573"/>
                    </a:cubicBezTo>
                    <a:close/>
                    <a:moveTo>
                      <a:pt x="160787" y="149475"/>
                    </a:moveTo>
                    <a:cubicBezTo>
                      <a:pt x="171254" y="150294"/>
                      <a:pt x="179278" y="156837"/>
                      <a:pt x="178711" y="164089"/>
                    </a:cubicBezTo>
                    <a:lnTo>
                      <a:pt x="177856" y="165293"/>
                    </a:lnTo>
                    <a:lnTo>
                      <a:pt x="181021" y="168470"/>
                    </a:lnTo>
                    <a:cubicBezTo>
                      <a:pt x="182868" y="172226"/>
                      <a:pt x="183127" y="176137"/>
                      <a:pt x="181358" y="179315"/>
                    </a:cubicBezTo>
                    <a:cubicBezTo>
                      <a:pt x="177822" y="185671"/>
                      <a:pt x="167517" y="186684"/>
                      <a:pt x="158343" y="181579"/>
                    </a:cubicBezTo>
                    <a:lnTo>
                      <a:pt x="148835" y="172036"/>
                    </a:lnTo>
                    <a:lnTo>
                      <a:pt x="145631" y="170837"/>
                    </a:lnTo>
                    <a:cubicBezTo>
                      <a:pt x="142387" y="168194"/>
                      <a:pt x="140522" y="164744"/>
                      <a:pt x="140806" y="161120"/>
                    </a:cubicBezTo>
                    <a:cubicBezTo>
                      <a:pt x="141375" y="153869"/>
                      <a:pt x="150319" y="148654"/>
                      <a:pt x="160787" y="149475"/>
                    </a:cubicBezTo>
                    <a:close/>
                    <a:moveTo>
                      <a:pt x="1041222" y="136299"/>
                    </a:moveTo>
                    <a:cubicBezTo>
                      <a:pt x="1048473" y="136866"/>
                      <a:pt x="1053687" y="145812"/>
                      <a:pt x="1052867" y="156278"/>
                    </a:cubicBezTo>
                    <a:cubicBezTo>
                      <a:pt x="1052047" y="166746"/>
                      <a:pt x="1045505" y="174770"/>
                      <a:pt x="1038253" y="174202"/>
                    </a:cubicBezTo>
                    <a:cubicBezTo>
                      <a:pt x="1031002" y="173634"/>
                      <a:pt x="1025788" y="164689"/>
                      <a:pt x="1026607" y="154222"/>
                    </a:cubicBezTo>
                    <a:cubicBezTo>
                      <a:pt x="1027427" y="143755"/>
                      <a:pt x="1033970" y="135730"/>
                      <a:pt x="1041222" y="136299"/>
                    </a:cubicBezTo>
                    <a:close/>
                    <a:moveTo>
                      <a:pt x="474" y="131044"/>
                    </a:moveTo>
                    <a:cubicBezTo>
                      <a:pt x="10940" y="131865"/>
                      <a:pt x="18965" y="138408"/>
                      <a:pt x="18397" y="145659"/>
                    </a:cubicBezTo>
                    <a:cubicBezTo>
                      <a:pt x="18113" y="149285"/>
                      <a:pt x="15735" y="152401"/>
                      <a:pt x="12119" y="154509"/>
                    </a:cubicBezTo>
                    <a:lnTo>
                      <a:pt x="10396" y="154860"/>
                    </a:lnTo>
                    <a:lnTo>
                      <a:pt x="0" y="131140"/>
                    </a:lnTo>
                    <a:close/>
                    <a:moveTo>
                      <a:pt x="555017" y="114812"/>
                    </a:moveTo>
                    <a:cubicBezTo>
                      <a:pt x="561373" y="118349"/>
                      <a:pt x="562387" y="128652"/>
                      <a:pt x="557281" y="137827"/>
                    </a:cubicBezTo>
                    <a:cubicBezTo>
                      <a:pt x="552177" y="147001"/>
                      <a:pt x="542886" y="151571"/>
                      <a:pt x="536531" y="148035"/>
                    </a:cubicBezTo>
                    <a:cubicBezTo>
                      <a:pt x="530175" y="144498"/>
                      <a:pt x="529161" y="134193"/>
                      <a:pt x="534265" y="125019"/>
                    </a:cubicBezTo>
                    <a:cubicBezTo>
                      <a:pt x="539371" y="115845"/>
                      <a:pt x="548662" y="111276"/>
                      <a:pt x="555017" y="114812"/>
                    </a:cubicBezTo>
                    <a:close/>
                    <a:moveTo>
                      <a:pt x="913128" y="112472"/>
                    </a:moveTo>
                    <a:cubicBezTo>
                      <a:pt x="920380" y="113040"/>
                      <a:pt x="925593" y="121985"/>
                      <a:pt x="924774" y="132452"/>
                    </a:cubicBezTo>
                    <a:cubicBezTo>
                      <a:pt x="923954" y="142920"/>
                      <a:pt x="917411" y="150944"/>
                      <a:pt x="910160" y="150375"/>
                    </a:cubicBezTo>
                    <a:cubicBezTo>
                      <a:pt x="902908" y="149808"/>
                      <a:pt x="897694" y="140863"/>
                      <a:pt x="898514" y="130396"/>
                    </a:cubicBezTo>
                    <a:cubicBezTo>
                      <a:pt x="899335" y="119928"/>
                      <a:pt x="905877" y="111904"/>
                      <a:pt x="913128" y="112472"/>
                    </a:cubicBezTo>
                    <a:close/>
                    <a:moveTo>
                      <a:pt x="710360" y="110926"/>
                    </a:moveTo>
                    <a:cubicBezTo>
                      <a:pt x="714479" y="111673"/>
                      <a:pt x="718882" y="113992"/>
                      <a:pt x="722594" y="117703"/>
                    </a:cubicBezTo>
                    <a:cubicBezTo>
                      <a:pt x="730017" y="125127"/>
                      <a:pt x="731866" y="135315"/>
                      <a:pt x="726723" y="140459"/>
                    </a:cubicBezTo>
                    <a:cubicBezTo>
                      <a:pt x="721579" y="145602"/>
                      <a:pt x="711392" y="143752"/>
                      <a:pt x="703968" y="136329"/>
                    </a:cubicBezTo>
                    <a:cubicBezTo>
                      <a:pt x="696545" y="128904"/>
                      <a:pt x="694696" y="118717"/>
                      <a:pt x="699839" y="113574"/>
                    </a:cubicBezTo>
                    <a:cubicBezTo>
                      <a:pt x="702410" y="111003"/>
                      <a:pt x="706243" y="110178"/>
                      <a:pt x="710360" y="110926"/>
                    </a:cubicBezTo>
                    <a:close/>
                    <a:moveTo>
                      <a:pt x="617788" y="110820"/>
                    </a:moveTo>
                    <a:cubicBezTo>
                      <a:pt x="625039" y="111387"/>
                      <a:pt x="630253" y="120333"/>
                      <a:pt x="629434" y="130800"/>
                    </a:cubicBezTo>
                    <a:cubicBezTo>
                      <a:pt x="628614" y="141266"/>
                      <a:pt x="622071" y="149291"/>
                      <a:pt x="614819" y="148723"/>
                    </a:cubicBezTo>
                    <a:cubicBezTo>
                      <a:pt x="607568" y="148156"/>
                      <a:pt x="602354" y="139210"/>
                      <a:pt x="603175" y="128744"/>
                    </a:cubicBezTo>
                    <a:cubicBezTo>
                      <a:pt x="603994" y="118276"/>
                      <a:pt x="610537" y="110252"/>
                      <a:pt x="617788" y="110820"/>
                    </a:cubicBezTo>
                    <a:close/>
                    <a:moveTo>
                      <a:pt x="1759265" y="101465"/>
                    </a:moveTo>
                    <a:cubicBezTo>
                      <a:pt x="1766516" y="102032"/>
                      <a:pt x="1771730" y="110978"/>
                      <a:pt x="1770911" y="121444"/>
                    </a:cubicBezTo>
                    <a:cubicBezTo>
                      <a:pt x="1770091" y="131912"/>
                      <a:pt x="1763548" y="139936"/>
                      <a:pt x="1756296" y="139368"/>
                    </a:cubicBezTo>
                    <a:cubicBezTo>
                      <a:pt x="1749045" y="138800"/>
                      <a:pt x="1743831" y="129855"/>
                      <a:pt x="1744652" y="119388"/>
                    </a:cubicBezTo>
                    <a:cubicBezTo>
                      <a:pt x="1745471" y="108921"/>
                      <a:pt x="1752014" y="100896"/>
                      <a:pt x="1759265" y="101465"/>
                    </a:cubicBezTo>
                    <a:close/>
                    <a:moveTo>
                      <a:pt x="381957" y="86575"/>
                    </a:moveTo>
                    <a:cubicBezTo>
                      <a:pt x="389208" y="87142"/>
                      <a:pt x="394422" y="96088"/>
                      <a:pt x="393601" y="106554"/>
                    </a:cubicBezTo>
                    <a:cubicBezTo>
                      <a:pt x="392782" y="117022"/>
                      <a:pt x="386240" y="125046"/>
                      <a:pt x="378988" y="124478"/>
                    </a:cubicBezTo>
                    <a:cubicBezTo>
                      <a:pt x="371737" y="123910"/>
                      <a:pt x="366523" y="114965"/>
                      <a:pt x="367344" y="104498"/>
                    </a:cubicBezTo>
                    <a:cubicBezTo>
                      <a:pt x="368162" y="94032"/>
                      <a:pt x="374705" y="86006"/>
                      <a:pt x="381957" y="86575"/>
                    </a:cubicBezTo>
                    <a:close/>
                    <a:moveTo>
                      <a:pt x="1242676" y="72936"/>
                    </a:moveTo>
                    <a:cubicBezTo>
                      <a:pt x="1249032" y="76472"/>
                      <a:pt x="1250046" y="86776"/>
                      <a:pt x="1244940" y="95950"/>
                    </a:cubicBezTo>
                    <a:cubicBezTo>
                      <a:pt x="1239835" y="105124"/>
                      <a:pt x="1230545" y="109694"/>
                      <a:pt x="1224189" y="106157"/>
                    </a:cubicBezTo>
                    <a:cubicBezTo>
                      <a:pt x="1217835" y="102621"/>
                      <a:pt x="1216820" y="92316"/>
                      <a:pt x="1221924" y="83142"/>
                    </a:cubicBezTo>
                    <a:cubicBezTo>
                      <a:pt x="1227030" y="73968"/>
                      <a:pt x="1236321" y="69398"/>
                      <a:pt x="1242676" y="72936"/>
                    </a:cubicBezTo>
                    <a:close/>
                    <a:moveTo>
                      <a:pt x="1600788" y="70596"/>
                    </a:moveTo>
                    <a:cubicBezTo>
                      <a:pt x="1608040" y="71163"/>
                      <a:pt x="1613253" y="80109"/>
                      <a:pt x="1612432" y="90575"/>
                    </a:cubicBezTo>
                    <a:cubicBezTo>
                      <a:pt x="1611614" y="101043"/>
                      <a:pt x="1605071" y="109067"/>
                      <a:pt x="1597819" y="108499"/>
                    </a:cubicBezTo>
                    <a:cubicBezTo>
                      <a:pt x="1594194" y="108216"/>
                      <a:pt x="1591077" y="105837"/>
                      <a:pt x="1588970" y="102221"/>
                    </a:cubicBezTo>
                    <a:lnTo>
                      <a:pt x="1587241" y="93748"/>
                    </a:lnTo>
                    <a:lnTo>
                      <a:pt x="1586826" y="95532"/>
                    </a:lnTo>
                    <a:cubicBezTo>
                      <a:pt x="1581721" y="104707"/>
                      <a:pt x="1572432" y="109277"/>
                      <a:pt x="1566076" y="105741"/>
                    </a:cubicBezTo>
                    <a:cubicBezTo>
                      <a:pt x="1559719" y="102203"/>
                      <a:pt x="1558705" y="91900"/>
                      <a:pt x="1563810" y="82725"/>
                    </a:cubicBezTo>
                    <a:cubicBezTo>
                      <a:pt x="1568917" y="73551"/>
                      <a:pt x="1578206" y="68982"/>
                      <a:pt x="1584562" y="72518"/>
                    </a:cubicBezTo>
                    <a:lnTo>
                      <a:pt x="1589173" y="80495"/>
                    </a:lnTo>
                    <a:lnTo>
                      <a:pt x="1591070" y="75419"/>
                    </a:lnTo>
                    <a:cubicBezTo>
                      <a:pt x="1593714" y="72176"/>
                      <a:pt x="1597163" y="70312"/>
                      <a:pt x="1600788" y="70596"/>
                    </a:cubicBezTo>
                    <a:close/>
                    <a:moveTo>
                      <a:pt x="1398019" y="69048"/>
                    </a:moveTo>
                    <a:cubicBezTo>
                      <a:pt x="1402138" y="69796"/>
                      <a:pt x="1406540" y="72114"/>
                      <a:pt x="1410252" y="75827"/>
                    </a:cubicBezTo>
                    <a:cubicBezTo>
                      <a:pt x="1417676" y="83250"/>
                      <a:pt x="1419525" y="93437"/>
                      <a:pt x="1414382" y="98581"/>
                    </a:cubicBezTo>
                    <a:cubicBezTo>
                      <a:pt x="1409238" y="103724"/>
                      <a:pt x="1399051" y="101876"/>
                      <a:pt x="1391627" y="94451"/>
                    </a:cubicBezTo>
                    <a:cubicBezTo>
                      <a:pt x="1384203" y="87028"/>
                      <a:pt x="1382355" y="76840"/>
                      <a:pt x="1387498" y="71698"/>
                    </a:cubicBezTo>
                    <a:cubicBezTo>
                      <a:pt x="1390070" y="69126"/>
                      <a:pt x="1393902" y="68302"/>
                      <a:pt x="1398019" y="69048"/>
                    </a:cubicBezTo>
                    <a:close/>
                    <a:moveTo>
                      <a:pt x="1739904" y="68630"/>
                    </a:moveTo>
                    <a:cubicBezTo>
                      <a:pt x="1744021" y="69378"/>
                      <a:pt x="1748425" y="71696"/>
                      <a:pt x="1752137" y="75408"/>
                    </a:cubicBezTo>
                    <a:cubicBezTo>
                      <a:pt x="1759560" y="82833"/>
                      <a:pt x="1761409" y="93020"/>
                      <a:pt x="1756266" y="98163"/>
                    </a:cubicBezTo>
                    <a:cubicBezTo>
                      <a:pt x="1751122" y="103306"/>
                      <a:pt x="1740935" y="101457"/>
                      <a:pt x="1733511" y="94033"/>
                    </a:cubicBezTo>
                    <a:cubicBezTo>
                      <a:pt x="1726088" y="86609"/>
                      <a:pt x="1724239" y="76422"/>
                      <a:pt x="1729382" y="71278"/>
                    </a:cubicBezTo>
                    <a:cubicBezTo>
                      <a:pt x="1731954" y="68707"/>
                      <a:pt x="1735786" y="67883"/>
                      <a:pt x="1739904" y="68630"/>
                    </a:cubicBezTo>
                    <a:close/>
                    <a:moveTo>
                      <a:pt x="1485980" y="60136"/>
                    </a:moveTo>
                    <a:cubicBezTo>
                      <a:pt x="1496448" y="60955"/>
                      <a:pt x="1504472" y="67498"/>
                      <a:pt x="1503903" y="74750"/>
                    </a:cubicBezTo>
                    <a:cubicBezTo>
                      <a:pt x="1503336" y="82001"/>
                      <a:pt x="1494392" y="87215"/>
                      <a:pt x="1483924" y="86394"/>
                    </a:cubicBezTo>
                    <a:cubicBezTo>
                      <a:pt x="1473457" y="85575"/>
                      <a:pt x="1465432" y="79032"/>
                      <a:pt x="1466000" y="71781"/>
                    </a:cubicBezTo>
                    <a:cubicBezTo>
                      <a:pt x="1466569" y="64530"/>
                      <a:pt x="1475513" y="59315"/>
                      <a:pt x="1485980" y="60136"/>
                    </a:cubicBezTo>
                    <a:close/>
                    <a:moveTo>
                      <a:pt x="1111864" y="58592"/>
                    </a:moveTo>
                    <a:cubicBezTo>
                      <a:pt x="1116028" y="58181"/>
                      <a:pt x="1120897" y="59204"/>
                      <a:pt x="1125485" y="61757"/>
                    </a:cubicBezTo>
                    <a:cubicBezTo>
                      <a:pt x="1134659" y="66862"/>
                      <a:pt x="1139231" y="76152"/>
                      <a:pt x="1135692" y="82508"/>
                    </a:cubicBezTo>
                    <a:cubicBezTo>
                      <a:pt x="1132156" y="88865"/>
                      <a:pt x="1121852" y="89878"/>
                      <a:pt x="1112678" y="84773"/>
                    </a:cubicBezTo>
                    <a:cubicBezTo>
                      <a:pt x="1103503" y="79668"/>
                      <a:pt x="1098933" y="70377"/>
                      <a:pt x="1102470" y="64021"/>
                    </a:cubicBezTo>
                    <a:cubicBezTo>
                      <a:pt x="1104238" y="60844"/>
                      <a:pt x="1107699" y="59001"/>
                      <a:pt x="1111864" y="58592"/>
                    </a:cubicBezTo>
                    <a:close/>
                    <a:moveTo>
                      <a:pt x="1289508" y="52767"/>
                    </a:moveTo>
                    <a:cubicBezTo>
                      <a:pt x="1293626" y="52019"/>
                      <a:pt x="1297459" y="52842"/>
                      <a:pt x="1300030" y="55414"/>
                    </a:cubicBezTo>
                    <a:lnTo>
                      <a:pt x="1296797" y="73236"/>
                    </a:lnTo>
                    <a:lnTo>
                      <a:pt x="1305448" y="68942"/>
                    </a:lnTo>
                    <a:cubicBezTo>
                      <a:pt x="1312701" y="69510"/>
                      <a:pt x="1317913" y="78455"/>
                      <a:pt x="1317093" y="88922"/>
                    </a:cubicBezTo>
                    <a:cubicBezTo>
                      <a:pt x="1316274" y="99390"/>
                      <a:pt x="1309731" y="107414"/>
                      <a:pt x="1302481" y="106845"/>
                    </a:cubicBezTo>
                    <a:cubicBezTo>
                      <a:pt x="1295228" y="106278"/>
                      <a:pt x="1290014" y="97332"/>
                      <a:pt x="1290835" y="86866"/>
                    </a:cubicBezTo>
                    <a:lnTo>
                      <a:pt x="1293610" y="79438"/>
                    </a:lnTo>
                    <a:lnTo>
                      <a:pt x="1283669" y="84947"/>
                    </a:lnTo>
                    <a:cubicBezTo>
                      <a:pt x="1279550" y="85693"/>
                      <a:pt x="1275718" y="84870"/>
                      <a:pt x="1273146" y="82298"/>
                    </a:cubicBezTo>
                    <a:cubicBezTo>
                      <a:pt x="1268003" y="77155"/>
                      <a:pt x="1269852" y="66969"/>
                      <a:pt x="1277276" y="59544"/>
                    </a:cubicBezTo>
                    <a:cubicBezTo>
                      <a:pt x="1280988" y="55832"/>
                      <a:pt x="1285391" y="53514"/>
                      <a:pt x="1289508" y="52767"/>
                    </a:cubicBezTo>
                    <a:close/>
                    <a:moveTo>
                      <a:pt x="1014514" y="50759"/>
                    </a:moveTo>
                    <a:cubicBezTo>
                      <a:pt x="1021765" y="51327"/>
                      <a:pt x="1026979" y="60272"/>
                      <a:pt x="1026160" y="70739"/>
                    </a:cubicBezTo>
                    <a:cubicBezTo>
                      <a:pt x="1025339" y="81206"/>
                      <a:pt x="1018797" y="89231"/>
                      <a:pt x="1011545" y="88662"/>
                    </a:cubicBezTo>
                    <a:cubicBezTo>
                      <a:pt x="1004294" y="88094"/>
                      <a:pt x="999080" y="79150"/>
                      <a:pt x="999900" y="68683"/>
                    </a:cubicBezTo>
                    <a:cubicBezTo>
                      <a:pt x="1000719" y="58215"/>
                      <a:pt x="1007262" y="50191"/>
                      <a:pt x="1014514" y="50759"/>
                    </a:cubicBezTo>
                    <a:close/>
                    <a:moveTo>
                      <a:pt x="1069616" y="44698"/>
                    </a:moveTo>
                    <a:cubicBezTo>
                      <a:pt x="1076867" y="45267"/>
                      <a:pt x="1082081" y="54211"/>
                      <a:pt x="1081261" y="64679"/>
                    </a:cubicBezTo>
                    <a:cubicBezTo>
                      <a:pt x="1080441" y="75145"/>
                      <a:pt x="1073898" y="83170"/>
                      <a:pt x="1066647" y="82602"/>
                    </a:cubicBezTo>
                    <a:cubicBezTo>
                      <a:pt x="1059395" y="82033"/>
                      <a:pt x="1054182" y="73087"/>
                      <a:pt x="1055001" y="62622"/>
                    </a:cubicBezTo>
                    <a:cubicBezTo>
                      <a:pt x="1055821" y="52155"/>
                      <a:pt x="1062364" y="44130"/>
                      <a:pt x="1069616" y="44698"/>
                    </a:cubicBezTo>
                    <a:close/>
                    <a:moveTo>
                      <a:pt x="557822" y="40717"/>
                    </a:moveTo>
                    <a:cubicBezTo>
                      <a:pt x="568288" y="41536"/>
                      <a:pt x="576313" y="48080"/>
                      <a:pt x="575746" y="55331"/>
                    </a:cubicBezTo>
                    <a:cubicBezTo>
                      <a:pt x="575178" y="62582"/>
                      <a:pt x="566233" y="67797"/>
                      <a:pt x="555765" y="66977"/>
                    </a:cubicBezTo>
                    <a:cubicBezTo>
                      <a:pt x="545299" y="66156"/>
                      <a:pt x="537275" y="59614"/>
                      <a:pt x="537843" y="52362"/>
                    </a:cubicBezTo>
                    <a:cubicBezTo>
                      <a:pt x="538410" y="45111"/>
                      <a:pt x="547356" y="39897"/>
                      <a:pt x="557822" y="40717"/>
                    </a:cubicBezTo>
                    <a:close/>
                    <a:moveTo>
                      <a:pt x="1699299" y="31362"/>
                    </a:moveTo>
                    <a:cubicBezTo>
                      <a:pt x="1709765" y="32181"/>
                      <a:pt x="1717790" y="38725"/>
                      <a:pt x="1717222" y="45975"/>
                    </a:cubicBezTo>
                    <a:cubicBezTo>
                      <a:pt x="1716654" y="53228"/>
                      <a:pt x="1707709" y="58440"/>
                      <a:pt x="1697242" y="57621"/>
                    </a:cubicBezTo>
                    <a:cubicBezTo>
                      <a:pt x="1686776" y="56801"/>
                      <a:pt x="1678751" y="50259"/>
                      <a:pt x="1679318" y="43008"/>
                    </a:cubicBezTo>
                    <a:cubicBezTo>
                      <a:pt x="1679887" y="35756"/>
                      <a:pt x="1688833" y="30542"/>
                      <a:pt x="1699299" y="31362"/>
                    </a:cubicBezTo>
                    <a:close/>
                    <a:moveTo>
                      <a:pt x="778682" y="26514"/>
                    </a:moveTo>
                    <a:cubicBezTo>
                      <a:pt x="785934" y="27084"/>
                      <a:pt x="791148" y="36028"/>
                      <a:pt x="790327" y="46494"/>
                    </a:cubicBezTo>
                    <a:cubicBezTo>
                      <a:pt x="789509" y="56962"/>
                      <a:pt x="782965" y="64987"/>
                      <a:pt x="775714" y="64417"/>
                    </a:cubicBezTo>
                    <a:cubicBezTo>
                      <a:pt x="768462" y="63850"/>
                      <a:pt x="763250" y="54904"/>
                      <a:pt x="764069" y="44439"/>
                    </a:cubicBezTo>
                    <a:cubicBezTo>
                      <a:pt x="764889" y="33971"/>
                      <a:pt x="771431" y="25946"/>
                      <a:pt x="778682" y="26514"/>
                    </a:cubicBezTo>
                    <a:close/>
                    <a:moveTo>
                      <a:pt x="415291" y="24380"/>
                    </a:moveTo>
                    <a:cubicBezTo>
                      <a:pt x="419410" y="25127"/>
                      <a:pt x="423812" y="27445"/>
                      <a:pt x="427524" y="31157"/>
                    </a:cubicBezTo>
                    <a:cubicBezTo>
                      <a:pt x="434948" y="38582"/>
                      <a:pt x="436797" y="48769"/>
                      <a:pt x="431654" y="53911"/>
                    </a:cubicBezTo>
                    <a:cubicBezTo>
                      <a:pt x="426510" y="59055"/>
                      <a:pt x="416323" y="57206"/>
                      <a:pt x="408899" y="49782"/>
                    </a:cubicBezTo>
                    <a:cubicBezTo>
                      <a:pt x="401475" y="42358"/>
                      <a:pt x="399626" y="32171"/>
                      <a:pt x="404770" y="27027"/>
                    </a:cubicBezTo>
                    <a:cubicBezTo>
                      <a:pt x="407342" y="24456"/>
                      <a:pt x="411174" y="23633"/>
                      <a:pt x="415291" y="24380"/>
                    </a:cubicBezTo>
                    <a:close/>
                    <a:moveTo>
                      <a:pt x="1829907" y="23758"/>
                    </a:moveTo>
                    <a:cubicBezTo>
                      <a:pt x="1834072" y="23347"/>
                      <a:pt x="1838942" y="24370"/>
                      <a:pt x="1843528" y="26923"/>
                    </a:cubicBezTo>
                    <a:lnTo>
                      <a:pt x="1847786" y="31197"/>
                    </a:lnTo>
                    <a:lnTo>
                      <a:pt x="1846662" y="51763"/>
                    </a:lnTo>
                    <a:lnTo>
                      <a:pt x="1844343" y="53105"/>
                    </a:lnTo>
                    <a:cubicBezTo>
                      <a:pt x="1840178" y="53515"/>
                      <a:pt x="1835309" y="52491"/>
                      <a:pt x="1830721" y="49939"/>
                    </a:cubicBezTo>
                    <a:cubicBezTo>
                      <a:pt x="1821547" y="44834"/>
                      <a:pt x="1816978" y="35543"/>
                      <a:pt x="1820514" y="29187"/>
                    </a:cubicBezTo>
                    <a:cubicBezTo>
                      <a:pt x="1822282" y="26010"/>
                      <a:pt x="1825743" y="24168"/>
                      <a:pt x="1829907" y="23758"/>
                    </a:cubicBezTo>
                    <a:close/>
                    <a:moveTo>
                      <a:pt x="247200" y="18457"/>
                    </a:moveTo>
                    <a:cubicBezTo>
                      <a:pt x="250827" y="18742"/>
                      <a:pt x="253942" y="21120"/>
                      <a:pt x="256050" y="24735"/>
                    </a:cubicBezTo>
                    <a:lnTo>
                      <a:pt x="256790" y="28364"/>
                    </a:lnTo>
                    <a:lnTo>
                      <a:pt x="259948" y="28266"/>
                    </a:lnTo>
                    <a:cubicBezTo>
                      <a:pt x="266304" y="31802"/>
                      <a:pt x="267318" y="42106"/>
                      <a:pt x="262212" y="51281"/>
                    </a:cubicBezTo>
                    <a:cubicBezTo>
                      <a:pt x="257107" y="60456"/>
                      <a:pt x="247817" y="65025"/>
                      <a:pt x="241462" y="61487"/>
                    </a:cubicBezTo>
                    <a:cubicBezTo>
                      <a:pt x="238284" y="59719"/>
                      <a:pt x="236441" y="56258"/>
                      <a:pt x="236032" y="52094"/>
                    </a:cubicBezTo>
                    <a:lnTo>
                      <a:pt x="236340" y="50763"/>
                    </a:lnTo>
                    <a:lnTo>
                      <a:pt x="235382" y="50083"/>
                    </a:lnTo>
                    <a:cubicBezTo>
                      <a:pt x="233274" y="46467"/>
                      <a:pt x="232177" y="41615"/>
                      <a:pt x="232586" y="36381"/>
                    </a:cubicBezTo>
                    <a:cubicBezTo>
                      <a:pt x="233407" y="25914"/>
                      <a:pt x="239949" y="17890"/>
                      <a:pt x="247200" y="18457"/>
                    </a:cubicBezTo>
                    <a:close/>
                    <a:moveTo>
                      <a:pt x="321991" y="16472"/>
                    </a:moveTo>
                    <a:cubicBezTo>
                      <a:pt x="332458" y="17292"/>
                      <a:pt x="340482" y="23835"/>
                      <a:pt x="339913" y="31086"/>
                    </a:cubicBezTo>
                    <a:cubicBezTo>
                      <a:pt x="339630" y="34712"/>
                      <a:pt x="337252" y="37828"/>
                      <a:pt x="333636" y="39936"/>
                    </a:cubicBezTo>
                    <a:lnTo>
                      <a:pt x="333490" y="39965"/>
                    </a:lnTo>
                    <a:lnTo>
                      <a:pt x="334364" y="44253"/>
                    </a:lnTo>
                    <a:cubicBezTo>
                      <a:pt x="333546" y="54720"/>
                      <a:pt x="327003" y="62744"/>
                      <a:pt x="319752" y="62177"/>
                    </a:cubicBezTo>
                    <a:cubicBezTo>
                      <a:pt x="312500" y="61608"/>
                      <a:pt x="307286" y="52664"/>
                      <a:pt x="308107" y="42196"/>
                    </a:cubicBezTo>
                    <a:lnTo>
                      <a:pt x="309380" y="38787"/>
                    </a:lnTo>
                    <a:lnTo>
                      <a:pt x="306835" y="37835"/>
                    </a:lnTo>
                    <a:cubicBezTo>
                      <a:pt x="303591" y="35191"/>
                      <a:pt x="301726" y="31742"/>
                      <a:pt x="302010" y="28118"/>
                    </a:cubicBezTo>
                    <a:cubicBezTo>
                      <a:pt x="302579" y="20866"/>
                      <a:pt x="311523" y="15651"/>
                      <a:pt x="321991" y="16472"/>
                    </a:cubicBezTo>
                    <a:close/>
                    <a:moveTo>
                      <a:pt x="819721" y="11838"/>
                    </a:moveTo>
                    <a:lnTo>
                      <a:pt x="830960" y="11998"/>
                    </a:lnTo>
                    <a:lnTo>
                      <a:pt x="839814" y="15307"/>
                    </a:lnTo>
                    <a:cubicBezTo>
                      <a:pt x="843058" y="17952"/>
                      <a:pt x="844922" y="21401"/>
                      <a:pt x="844637" y="25026"/>
                    </a:cubicBezTo>
                    <a:cubicBezTo>
                      <a:pt x="844070" y="32278"/>
                      <a:pt x="835124" y="37491"/>
                      <a:pt x="824658" y="36671"/>
                    </a:cubicBezTo>
                    <a:cubicBezTo>
                      <a:pt x="814191" y="35850"/>
                      <a:pt x="806167" y="29308"/>
                      <a:pt x="806734" y="22056"/>
                    </a:cubicBezTo>
                    <a:cubicBezTo>
                      <a:pt x="807019" y="18431"/>
                      <a:pt x="809397" y="15315"/>
                      <a:pt x="813012" y="13207"/>
                    </a:cubicBezTo>
                    <a:close/>
                    <a:moveTo>
                      <a:pt x="619499" y="8995"/>
                    </a:moveTo>
                    <a:lnTo>
                      <a:pt x="641676" y="9310"/>
                    </a:lnTo>
                    <a:lnTo>
                      <a:pt x="643413" y="16213"/>
                    </a:lnTo>
                    <a:cubicBezTo>
                      <a:pt x="642666" y="20330"/>
                      <a:pt x="640348" y="24733"/>
                      <a:pt x="636636" y="28445"/>
                    </a:cubicBezTo>
                    <a:lnTo>
                      <a:pt x="627210" y="33669"/>
                    </a:lnTo>
                    <a:lnTo>
                      <a:pt x="629705" y="45907"/>
                    </a:lnTo>
                    <a:cubicBezTo>
                      <a:pt x="628886" y="56373"/>
                      <a:pt x="622343" y="64399"/>
                      <a:pt x="615091" y="63830"/>
                    </a:cubicBezTo>
                    <a:cubicBezTo>
                      <a:pt x="607840" y="63261"/>
                      <a:pt x="602627" y="54316"/>
                      <a:pt x="603447" y="43851"/>
                    </a:cubicBezTo>
                    <a:cubicBezTo>
                      <a:pt x="603856" y="38616"/>
                      <a:pt x="605697" y="33993"/>
                      <a:pt x="608342" y="30750"/>
                    </a:cubicBezTo>
                    <a:lnTo>
                      <a:pt x="614794" y="27548"/>
                    </a:lnTo>
                    <a:lnTo>
                      <a:pt x="618011" y="9820"/>
                    </a:lnTo>
                    <a:close/>
                    <a:moveTo>
                      <a:pt x="452599" y="8868"/>
                    </a:moveTo>
                    <a:cubicBezTo>
                      <a:pt x="456763" y="8457"/>
                      <a:pt x="461632" y="9480"/>
                      <a:pt x="466220" y="12032"/>
                    </a:cubicBezTo>
                    <a:cubicBezTo>
                      <a:pt x="475394" y="17138"/>
                      <a:pt x="479965" y="26428"/>
                      <a:pt x="476427" y="32784"/>
                    </a:cubicBezTo>
                    <a:cubicBezTo>
                      <a:pt x="472890" y="39140"/>
                      <a:pt x="462587" y="40155"/>
                      <a:pt x="453413" y="35048"/>
                    </a:cubicBezTo>
                    <a:cubicBezTo>
                      <a:pt x="444238" y="29943"/>
                      <a:pt x="439668" y="20654"/>
                      <a:pt x="443205" y="14298"/>
                    </a:cubicBezTo>
                    <a:cubicBezTo>
                      <a:pt x="444975" y="11120"/>
                      <a:pt x="448433" y="9278"/>
                      <a:pt x="452599" y="8868"/>
                    </a:cubicBezTo>
                    <a:close/>
                    <a:moveTo>
                      <a:pt x="31786" y="6090"/>
                    </a:moveTo>
                    <a:cubicBezTo>
                      <a:pt x="35411" y="6374"/>
                      <a:pt x="38527" y="8753"/>
                      <a:pt x="40635" y="12369"/>
                    </a:cubicBezTo>
                    <a:lnTo>
                      <a:pt x="41702" y="17599"/>
                    </a:lnTo>
                    <a:lnTo>
                      <a:pt x="44433" y="16911"/>
                    </a:lnTo>
                    <a:cubicBezTo>
                      <a:pt x="48551" y="17659"/>
                      <a:pt x="52954" y="19978"/>
                      <a:pt x="56665" y="23690"/>
                    </a:cubicBezTo>
                    <a:cubicBezTo>
                      <a:pt x="64089" y="31112"/>
                      <a:pt x="65938" y="41301"/>
                      <a:pt x="60795" y="46443"/>
                    </a:cubicBezTo>
                    <a:cubicBezTo>
                      <a:pt x="55652" y="51587"/>
                      <a:pt x="45465" y="49737"/>
                      <a:pt x="38041" y="42315"/>
                    </a:cubicBezTo>
                    <a:lnTo>
                      <a:pt x="37557" y="39656"/>
                    </a:lnTo>
                    <a:lnTo>
                      <a:pt x="28817" y="43994"/>
                    </a:lnTo>
                    <a:cubicBezTo>
                      <a:pt x="21566" y="43425"/>
                      <a:pt x="16352" y="34481"/>
                      <a:pt x="17171" y="24013"/>
                    </a:cubicBezTo>
                    <a:cubicBezTo>
                      <a:pt x="17991" y="13547"/>
                      <a:pt x="24534" y="5522"/>
                      <a:pt x="31786" y="6090"/>
                    </a:cubicBezTo>
                    <a:close/>
                    <a:moveTo>
                      <a:pt x="86887" y="29"/>
                    </a:moveTo>
                    <a:cubicBezTo>
                      <a:pt x="94139" y="596"/>
                      <a:pt x="99353" y="9541"/>
                      <a:pt x="98533" y="20008"/>
                    </a:cubicBezTo>
                    <a:cubicBezTo>
                      <a:pt x="97712" y="30476"/>
                      <a:pt x="91170" y="38500"/>
                      <a:pt x="83919" y="37932"/>
                    </a:cubicBezTo>
                    <a:cubicBezTo>
                      <a:pt x="76667" y="37364"/>
                      <a:pt x="71454" y="28419"/>
                      <a:pt x="72273" y="17952"/>
                    </a:cubicBezTo>
                    <a:cubicBezTo>
                      <a:pt x="73093" y="7484"/>
                      <a:pt x="79636" y="-540"/>
                      <a:pt x="86887" y="2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3BFAA8B2-14BC-40D0-A56C-3CE7D9FBBC77}"/>
                </a:ext>
              </a:extLst>
            </p:cNvPr>
            <p:cNvGrpSpPr/>
            <p:nvPr/>
          </p:nvGrpSpPr>
          <p:grpSpPr>
            <a:xfrm>
              <a:off x="7131115" y="5061806"/>
              <a:ext cx="1749253" cy="789935"/>
              <a:chOff x="6779751" y="5076515"/>
              <a:chExt cx="2060044" cy="801934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BF536FB4-45A0-49A2-82BC-53DF00A5FCB9}"/>
                  </a:ext>
                </a:extLst>
              </p:cNvPr>
              <p:cNvSpPr/>
              <p:nvPr/>
            </p:nvSpPr>
            <p:spPr>
              <a:xfrm>
                <a:off x="6821280" y="5077236"/>
                <a:ext cx="1038227" cy="727972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  <a:gd name="connsiteX0" fmla="*/ 0 w 1886709"/>
                  <a:gd name="connsiteY0" fmla="*/ 9445 h 736334"/>
                  <a:gd name="connsiteX1" fmla="*/ 82635 w 1886709"/>
                  <a:gd name="connsiteY1" fmla="*/ 497 h 736334"/>
                  <a:gd name="connsiteX2" fmla="*/ 948309 w 1886709"/>
                  <a:gd name="connsiteY2" fmla="*/ 42938 h 736334"/>
                  <a:gd name="connsiteX3" fmla="*/ 1665922 w 1886709"/>
                  <a:gd name="connsiteY3" fmla="*/ 25100 h 736334"/>
                  <a:gd name="connsiteX4" fmla="*/ 1886709 w 1886709"/>
                  <a:gd name="connsiteY4" fmla="*/ 10592 h 736334"/>
                  <a:gd name="connsiteX5" fmla="*/ 1881079 w 1886709"/>
                  <a:gd name="connsiteY5" fmla="*/ 113698 h 736334"/>
                  <a:gd name="connsiteX6" fmla="*/ 973727 w 1886709"/>
                  <a:gd name="connsiteY6" fmla="*/ 736334 h 736334"/>
                  <a:gd name="connsiteX7" fmla="*/ 13749 w 1886709"/>
                  <a:gd name="connsiteY7" fmla="*/ 99394 h 736334"/>
                  <a:gd name="connsiteX8" fmla="*/ 0 w 1886709"/>
                  <a:gd name="connsiteY8" fmla="*/ 9445 h 736334"/>
                  <a:gd name="connsiteX0" fmla="*/ 45141 w 1931850"/>
                  <a:gd name="connsiteY0" fmla="*/ 9445 h 736582"/>
                  <a:gd name="connsiteX1" fmla="*/ 127776 w 1931850"/>
                  <a:gd name="connsiteY1" fmla="*/ 497 h 736582"/>
                  <a:gd name="connsiteX2" fmla="*/ 993450 w 1931850"/>
                  <a:gd name="connsiteY2" fmla="*/ 42938 h 736582"/>
                  <a:gd name="connsiteX3" fmla="*/ 1711063 w 1931850"/>
                  <a:gd name="connsiteY3" fmla="*/ 25100 h 736582"/>
                  <a:gd name="connsiteX4" fmla="*/ 1931850 w 1931850"/>
                  <a:gd name="connsiteY4" fmla="*/ 10592 h 736582"/>
                  <a:gd name="connsiteX5" fmla="*/ 1926220 w 1931850"/>
                  <a:gd name="connsiteY5" fmla="*/ 113698 h 736582"/>
                  <a:gd name="connsiteX6" fmla="*/ 1018868 w 1931850"/>
                  <a:gd name="connsiteY6" fmla="*/ 736334 h 736582"/>
                  <a:gd name="connsiteX7" fmla="*/ 0 w 1931850"/>
                  <a:gd name="connsiteY7" fmla="*/ 169500 h 736582"/>
                  <a:gd name="connsiteX8" fmla="*/ 45141 w 1931850"/>
                  <a:gd name="connsiteY8" fmla="*/ 9445 h 736582"/>
                  <a:gd name="connsiteX0" fmla="*/ 0 w 1956817"/>
                  <a:gd name="connsiteY0" fmla="*/ 52607 h 736231"/>
                  <a:gd name="connsiteX1" fmla="*/ 152743 w 1956817"/>
                  <a:gd name="connsiteY1" fmla="*/ 146 h 736231"/>
                  <a:gd name="connsiteX2" fmla="*/ 1018417 w 1956817"/>
                  <a:gd name="connsiteY2" fmla="*/ 42587 h 736231"/>
                  <a:gd name="connsiteX3" fmla="*/ 1736030 w 1956817"/>
                  <a:gd name="connsiteY3" fmla="*/ 24749 h 736231"/>
                  <a:gd name="connsiteX4" fmla="*/ 1956817 w 1956817"/>
                  <a:gd name="connsiteY4" fmla="*/ 10241 h 736231"/>
                  <a:gd name="connsiteX5" fmla="*/ 1951187 w 1956817"/>
                  <a:gd name="connsiteY5" fmla="*/ 113347 h 736231"/>
                  <a:gd name="connsiteX6" fmla="*/ 1043835 w 1956817"/>
                  <a:gd name="connsiteY6" fmla="*/ 735983 h 736231"/>
                  <a:gd name="connsiteX7" fmla="*/ 24967 w 1956817"/>
                  <a:gd name="connsiteY7" fmla="*/ 169149 h 736231"/>
                  <a:gd name="connsiteX8" fmla="*/ 0 w 1956817"/>
                  <a:gd name="connsiteY8" fmla="*/ 52607 h 736231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736030 w 1956817"/>
                  <a:gd name="connsiteY3" fmla="*/ 24603 h 736085"/>
                  <a:gd name="connsiteX4" fmla="*/ 1956817 w 1956817"/>
                  <a:gd name="connsiteY4" fmla="*/ 10095 h 736085"/>
                  <a:gd name="connsiteX5" fmla="*/ 1951187 w 1956817"/>
                  <a:gd name="connsiteY5" fmla="*/ 113201 h 736085"/>
                  <a:gd name="connsiteX6" fmla="*/ 1043835 w 1956817"/>
                  <a:gd name="connsiteY6" fmla="*/ 735837 h 736085"/>
                  <a:gd name="connsiteX7" fmla="*/ 24967 w 1956817"/>
                  <a:gd name="connsiteY7" fmla="*/ 169003 h 736085"/>
                  <a:gd name="connsiteX8" fmla="*/ 0 w 1956817"/>
                  <a:gd name="connsiteY8" fmla="*/ 52461 h 736085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956817 w 1956817"/>
                  <a:gd name="connsiteY3" fmla="*/ 10095 h 736085"/>
                  <a:gd name="connsiteX4" fmla="*/ 1951187 w 1956817"/>
                  <a:gd name="connsiteY4" fmla="*/ 113201 h 736085"/>
                  <a:gd name="connsiteX5" fmla="*/ 1043835 w 1956817"/>
                  <a:gd name="connsiteY5" fmla="*/ 735837 h 736085"/>
                  <a:gd name="connsiteX6" fmla="*/ 24967 w 1956817"/>
                  <a:gd name="connsiteY6" fmla="*/ 169003 h 736085"/>
                  <a:gd name="connsiteX7" fmla="*/ 0 w 1956817"/>
                  <a:gd name="connsiteY7" fmla="*/ 52461 h 736085"/>
                  <a:gd name="connsiteX0" fmla="*/ 0 w 1956817"/>
                  <a:gd name="connsiteY0" fmla="*/ 57399 h 741023"/>
                  <a:gd name="connsiteX1" fmla="*/ 152743 w 1956817"/>
                  <a:gd name="connsiteY1" fmla="*/ 4938 h 741023"/>
                  <a:gd name="connsiteX2" fmla="*/ 1956817 w 1956817"/>
                  <a:gd name="connsiteY2" fmla="*/ 15033 h 741023"/>
                  <a:gd name="connsiteX3" fmla="*/ 1951187 w 1956817"/>
                  <a:gd name="connsiteY3" fmla="*/ 118139 h 741023"/>
                  <a:gd name="connsiteX4" fmla="*/ 1043835 w 1956817"/>
                  <a:gd name="connsiteY4" fmla="*/ 740775 h 741023"/>
                  <a:gd name="connsiteX5" fmla="*/ 24967 w 1956817"/>
                  <a:gd name="connsiteY5" fmla="*/ 173941 h 741023"/>
                  <a:gd name="connsiteX6" fmla="*/ 0 w 1956817"/>
                  <a:gd name="connsiteY6" fmla="*/ 57399 h 741023"/>
                  <a:gd name="connsiteX0" fmla="*/ 0 w 1951187"/>
                  <a:gd name="connsiteY0" fmla="*/ 52461 h 736085"/>
                  <a:gd name="connsiteX1" fmla="*/ 152743 w 1951187"/>
                  <a:gd name="connsiteY1" fmla="*/ 0 h 736085"/>
                  <a:gd name="connsiteX2" fmla="*/ 1951187 w 1951187"/>
                  <a:gd name="connsiteY2" fmla="*/ 113201 h 736085"/>
                  <a:gd name="connsiteX3" fmla="*/ 1043835 w 1951187"/>
                  <a:gd name="connsiteY3" fmla="*/ 735837 h 736085"/>
                  <a:gd name="connsiteX4" fmla="*/ 24967 w 1951187"/>
                  <a:gd name="connsiteY4" fmla="*/ 169003 h 736085"/>
                  <a:gd name="connsiteX5" fmla="*/ 0 w 1951187"/>
                  <a:gd name="connsiteY5" fmla="*/ 52461 h 736085"/>
                  <a:gd name="connsiteX0" fmla="*/ 0 w 1044286"/>
                  <a:gd name="connsiteY0" fmla="*/ 52461 h 736085"/>
                  <a:gd name="connsiteX1" fmla="*/ 152743 w 1044286"/>
                  <a:gd name="connsiteY1" fmla="*/ 0 h 736085"/>
                  <a:gd name="connsiteX2" fmla="*/ 1043835 w 1044286"/>
                  <a:gd name="connsiteY2" fmla="*/ 735837 h 736085"/>
                  <a:gd name="connsiteX3" fmla="*/ 24967 w 1044286"/>
                  <a:gd name="connsiteY3" fmla="*/ 169003 h 736085"/>
                  <a:gd name="connsiteX4" fmla="*/ 0 w 1044286"/>
                  <a:gd name="connsiteY4" fmla="*/ 52461 h 736085"/>
                  <a:gd name="connsiteX0" fmla="*/ 0 w 1044188"/>
                  <a:gd name="connsiteY0" fmla="*/ 35539 h 720572"/>
                  <a:gd name="connsiteX1" fmla="*/ 138721 w 1044188"/>
                  <a:gd name="connsiteY1" fmla="*/ 0 h 720572"/>
                  <a:gd name="connsiteX2" fmla="*/ 1043835 w 1044188"/>
                  <a:gd name="connsiteY2" fmla="*/ 718915 h 720572"/>
                  <a:gd name="connsiteX3" fmla="*/ 24967 w 1044188"/>
                  <a:gd name="connsiteY3" fmla="*/ 152081 h 720572"/>
                  <a:gd name="connsiteX4" fmla="*/ 0 w 1044188"/>
                  <a:gd name="connsiteY4" fmla="*/ 35539 h 720572"/>
                  <a:gd name="connsiteX0" fmla="*/ 0 w 1044135"/>
                  <a:gd name="connsiteY0" fmla="*/ 47626 h 732908"/>
                  <a:gd name="connsiteX1" fmla="*/ 130308 w 1044135"/>
                  <a:gd name="connsiteY1" fmla="*/ 0 h 732908"/>
                  <a:gd name="connsiteX2" fmla="*/ 1043835 w 1044135"/>
                  <a:gd name="connsiteY2" fmla="*/ 731002 h 732908"/>
                  <a:gd name="connsiteX3" fmla="*/ 24967 w 1044135"/>
                  <a:gd name="connsiteY3" fmla="*/ 164168 h 732908"/>
                  <a:gd name="connsiteX4" fmla="*/ 0 w 1044135"/>
                  <a:gd name="connsiteY4" fmla="*/ 47626 h 732908"/>
                  <a:gd name="connsiteX0" fmla="*/ 0 w 1038527"/>
                  <a:gd name="connsiteY0" fmla="*/ 13781 h 732908"/>
                  <a:gd name="connsiteX1" fmla="*/ 124700 w 1038527"/>
                  <a:gd name="connsiteY1" fmla="*/ 0 h 732908"/>
                  <a:gd name="connsiteX2" fmla="*/ 1038227 w 1038527"/>
                  <a:gd name="connsiteY2" fmla="*/ 731002 h 732908"/>
                  <a:gd name="connsiteX3" fmla="*/ 19359 w 1038527"/>
                  <a:gd name="connsiteY3" fmla="*/ 164168 h 732908"/>
                  <a:gd name="connsiteX4" fmla="*/ 0 w 1038527"/>
                  <a:gd name="connsiteY4" fmla="*/ 13781 h 732908"/>
                  <a:gd name="connsiteX0" fmla="*/ 0 w 1038562"/>
                  <a:gd name="connsiteY0" fmla="*/ 8947 h 727973"/>
                  <a:gd name="connsiteX1" fmla="*/ 130308 w 1038562"/>
                  <a:gd name="connsiteY1" fmla="*/ 0 h 727973"/>
                  <a:gd name="connsiteX2" fmla="*/ 1038227 w 1038562"/>
                  <a:gd name="connsiteY2" fmla="*/ 726168 h 727973"/>
                  <a:gd name="connsiteX3" fmla="*/ 19359 w 1038562"/>
                  <a:gd name="connsiteY3" fmla="*/ 159334 h 727973"/>
                  <a:gd name="connsiteX4" fmla="*/ 0 w 1038562"/>
                  <a:gd name="connsiteY4" fmla="*/ 8947 h 727973"/>
                  <a:gd name="connsiteX0" fmla="*/ 0 w 1038228"/>
                  <a:gd name="connsiteY0" fmla="*/ 8947 h 727973"/>
                  <a:gd name="connsiteX1" fmla="*/ 130308 w 1038228"/>
                  <a:gd name="connsiteY1" fmla="*/ 0 h 727973"/>
                  <a:gd name="connsiteX2" fmla="*/ 1038227 w 1038228"/>
                  <a:gd name="connsiteY2" fmla="*/ 726168 h 727973"/>
                  <a:gd name="connsiteX3" fmla="*/ 19359 w 1038228"/>
                  <a:gd name="connsiteY3" fmla="*/ 159334 h 727973"/>
                  <a:gd name="connsiteX4" fmla="*/ 0 w 1038228"/>
                  <a:gd name="connsiteY4" fmla="*/ 8947 h 72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8228" h="727973">
                    <a:moveTo>
                      <a:pt x="0" y="8947"/>
                    </a:moveTo>
                    <a:lnTo>
                      <a:pt x="130308" y="0"/>
                    </a:lnTo>
                    <a:lnTo>
                      <a:pt x="1038227" y="726168"/>
                    </a:lnTo>
                    <a:cubicBezTo>
                      <a:pt x="1019736" y="752724"/>
                      <a:pt x="116028" y="482581"/>
                      <a:pt x="19359" y="159334"/>
                    </a:cubicBezTo>
                    <a:lnTo>
                      <a:pt x="0" y="89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7D39227A-A0FC-470E-89D8-ADA5DA89E4D2}"/>
                  </a:ext>
                </a:extLst>
              </p:cNvPr>
              <p:cNvSpPr/>
              <p:nvPr/>
            </p:nvSpPr>
            <p:spPr>
              <a:xfrm>
                <a:off x="6779751" y="5147340"/>
                <a:ext cx="1957768" cy="731109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  <a:gd name="connsiteX0" fmla="*/ 129139 w 1887766"/>
                  <a:gd name="connsiteY0" fmla="*/ 64442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10" fmla="*/ 129139 w 1887766"/>
                  <a:gd name="connsiteY10" fmla="*/ 64442 h 794115"/>
                  <a:gd name="connsiteX0" fmla="*/ 0 w 1887766"/>
                  <a:gd name="connsiteY0" fmla="*/ 199184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75963"/>
                  <a:gd name="connsiteY0" fmla="*/ 227715 h 794115"/>
                  <a:gd name="connsiteX1" fmla="*/ 179365 w 1875963"/>
                  <a:gd name="connsiteY1" fmla="*/ 2572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27715 h 794115"/>
                  <a:gd name="connsiteX1" fmla="*/ 130995 w 1875963"/>
                  <a:gd name="connsiteY1" fmla="*/ 203218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50266 h 816666"/>
                  <a:gd name="connsiteX1" fmla="*/ 130995 w 1875963"/>
                  <a:gd name="connsiteY1" fmla="*/ 225769 h 816666"/>
                  <a:gd name="connsiteX2" fmla="*/ 959512 w 1875963"/>
                  <a:gd name="connsiteY2" fmla="*/ 48225 h 816666"/>
                  <a:gd name="connsiteX3" fmla="*/ 1796373 w 1875963"/>
                  <a:gd name="connsiteY3" fmla="*/ 22551 h 816666"/>
                  <a:gd name="connsiteX4" fmla="*/ 1875963 w 1875963"/>
                  <a:gd name="connsiteY4" fmla="*/ 340909 h 816666"/>
                  <a:gd name="connsiteX5" fmla="*/ 1840595 w 1875963"/>
                  <a:gd name="connsiteY5" fmla="*/ 404155 h 816666"/>
                  <a:gd name="connsiteX6" fmla="*/ 979156 w 1875963"/>
                  <a:gd name="connsiteY6" fmla="*/ 816666 h 816666"/>
                  <a:gd name="connsiteX7" fmla="*/ 0 w 1875963"/>
                  <a:gd name="connsiteY7" fmla="*/ 250266 h 816666"/>
                  <a:gd name="connsiteX0" fmla="*/ 0 w 1875963"/>
                  <a:gd name="connsiteY0" fmla="*/ 203273 h 769673"/>
                  <a:gd name="connsiteX1" fmla="*/ 130995 w 1875963"/>
                  <a:gd name="connsiteY1" fmla="*/ 178776 h 769673"/>
                  <a:gd name="connsiteX2" fmla="*/ 959512 w 1875963"/>
                  <a:gd name="connsiteY2" fmla="*/ 1232 h 769673"/>
                  <a:gd name="connsiteX3" fmla="*/ 1875963 w 1875963"/>
                  <a:gd name="connsiteY3" fmla="*/ 293916 h 769673"/>
                  <a:gd name="connsiteX4" fmla="*/ 1840595 w 1875963"/>
                  <a:gd name="connsiteY4" fmla="*/ 357162 h 769673"/>
                  <a:gd name="connsiteX5" fmla="*/ 979156 w 1875963"/>
                  <a:gd name="connsiteY5" fmla="*/ 769673 h 769673"/>
                  <a:gd name="connsiteX6" fmla="*/ 0 w 1875963"/>
                  <a:gd name="connsiteY6" fmla="*/ 203273 h 769673"/>
                  <a:gd name="connsiteX0" fmla="*/ 0 w 1875963"/>
                  <a:gd name="connsiteY0" fmla="*/ 24497 h 590897"/>
                  <a:gd name="connsiteX1" fmla="*/ 130995 w 1875963"/>
                  <a:gd name="connsiteY1" fmla="*/ 0 h 590897"/>
                  <a:gd name="connsiteX2" fmla="*/ 1875963 w 1875963"/>
                  <a:gd name="connsiteY2" fmla="*/ 115140 h 590897"/>
                  <a:gd name="connsiteX3" fmla="*/ 1840595 w 1875963"/>
                  <a:gd name="connsiteY3" fmla="*/ 178386 h 590897"/>
                  <a:gd name="connsiteX4" fmla="*/ 979156 w 1875963"/>
                  <a:gd name="connsiteY4" fmla="*/ 590897 h 590897"/>
                  <a:gd name="connsiteX5" fmla="*/ 0 w 1875963"/>
                  <a:gd name="connsiteY5" fmla="*/ 24497 h 590897"/>
                  <a:gd name="connsiteX0" fmla="*/ 0 w 1875963"/>
                  <a:gd name="connsiteY0" fmla="*/ 162291 h 728691"/>
                  <a:gd name="connsiteX1" fmla="*/ 173990 w 1875963"/>
                  <a:gd name="connsiteY1" fmla="*/ 0 h 728691"/>
                  <a:gd name="connsiteX2" fmla="*/ 1875963 w 1875963"/>
                  <a:gd name="connsiteY2" fmla="*/ 252934 h 728691"/>
                  <a:gd name="connsiteX3" fmla="*/ 1840595 w 1875963"/>
                  <a:gd name="connsiteY3" fmla="*/ 316180 h 728691"/>
                  <a:gd name="connsiteX4" fmla="*/ 979156 w 1875963"/>
                  <a:gd name="connsiteY4" fmla="*/ 728691 h 728691"/>
                  <a:gd name="connsiteX5" fmla="*/ 0 w 1875963"/>
                  <a:gd name="connsiteY5" fmla="*/ 162291 h 728691"/>
                  <a:gd name="connsiteX0" fmla="*/ 0 w 1875963"/>
                  <a:gd name="connsiteY0" fmla="*/ 164709 h 731109"/>
                  <a:gd name="connsiteX1" fmla="*/ 114872 w 1875963"/>
                  <a:gd name="connsiteY1" fmla="*/ 0 h 731109"/>
                  <a:gd name="connsiteX2" fmla="*/ 1875963 w 1875963"/>
                  <a:gd name="connsiteY2" fmla="*/ 255352 h 731109"/>
                  <a:gd name="connsiteX3" fmla="*/ 1840595 w 1875963"/>
                  <a:gd name="connsiteY3" fmla="*/ 318598 h 731109"/>
                  <a:gd name="connsiteX4" fmla="*/ 979156 w 1875963"/>
                  <a:gd name="connsiteY4" fmla="*/ 731109 h 731109"/>
                  <a:gd name="connsiteX5" fmla="*/ 0 w 1875963"/>
                  <a:gd name="connsiteY5" fmla="*/ 164709 h 7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5963" h="731109">
                    <a:moveTo>
                      <a:pt x="0" y="164709"/>
                    </a:moveTo>
                    <a:lnTo>
                      <a:pt x="114872" y="0"/>
                    </a:lnTo>
                    <a:cubicBezTo>
                      <a:pt x="427533" y="15107"/>
                      <a:pt x="1591030" y="225621"/>
                      <a:pt x="1875963" y="255352"/>
                    </a:cubicBezTo>
                    <a:lnTo>
                      <a:pt x="1840595" y="318598"/>
                    </a:lnTo>
                    <a:cubicBezTo>
                      <a:pt x="1668758" y="564967"/>
                      <a:pt x="1341421" y="731109"/>
                      <a:pt x="979156" y="731109"/>
                    </a:cubicBezTo>
                    <a:cubicBezTo>
                      <a:pt x="556513" y="731109"/>
                      <a:pt x="161803" y="467869"/>
                      <a:pt x="0" y="16470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64ADC90-D1AF-42AF-B2CB-FB4F4AF5CE7F}"/>
                  </a:ext>
                </a:extLst>
              </p:cNvPr>
              <p:cNvSpPr/>
              <p:nvPr/>
            </p:nvSpPr>
            <p:spPr>
              <a:xfrm>
                <a:off x="6930084" y="5078670"/>
                <a:ext cx="1887766" cy="799778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7766" h="799778">
                    <a:moveTo>
                      <a:pt x="51212" y="0"/>
                    </a:moveTo>
                    <a:lnTo>
                      <a:pt x="158923" y="8235"/>
                    </a:lnTo>
                    <a:cubicBezTo>
                      <a:pt x="408620" y="23111"/>
                      <a:pt x="683148" y="31337"/>
                      <a:pt x="971315" y="31337"/>
                    </a:cubicBezTo>
                    <a:cubicBezTo>
                      <a:pt x="1223462" y="31337"/>
                      <a:pt x="1465165" y="25039"/>
                      <a:pt x="1688928" y="13499"/>
                    </a:cubicBezTo>
                    <a:lnTo>
                      <a:pt x="1808176" y="5663"/>
                    </a:lnTo>
                    <a:lnTo>
                      <a:pt x="1887766" y="324021"/>
                    </a:lnTo>
                    <a:lnTo>
                      <a:pt x="1852398" y="387267"/>
                    </a:lnTo>
                    <a:cubicBezTo>
                      <a:pt x="1680561" y="633636"/>
                      <a:pt x="1353224" y="799778"/>
                      <a:pt x="990959" y="799778"/>
                    </a:cubicBezTo>
                    <a:cubicBezTo>
                      <a:pt x="568316" y="799778"/>
                      <a:pt x="173606" y="536538"/>
                      <a:pt x="11803" y="233378"/>
                    </a:cubicBezTo>
                    <a:lnTo>
                      <a:pt x="0" y="2048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C52F16F-498D-4F2A-98CD-257EADC73E42}"/>
                  </a:ext>
                </a:extLst>
              </p:cNvPr>
              <p:cNvSpPr/>
              <p:nvPr/>
            </p:nvSpPr>
            <p:spPr>
              <a:xfrm>
                <a:off x="6953086" y="5076515"/>
                <a:ext cx="1886709" cy="726889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6709" h="726889">
                    <a:moveTo>
                      <a:pt x="0" y="0"/>
                    </a:moveTo>
                    <a:lnTo>
                      <a:pt x="135917" y="10391"/>
                    </a:lnTo>
                    <a:cubicBezTo>
                      <a:pt x="385614" y="25267"/>
                      <a:pt x="660142" y="33493"/>
                      <a:pt x="948309" y="33493"/>
                    </a:cubicBezTo>
                    <a:cubicBezTo>
                      <a:pt x="1200456" y="33493"/>
                      <a:pt x="1442159" y="27195"/>
                      <a:pt x="1665922" y="15655"/>
                    </a:cubicBezTo>
                    <a:lnTo>
                      <a:pt x="1886709" y="1147"/>
                    </a:lnTo>
                    <a:lnTo>
                      <a:pt x="1881079" y="104253"/>
                    </a:lnTo>
                    <a:cubicBezTo>
                      <a:pt x="1813251" y="457408"/>
                      <a:pt x="1422324" y="726889"/>
                      <a:pt x="973727" y="726889"/>
                    </a:cubicBezTo>
                    <a:cubicBezTo>
                      <a:pt x="525131" y="726889"/>
                      <a:pt x="110418" y="413196"/>
                      <a:pt x="13749" y="899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3FBA178E-B7A7-407E-A954-16950FCE2EA0}"/>
                  </a:ext>
                </a:extLst>
              </p:cNvPr>
              <p:cNvSpPr/>
              <p:nvPr/>
            </p:nvSpPr>
            <p:spPr>
              <a:xfrm>
                <a:off x="6987508" y="5096832"/>
                <a:ext cx="1847786" cy="715772"/>
              </a:xfrm>
              <a:custGeom>
                <a:avLst/>
                <a:gdLst>
                  <a:gd name="connsiteX0" fmla="*/ 928359 w 1847786"/>
                  <a:gd name="connsiteY0" fmla="*/ 701510 h 715772"/>
                  <a:gd name="connsiteX1" fmla="*/ 941459 w 1847786"/>
                  <a:gd name="connsiteY1" fmla="*/ 706406 h 715772"/>
                  <a:gd name="connsiteX2" fmla="*/ 945743 w 1847786"/>
                  <a:gd name="connsiteY2" fmla="*/ 715035 h 715772"/>
                  <a:gd name="connsiteX3" fmla="*/ 937052 w 1847786"/>
                  <a:gd name="connsiteY3" fmla="*/ 715772 h 715772"/>
                  <a:gd name="connsiteX4" fmla="*/ 908994 w 1847786"/>
                  <a:gd name="connsiteY4" fmla="*/ 714395 h 715772"/>
                  <a:gd name="connsiteX5" fmla="*/ 908380 w 1847786"/>
                  <a:gd name="connsiteY5" fmla="*/ 713155 h 715772"/>
                  <a:gd name="connsiteX6" fmla="*/ 928359 w 1847786"/>
                  <a:gd name="connsiteY6" fmla="*/ 701510 h 715772"/>
                  <a:gd name="connsiteX7" fmla="*/ 1024802 w 1847786"/>
                  <a:gd name="connsiteY7" fmla="*/ 690890 h 715772"/>
                  <a:gd name="connsiteX8" fmla="*/ 1033651 w 1847786"/>
                  <a:gd name="connsiteY8" fmla="*/ 697169 h 715772"/>
                  <a:gd name="connsiteX9" fmla="*/ 1035737 w 1847786"/>
                  <a:gd name="connsiteY9" fmla="*/ 707394 h 715772"/>
                  <a:gd name="connsiteX10" fmla="*/ 1010339 w 1847786"/>
                  <a:gd name="connsiteY10" fmla="*/ 709550 h 715772"/>
                  <a:gd name="connsiteX11" fmla="*/ 1010189 w 1847786"/>
                  <a:gd name="connsiteY11" fmla="*/ 708814 h 715772"/>
                  <a:gd name="connsiteX12" fmla="*/ 1024802 w 1847786"/>
                  <a:gd name="connsiteY12" fmla="*/ 690890 h 715772"/>
                  <a:gd name="connsiteX13" fmla="*/ 822034 w 1847786"/>
                  <a:gd name="connsiteY13" fmla="*/ 689343 h 715772"/>
                  <a:gd name="connsiteX14" fmla="*/ 834267 w 1847786"/>
                  <a:gd name="connsiteY14" fmla="*/ 696121 h 715772"/>
                  <a:gd name="connsiteX15" fmla="*/ 836858 w 1847786"/>
                  <a:gd name="connsiteY15" fmla="*/ 710401 h 715772"/>
                  <a:gd name="connsiteX16" fmla="*/ 814257 w 1847786"/>
                  <a:gd name="connsiteY16" fmla="*/ 707119 h 715772"/>
                  <a:gd name="connsiteX17" fmla="*/ 811513 w 1847786"/>
                  <a:gd name="connsiteY17" fmla="*/ 691992 h 715772"/>
                  <a:gd name="connsiteX18" fmla="*/ 822034 w 1847786"/>
                  <a:gd name="connsiteY18" fmla="*/ 689343 h 715772"/>
                  <a:gd name="connsiteX19" fmla="*/ 908412 w 1847786"/>
                  <a:gd name="connsiteY19" fmla="*/ 643854 h 715772"/>
                  <a:gd name="connsiteX20" fmla="*/ 920056 w 1847786"/>
                  <a:gd name="connsiteY20" fmla="*/ 663834 h 715772"/>
                  <a:gd name="connsiteX21" fmla="*/ 905443 w 1847786"/>
                  <a:gd name="connsiteY21" fmla="*/ 681758 h 715772"/>
                  <a:gd name="connsiteX22" fmla="*/ 893797 w 1847786"/>
                  <a:gd name="connsiteY22" fmla="*/ 661777 h 715772"/>
                  <a:gd name="connsiteX23" fmla="*/ 908412 w 1847786"/>
                  <a:gd name="connsiteY23" fmla="*/ 643854 h 715772"/>
                  <a:gd name="connsiteX24" fmla="*/ 705644 w 1847786"/>
                  <a:gd name="connsiteY24" fmla="*/ 642308 h 715772"/>
                  <a:gd name="connsiteX25" fmla="*/ 717876 w 1847786"/>
                  <a:gd name="connsiteY25" fmla="*/ 649085 h 715772"/>
                  <a:gd name="connsiteX26" fmla="*/ 722005 w 1847786"/>
                  <a:gd name="connsiteY26" fmla="*/ 671839 h 715772"/>
                  <a:gd name="connsiteX27" fmla="*/ 699251 w 1847786"/>
                  <a:gd name="connsiteY27" fmla="*/ 667710 h 715772"/>
                  <a:gd name="connsiteX28" fmla="*/ 695121 w 1847786"/>
                  <a:gd name="connsiteY28" fmla="*/ 644955 h 715772"/>
                  <a:gd name="connsiteX29" fmla="*/ 705644 w 1847786"/>
                  <a:gd name="connsiteY29" fmla="*/ 642308 h 715772"/>
                  <a:gd name="connsiteX30" fmla="*/ 1325085 w 1847786"/>
                  <a:gd name="connsiteY30" fmla="*/ 641451 h 715772"/>
                  <a:gd name="connsiteX31" fmla="*/ 1326582 w 1847786"/>
                  <a:gd name="connsiteY31" fmla="*/ 642671 h 715772"/>
                  <a:gd name="connsiteX32" fmla="*/ 1305863 w 1847786"/>
                  <a:gd name="connsiteY32" fmla="*/ 652027 h 715772"/>
                  <a:gd name="connsiteX33" fmla="*/ 1311383 w 1847786"/>
                  <a:gd name="connsiteY33" fmla="*/ 644247 h 715772"/>
                  <a:gd name="connsiteX34" fmla="*/ 1325085 w 1847786"/>
                  <a:gd name="connsiteY34" fmla="*/ 641451 h 715772"/>
                  <a:gd name="connsiteX35" fmla="*/ 1063417 w 1847786"/>
                  <a:gd name="connsiteY35" fmla="*/ 633172 h 715772"/>
                  <a:gd name="connsiteX36" fmla="*/ 1065682 w 1847786"/>
                  <a:gd name="connsiteY36" fmla="*/ 656186 h 715772"/>
                  <a:gd name="connsiteX37" fmla="*/ 1044930 w 1847786"/>
                  <a:gd name="connsiteY37" fmla="*/ 666393 h 715772"/>
                  <a:gd name="connsiteX38" fmla="*/ 1042666 w 1847786"/>
                  <a:gd name="connsiteY38" fmla="*/ 643378 h 715772"/>
                  <a:gd name="connsiteX39" fmla="*/ 1063417 w 1847786"/>
                  <a:gd name="connsiteY39" fmla="*/ 633172 h 715772"/>
                  <a:gd name="connsiteX40" fmla="*/ 1218760 w 1847786"/>
                  <a:gd name="connsiteY40" fmla="*/ 629283 h 715772"/>
                  <a:gd name="connsiteX41" fmla="*/ 1230993 w 1847786"/>
                  <a:gd name="connsiteY41" fmla="*/ 636061 h 715772"/>
                  <a:gd name="connsiteX42" fmla="*/ 1235122 w 1847786"/>
                  <a:gd name="connsiteY42" fmla="*/ 658816 h 715772"/>
                  <a:gd name="connsiteX43" fmla="*/ 1212368 w 1847786"/>
                  <a:gd name="connsiteY43" fmla="*/ 654686 h 715772"/>
                  <a:gd name="connsiteX44" fmla="*/ 1208239 w 1847786"/>
                  <a:gd name="connsiteY44" fmla="*/ 631933 h 715772"/>
                  <a:gd name="connsiteX45" fmla="*/ 1218760 w 1847786"/>
                  <a:gd name="connsiteY45" fmla="*/ 629283 h 715772"/>
                  <a:gd name="connsiteX46" fmla="*/ 1126187 w 1847786"/>
                  <a:gd name="connsiteY46" fmla="*/ 629177 h 715772"/>
                  <a:gd name="connsiteX47" fmla="*/ 1137833 w 1847786"/>
                  <a:gd name="connsiteY47" fmla="*/ 649157 h 715772"/>
                  <a:gd name="connsiteX48" fmla="*/ 1123219 w 1847786"/>
                  <a:gd name="connsiteY48" fmla="*/ 667080 h 715772"/>
                  <a:gd name="connsiteX49" fmla="*/ 1111574 w 1847786"/>
                  <a:gd name="connsiteY49" fmla="*/ 647101 h 715772"/>
                  <a:gd name="connsiteX50" fmla="*/ 1126187 w 1847786"/>
                  <a:gd name="connsiteY50" fmla="*/ 629177 h 715772"/>
                  <a:gd name="connsiteX51" fmla="*/ 964836 w 1847786"/>
                  <a:gd name="connsiteY51" fmla="*/ 620788 h 715772"/>
                  <a:gd name="connsiteX52" fmla="*/ 982759 w 1847786"/>
                  <a:gd name="connsiteY52" fmla="*/ 635402 h 715772"/>
                  <a:gd name="connsiteX53" fmla="*/ 962779 w 1847786"/>
                  <a:gd name="connsiteY53" fmla="*/ 647048 h 715772"/>
                  <a:gd name="connsiteX54" fmla="*/ 944855 w 1847786"/>
                  <a:gd name="connsiteY54" fmla="*/ 632434 h 715772"/>
                  <a:gd name="connsiteX55" fmla="*/ 964836 w 1847786"/>
                  <a:gd name="connsiteY55" fmla="*/ 620788 h 715772"/>
                  <a:gd name="connsiteX56" fmla="*/ 590720 w 1847786"/>
                  <a:gd name="connsiteY56" fmla="*/ 619243 h 715772"/>
                  <a:gd name="connsiteX57" fmla="*/ 604341 w 1847786"/>
                  <a:gd name="connsiteY57" fmla="*/ 622409 h 715772"/>
                  <a:gd name="connsiteX58" fmla="*/ 614549 w 1847786"/>
                  <a:gd name="connsiteY58" fmla="*/ 643160 h 715772"/>
                  <a:gd name="connsiteX59" fmla="*/ 614481 w 1847786"/>
                  <a:gd name="connsiteY59" fmla="*/ 643200 h 715772"/>
                  <a:gd name="connsiteX60" fmla="*/ 621921 w 1847786"/>
                  <a:gd name="connsiteY60" fmla="*/ 648478 h 715772"/>
                  <a:gd name="connsiteX61" fmla="*/ 624717 w 1847786"/>
                  <a:gd name="connsiteY61" fmla="*/ 662181 h 715772"/>
                  <a:gd name="connsiteX62" fmla="*/ 624651 w 1847786"/>
                  <a:gd name="connsiteY62" fmla="*/ 662355 h 715772"/>
                  <a:gd name="connsiteX63" fmla="*/ 600227 w 1847786"/>
                  <a:gd name="connsiteY63" fmla="*/ 655387 h 715772"/>
                  <a:gd name="connsiteX64" fmla="*/ 602958 w 1847786"/>
                  <a:gd name="connsiteY64" fmla="*/ 648080 h 715772"/>
                  <a:gd name="connsiteX65" fmla="*/ 591534 w 1847786"/>
                  <a:gd name="connsiteY65" fmla="*/ 645425 h 715772"/>
                  <a:gd name="connsiteX66" fmla="*/ 581327 w 1847786"/>
                  <a:gd name="connsiteY66" fmla="*/ 624673 h 715772"/>
                  <a:gd name="connsiteX67" fmla="*/ 590720 w 1847786"/>
                  <a:gd name="connsiteY67" fmla="*/ 619243 h 715772"/>
                  <a:gd name="connsiteX68" fmla="*/ 669496 w 1847786"/>
                  <a:gd name="connsiteY68" fmla="*/ 619135 h 715772"/>
                  <a:gd name="connsiteX69" fmla="*/ 687418 w 1847786"/>
                  <a:gd name="connsiteY69" fmla="*/ 633750 h 715772"/>
                  <a:gd name="connsiteX70" fmla="*/ 667439 w 1847786"/>
                  <a:gd name="connsiteY70" fmla="*/ 645395 h 715772"/>
                  <a:gd name="connsiteX71" fmla="*/ 649515 w 1847786"/>
                  <a:gd name="connsiteY71" fmla="*/ 630781 h 715772"/>
                  <a:gd name="connsiteX72" fmla="*/ 669496 w 1847786"/>
                  <a:gd name="connsiteY72" fmla="*/ 619135 h 715772"/>
                  <a:gd name="connsiteX73" fmla="*/ 768365 w 1847786"/>
                  <a:gd name="connsiteY73" fmla="*/ 613419 h 715772"/>
                  <a:gd name="connsiteX74" fmla="*/ 778886 w 1847786"/>
                  <a:gd name="connsiteY74" fmla="*/ 616068 h 715772"/>
                  <a:gd name="connsiteX75" fmla="*/ 774757 w 1847786"/>
                  <a:gd name="connsiteY75" fmla="*/ 638822 h 715772"/>
                  <a:gd name="connsiteX76" fmla="*/ 752003 w 1847786"/>
                  <a:gd name="connsiteY76" fmla="*/ 642953 h 715772"/>
                  <a:gd name="connsiteX77" fmla="*/ 756132 w 1847786"/>
                  <a:gd name="connsiteY77" fmla="*/ 620197 h 715772"/>
                  <a:gd name="connsiteX78" fmla="*/ 768365 w 1847786"/>
                  <a:gd name="connsiteY78" fmla="*/ 613419 h 715772"/>
                  <a:gd name="connsiteX79" fmla="*/ 890356 w 1847786"/>
                  <a:gd name="connsiteY79" fmla="*/ 604933 h 715772"/>
                  <a:gd name="connsiteX80" fmla="*/ 902001 w 1847786"/>
                  <a:gd name="connsiteY80" fmla="*/ 624914 h 715772"/>
                  <a:gd name="connsiteX81" fmla="*/ 887388 w 1847786"/>
                  <a:gd name="connsiteY81" fmla="*/ 642837 h 715772"/>
                  <a:gd name="connsiteX82" fmla="*/ 875743 w 1847786"/>
                  <a:gd name="connsiteY82" fmla="*/ 622857 h 715772"/>
                  <a:gd name="connsiteX83" fmla="*/ 890356 w 1847786"/>
                  <a:gd name="connsiteY83" fmla="*/ 604933 h 715772"/>
                  <a:gd name="connsiteX84" fmla="*/ 1187835 w 1847786"/>
                  <a:gd name="connsiteY84" fmla="*/ 598731 h 715772"/>
                  <a:gd name="connsiteX85" fmla="*/ 1190099 w 1847786"/>
                  <a:gd name="connsiteY85" fmla="*/ 621746 h 715772"/>
                  <a:gd name="connsiteX86" fmla="*/ 1169348 w 1847786"/>
                  <a:gd name="connsiteY86" fmla="*/ 631953 h 715772"/>
                  <a:gd name="connsiteX87" fmla="*/ 1167083 w 1847786"/>
                  <a:gd name="connsiteY87" fmla="*/ 608938 h 715772"/>
                  <a:gd name="connsiteX88" fmla="*/ 1187835 w 1847786"/>
                  <a:gd name="connsiteY88" fmla="*/ 598731 h 715772"/>
                  <a:gd name="connsiteX89" fmla="*/ 1343178 w 1847786"/>
                  <a:gd name="connsiteY89" fmla="*/ 594845 h 715772"/>
                  <a:gd name="connsiteX90" fmla="*/ 1355411 w 1847786"/>
                  <a:gd name="connsiteY90" fmla="*/ 601623 h 715772"/>
                  <a:gd name="connsiteX91" fmla="*/ 1359540 w 1847786"/>
                  <a:gd name="connsiteY91" fmla="*/ 624377 h 715772"/>
                  <a:gd name="connsiteX92" fmla="*/ 1336786 w 1847786"/>
                  <a:gd name="connsiteY92" fmla="*/ 620247 h 715772"/>
                  <a:gd name="connsiteX93" fmla="*/ 1332657 w 1847786"/>
                  <a:gd name="connsiteY93" fmla="*/ 597494 h 715772"/>
                  <a:gd name="connsiteX94" fmla="*/ 1343178 w 1847786"/>
                  <a:gd name="connsiteY94" fmla="*/ 594845 h 715772"/>
                  <a:gd name="connsiteX95" fmla="*/ 1250605 w 1847786"/>
                  <a:gd name="connsiteY95" fmla="*/ 594739 h 715772"/>
                  <a:gd name="connsiteX96" fmla="*/ 1262250 w 1847786"/>
                  <a:gd name="connsiteY96" fmla="*/ 614718 h 715772"/>
                  <a:gd name="connsiteX97" fmla="*/ 1247637 w 1847786"/>
                  <a:gd name="connsiteY97" fmla="*/ 632642 h 715772"/>
                  <a:gd name="connsiteX98" fmla="*/ 1235992 w 1847786"/>
                  <a:gd name="connsiteY98" fmla="*/ 612663 h 715772"/>
                  <a:gd name="connsiteX99" fmla="*/ 1250605 w 1847786"/>
                  <a:gd name="connsiteY99" fmla="*/ 594739 h 715772"/>
                  <a:gd name="connsiteX100" fmla="*/ 1014774 w 1847786"/>
                  <a:gd name="connsiteY100" fmla="*/ 570494 h 715772"/>
                  <a:gd name="connsiteX101" fmla="*/ 1026420 w 1847786"/>
                  <a:gd name="connsiteY101" fmla="*/ 590475 h 715772"/>
                  <a:gd name="connsiteX102" fmla="*/ 1011805 w 1847786"/>
                  <a:gd name="connsiteY102" fmla="*/ 608398 h 715772"/>
                  <a:gd name="connsiteX103" fmla="*/ 1000160 w 1847786"/>
                  <a:gd name="connsiteY103" fmla="*/ 588417 h 715772"/>
                  <a:gd name="connsiteX104" fmla="*/ 1014774 w 1847786"/>
                  <a:gd name="connsiteY104" fmla="*/ 570494 h 715772"/>
                  <a:gd name="connsiteX105" fmla="*/ 821998 w 1847786"/>
                  <a:gd name="connsiteY105" fmla="*/ 541792 h 715772"/>
                  <a:gd name="connsiteX106" fmla="*/ 839922 w 1847786"/>
                  <a:gd name="connsiteY106" fmla="*/ 556406 h 715772"/>
                  <a:gd name="connsiteX107" fmla="*/ 819941 w 1847786"/>
                  <a:gd name="connsiteY107" fmla="*/ 568052 h 715772"/>
                  <a:gd name="connsiteX108" fmla="*/ 802018 w 1847786"/>
                  <a:gd name="connsiteY108" fmla="*/ 553438 h 715772"/>
                  <a:gd name="connsiteX109" fmla="*/ 821998 w 1847786"/>
                  <a:gd name="connsiteY109" fmla="*/ 541792 h 715772"/>
                  <a:gd name="connsiteX110" fmla="*/ 447881 w 1847786"/>
                  <a:gd name="connsiteY110" fmla="*/ 540248 h 715772"/>
                  <a:gd name="connsiteX111" fmla="*/ 461502 w 1847786"/>
                  <a:gd name="connsiteY111" fmla="*/ 543415 h 715772"/>
                  <a:gd name="connsiteX112" fmla="*/ 471709 w 1847786"/>
                  <a:gd name="connsiteY112" fmla="*/ 564166 h 715772"/>
                  <a:gd name="connsiteX113" fmla="*/ 448695 w 1847786"/>
                  <a:gd name="connsiteY113" fmla="*/ 566431 h 715772"/>
                  <a:gd name="connsiteX114" fmla="*/ 438488 w 1847786"/>
                  <a:gd name="connsiteY114" fmla="*/ 545679 h 715772"/>
                  <a:gd name="connsiteX115" fmla="*/ 447881 w 1847786"/>
                  <a:gd name="connsiteY115" fmla="*/ 540248 h 715772"/>
                  <a:gd name="connsiteX116" fmla="*/ 625526 w 1847786"/>
                  <a:gd name="connsiteY116" fmla="*/ 534423 h 715772"/>
                  <a:gd name="connsiteX117" fmla="*/ 636047 w 1847786"/>
                  <a:gd name="connsiteY117" fmla="*/ 537072 h 715772"/>
                  <a:gd name="connsiteX118" fmla="*/ 631918 w 1847786"/>
                  <a:gd name="connsiteY118" fmla="*/ 559826 h 715772"/>
                  <a:gd name="connsiteX119" fmla="*/ 609164 w 1847786"/>
                  <a:gd name="connsiteY119" fmla="*/ 563957 h 715772"/>
                  <a:gd name="connsiteX120" fmla="*/ 613293 w 1847786"/>
                  <a:gd name="connsiteY120" fmla="*/ 541201 h 715772"/>
                  <a:gd name="connsiteX121" fmla="*/ 625526 w 1847786"/>
                  <a:gd name="connsiteY121" fmla="*/ 534423 h 715772"/>
                  <a:gd name="connsiteX122" fmla="*/ 1335114 w 1847786"/>
                  <a:gd name="connsiteY122" fmla="*/ 528769 h 715772"/>
                  <a:gd name="connsiteX123" fmla="*/ 1353037 w 1847786"/>
                  <a:gd name="connsiteY123" fmla="*/ 543383 h 715772"/>
                  <a:gd name="connsiteX124" fmla="*/ 1333057 w 1847786"/>
                  <a:gd name="connsiteY124" fmla="*/ 555029 h 715772"/>
                  <a:gd name="connsiteX125" fmla="*/ 1315133 w 1847786"/>
                  <a:gd name="connsiteY125" fmla="*/ 540415 h 715772"/>
                  <a:gd name="connsiteX126" fmla="*/ 1335114 w 1847786"/>
                  <a:gd name="connsiteY126" fmla="*/ 528769 h 715772"/>
                  <a:gd name="connsiteX127" fmla="*/ 1190639 w 1847786"/>
                  <a:gd name="connsiteY127" fmla="*/ 524636 h 715772"/>
                  <a:gd name="connsiteX128" fmla="*/ 1208562 w 1847786"/>
                  <a:gd name="connsiteY128" fmla="*/ 539250 h 715772"/>
                  <a:gd name="connsiteX129" fmla="*/ 1188583 w 1847786"/>
                  <a:gd name="connsiteY129" fmla="*/ 550896 h 715772"/>
                  <a:gd name="connsiteX130" fmla="*/ 1170659 w 1847786"/>
                  <a:gd name="connsiteY130" fmla="*/ 536282 h 715772"/>
                  <a:gd name="connsiteX131" fmla="*/ 1190639 w 1847786"/>
                  <a:gd name="connsiteY131" fmla="*/ 524636 h 715772"/>
                  <a:gd name="connsiteX132" fmla="*/ 531064 w 1847786"/>
                  <a:gd name="connsiteY132" fmla="*/ 523609 h 715772"/>
                  <a:gd name="connsiteX133" fmla="*/ 548986 w 1847786"/>
                  <a:gd name="connsiteY133" fmla="*/ 538223 h 715772"/>
                  <a:gd name="connsiteX134" fmla="*/ 529007 w 1847786"/>
                  <a:gd name="connsiteY134" fmla="*/ 549869 h 715772"/>
                  <a:gd name="connsiteX135" fmla="*/ 511083 w 1847786"/>
                  <a:gd name="connsiteY135" fmla="*/ 535255 h 715772"/>
                  <a:gd name="connsiteX136" fmla="*/ 531064 w 1847786"/>
                  <a:gd name="connsiteY136" fmla="*/ 523609 h 715772"/>
                  <a:gd name="connsiteX137" fmla="*/ 1138643 w 1847786"/>
                  <a:gd name="connsiteY137" fmla="*/ 521400 h 715772"/>
                  <a:gd name="connsiteX138" fmla="*/ 1149165 w 1847786"/>
                  <a:gd name="connsiteY138" fmla="*/ 524049 h 715772"/>
                  <a:gd name="connsiteX139" fmla="*/ 1145035 w 1847786"/>
                  <a:gd name="connsiteY139" fmla="*/ 546803 h 715772"/>
                  <a:gd name="connsiteX140" fmla="*/ 1122281 w 1847786"/>
                  <a:gd name="connsiteY140" fmla="*/ 550932 h 715772"/>
                  <a:gd name="connsiteX141" fmla="*/ 1126410 w 1847786"/>
                  <a:gd name="connsiteY141" fmla="*/ 528178 h 715772"/>
                  <a:gd name="connsiteX142" fmla="*/ 1138643 w 1847786"/>
                  <a:gd name="connsiteY142" fmla="*/ 521400 h 715772"/>
                  <a:gd name="connsiteX143" fmla="*/ 334593 w 1847786"/>
                  <a:gd name="connsiteY143" fmla="*/ 516240 h 715772"/>
                  <a:gd name="connsiteX144" fmla="*/ 345114 w 1847786"/>
                  <a:gd name="connsiteY144" fmla="*/ 518889 h 715772"/>
                  <a:gd name="connsiteX145" fmla="*/ 343642 w 1847786"/>
                  <a:gd name="connsiteY145" fmla="*/ 527004 h 715772"/>
                  <a:gd name="connsiteX146" fmla="*/ 330970 w 1847786"/>
                  <a:gd name="connsiteY146" fmla="*/ 518247 h 715772"/>
                  <a:gd name="connsiteX147" fmla="*/ 981454 w 1847786"/>
                  <a:gd name="connsiteY147" fmla="*/ 513607 h 715772"/>
                  <a:gd name="connsiteX148" fmla="*/ 993098 w 1847786"/>
                  <a:gd name="connsiteY148" fmla="*/ 533586 h 715772"/>
                  <a:gd name="connsiteX149" fmla="*/ 988203 w 1847786"/>
                  <a:gd name="connsiteY149" fmla="*/ 546687 h 715772"/>
                  <a:gd name="connsiteX150" fmla="*/ 983728 w 1847786"/>
                  <a:gd name="connsiteY150" fmla="*/ 548908 h 715772"/>
                  <a:gd name="connsiteX151" fmla="*/ 984827 w 1847786"/>
                  <a:gd name="connsiteY151" fmla="*/ 551142 h 715772"/>
                  <a:gd name="connsiteX152" fmla="*/ 961812 w 1847786"/>
                  <a:gd name="connsiteY152" fmla="*/ 553407 h 715772"/>
                  <a:gd name="connsiteX153" fmla="*/ 951605 w 1847786"/>
                  <a:gd name="connsiteY153" fmla="*/ 532655 h 715772"/>
                  <a:gd name="connsiteX154" fmla="*/ 960998 w 1847786"/>
                  <a:gd name="connsiteY154" fmla="*/ 527225 h 715772"/>
                  <a:gd name="connsiteX155" fmla="*/ 967854 w 1847786"/>
                  <a:gd name="connsiteY155" fmla="*/ 528819 h 715772"/>
                  <a:gd name="connsiteX156" fmla="*/ 971734 w 1847786"/>
                  <a:gd name="connsiteY156" fmla="*/ 518430 h 715772"/>
                  <a:gd name="connsiteX157" fmla="*/ 981454 w 1847786"/>
                  <a:gd name="connsiteY157" fmla="*/ 513607 h 715772"/>
                  <a:gd name="connsiteX158" fmla="*/ 1411500 w 1847786"/>
                  <a:gd name="connsiteY158" fmla="*/ 510433 h 715772"/>
                  <a:gd name="connsiteX159" fmla="*/ 1423144 w 1847786"/>
                  <a:gd name="connsiteY159" fmla="*/ 530414 h 715772"/>
                  <a:gd name="connsiteX160" fmla="*/ 1408531 w 1847786"/>
                  <a:gd name="connsiteY160" fmla="*/ 548337 h 715772"/>
                  <a:gd name="connsiteX161" fmla="*/ 1396887 w 1847786"/>
                  <a:gd name="connsiteY161" fmla="*/ 528357 h 715772"/>
                  <a:gd name="connsiteX162" fmla="*/ 1411500 w 1847786"/>
                  <a:gd name="connsiteY162" fmla="*/ 510433 h 715772"/>
                  <a:gd name="connsiteX163" fmla="*/ 954808 w 1847786"/>
                  <a:gd name="connsiteY163" fmla="*/ 500390 h 715772"/>
                  <a:gd name="connsiteX164" fmla="*/ 972732 w 1847786"/>
                  <a:gd name="connsiteY164" fmla="*/ 515005 h 715772"/>
                  <a:gd name="connsiteX165" fmla="*/ 952752 w 1847786"/>
                  <a:gd name="connsiteY165" fmla="*/ 526650 h 715772"/>
                  <a:gd name="connsiteX166" fmla="*/ 934829 w 1847786"/>
                  <a:gd name="connsiteY166" fmla="*/ 512036 h 715772"/>
                  <a:gd name="connsiteX167" fmla="*/ 954808 w 1847786"/>
                  <a:gd name="connsiteY167" fmla="*/ 500390 h 715772"/>
                  <a:gd name="connsiteX168" fmla="*/ 1459532 w 1847786"/>
                  <a:gd name="connsiteY168" fmla="*/ 494330 h 715772"/>
                  <a:gd name="connsiteX169" fmla="*/ 1477456 w 1847786"/>
                  <a:gd name="connsiteY169" fmla="*/ 508944 h 715772"/>
                  <a:gd name="connsiteX170" fmla="*/ 1457475 w 1847786"/>
                  <a:gd name="connsiteY170" fmla="*/ 520590 h 715772"/>
                  <a:gd name="connsiteX171" fmla="*/ 1439552 w 1847786"/>
                  <a:gd name="connsiteY171" fmla="*/ 505976 h 715772"/>
                  <a:gd name="connsiteX172" fmla="*/ 1459532 w 1847786"/>
                  <a:gd name="connsiteY172" fmla="*/ 494330 h 715772"/>
                  <a:gd name="connsiteX173" fmla="*/ 1085416 w 1847786"/>
                  <a:gd name="connsiteY173" fmla="*/ 492786 h 715772"/>
                  <a:gd name="connsiteX174" fmla="*/ 1099039 w 1847786"/>
                  <a:gd name="connsiteY174" fmla="*/ 495951 h 715772"/>
                  <a:gd name="connsiteX175" fmla="*/ 1109245 w 1847786"/>
                  <a:gd name="connsiteY175" fmla="*/ 516703 h 715772"/>
                  <a:gd name="connsiteX176" fmla="*/ 1086230 w 1847786"/>
                  <a:gd name="connsiteY176" fmla="*/ 518967 h 715772"/>
                  <a:gd name="connsiteX177" fmla="*/ 1076023 w 1847786"/>
                  <a:gd name="connsiteY177" fmla="*/ 498218 h 715772"/>
                  <a:gd name="connsiteX178" fmla="*/ 1085416 w 1847786"/>
                  <a:gd name="connsiteY178" fmla="*/ 492786 h 715772"/>
                  <a:gd name="connsiteX179" fmla="*/ 693140 w 1847786"/>
                  <a:gd name="connsiteY179" fmla="*/ 492112 h 715772"/>
                  <a:gd name="connsiteX180" fmla="*/ 695405 w 1847786"/>
                  <a:gd name="connsiteY180" fmla="*/ 515128 h 715772"/>
                  <a:gd name="connsiteX181" fmla="*/ 674653 w 1847786"/>
                  <a:gd name="connsiteY181" fmla="*/ 525334 h 715772"/>
                  <a:gd name="connsiteX182" fmla="*/ 672389 w 1847786"/>
                  <a:gd name="connsiteY182" fmla="*/ 502320 h 715772"/>
                  <a:gd name="connsiteX183" fmla="*/ 693140 w 1847786"/>
                  <a:gd name="connsiteY183" fmla="*/ 492112 h 715772"/>
                  <a:gd name="connsiteX184" fmla="*/ 1051251 w 1847786"/>
                  <a:gd name="connsiteY184" fmla="*/ 489773 h 715772"/>
                  <a:gd name="connsiteX185" fmla="*/ 1062895 w 1847786"/>
                  <a:gd name="connsiteY185" fmla="*/ 509753 h 715772"/>
                  <a:gd name="connsiteX186" fmla="*/ 1048282 w 1847786"/>
                  <a:gd name="connsiteY186" fmla="*/ 527676 h 715772"/>
                  <a:gd name="connsiteX187" fmla="*/ 1036637 w 1847786"/>
                  <a:gd name="connsiteY187" fmla="*/ 507697 h 715772"/>
                  <a:gd name="connsiteX188" fmla="*/ 1051251 w 1847786"/>
                  <a:gd name="connsiteY188" fmla="*/ 489773 h 715772"/>
                  <a:gd name="connsiteX189" fmla="*/ 848483 w 1847786"/>
                  <a:gd name="connsiteY189" fmla="*/ 488226 h 715772"/>
                  <a:gd name="connsiteX190" fmla="*/ 860715 w 1847786"/>
                  <a:gd name="connsiteY190" fmla="*/ 495003 h 715772"/>
                  <a:gd name="connsiteX191" fmla="*/ 864844 w 1847786"/>
                  <a:gd name="connsiteY191" fmla="*/ 517757 h 715772"/>
                  <a:gd name="connsiteX192" fmla="*/ 842090 w 1847786"/>
                  <a:gd name="connsiteY192" fmla="*/ 513628 h 715772"/>
                  <a:gd name="connsiteX193" fmla="*/ 837960 w 1847786"/>
                  <a:gd name="connsiteY193" fmla="*/ 490874 h 715772"/>
                  <a:gd name="connsiteX194" fmla="*/ 848483 w 1847786"/>
                  <a:gd name="connsiteY194" fmla="*/ 488226 h 715772"/>
                  <a:gd name="connsiteX195" fmla="*/ 1263060 w 1847786"/>
                  <a:gd name="connsiteY195" fmla="*/ 486961 h 715772"/>
                  <a:gd name="connsiteX196" fmla="*/ 1273583 w 1847786"/>
                  <a:gd name="connsiteY196" fmla="*/ 489611 h 715772"/>
                  <a:gd name="connsiteX197" fmla="*/ 1269453 w 1847786"/>
                  <a:gd name="connsiteY197" fmla="*/ 512364 h 715772"/>
                  <a:gd name="connsiteX198" fmla="*/ 1246699 w 1847786"/>
                  <a:gd name="connsiteY198" fmla="*/ 516494 h 715772"/>
                  <a:gd name="connsiteX199" fmla="*/ 1250828 w 1847786"/>
                  <a:gd name="connsiteY199" fmla="*/ 493739 h 715772"/>
                  <a:gd name="connsiteX200" fmla="*/ 1263060 w 1847786"/>
                  <a:gd name="connsiteY200" fmla="*/ 486961 h 715772"/>
                  <a:gd name="connsiteX201" fmla="*/ 738553 w 1847786"/>
                  <a:gd name="connsiteY201" fmla="*/ 479321 h 715772"/>
                  <a:gd name="connsiteX202" fmla="*/ 751829 w 1847786"/>
                  <a:gd name="connsiteY202" fmla="*/ 490144 h 715772"/>
                  <a:gd name="connsiteX203" fmla="*/ 755910 w 1847786"/>
                  <a:gd name="connsiteY203" fmla="*/ 488120 h 715772"/>
                  <a:gd name="connsiteX204" fmla="*/ 767555 w 1847786"/>
                  <a:gd name="connsiteY204" fmla="*/ 508099 h 715772"/>
                  <a:gd name="connsiteX205" fmla="*/ 752942 w 1847786"/>
                  <a:gd name="connsiteY205" fmla="*/ 526023 h 715772"/>
                  <a:gd name="connsiteX206" fmla="*/ 741296 w 1847786"/>
                  <a:gd name="connsiteY206" fmla="*/ 506043 h 715772"/>
                  <a:gd name="connsiteX207" fmla="*/ 741881 w 1847786"/>
                  <a:gd name="connsiteY207" fmla="*/ 504481 h 715772"/>
                  <a:gd name="connsiteX208" fmla="*/ 736496 w 1847786"/>
                  <a:gd name="connsiteY208" fmla="*/ 505579 h 715772"/>
                  <a:gd name="connsiteX209" fmla="*/ 718573 w 1847786"/>
                  <a:gd name="connsiteY209" fmla="*/ 490966 h 715772"/>
                  <a:gd name="connsiteX210" fmla="*/ 738553 w 1847786"/>
                  <a:gd name="connsiteY210" fmla="*/ 479321 h 715772"/>
                  <a:gd name="connsiteX211" fmla="*/ 520078 w 1847786"/>
                  <a:gd name="connsiteY211" fmla="*/ 463874 h 715772"/>
                  <a:gd name="connsiteX212" fmla="*/ 528927 w 1847786"/>
                  <a:gd name="connsiteY212" fmla="*/ 470152 h 715772"/>
                  <a:gd name="connsiteX213" fmla="*/ 529958 w 1847786"/>
                  <a:gd name="connsiteY213" fmla="*/ 475202 h 715772"/>
                  <a:gd name="connsiteX214" fmla="*/ 531373 w 1847786"/>
                  <a:gd name="connsiteY214" fmla="*/ 474912 h 715772"/>
                  <a:gd name="connsiteX215" fmla="*/ 549297 w 1847786"/>
                  <a:gd name="connsiteY215" fmla="*/ 489527 h 715772"/>
                  <a:gd name="connsiteX216" fmla="*/ 529317 w 1847786"/>
                  <a:gd name="connsiteY216" fmla="*/ 501172 h 715772"/>
                  <a:gd name="connsiteX217" fmla="*/ 525159 w 1847786"/>
                  <a:gd name="connsiteY217" fmla="*/ 497783 h 715772"/>
                  <a:gd name="connsiteX218" fmla="*/ 517109 w 1847786"/>
                  <a:gd name="connsiteY218" fmla="*/ 501777 h 715772"/>
                  <a:gd name="connsiteX219" fmla="*/ 505465 w 1847786"/>
                  <a:gd name="connsiteY219" fmla="*/ 481798 h 715772"/>
                  <a:gd name="connsiteX220" fmla="*/ 520078 w 1847786"/>
                  <a:gd name="connsiteY220" fmla="*/ 463874 h 715772"/>
                  <a:gd name="connsiteX221" fmla="*/ 295542 w 1847786"/>
                  <a:gd name="connsiteY221" fmla="*/ 450666 h 715772"/>
                  <a:gd name="connsiteX222" fmla="*/ 313466 w 1847786"/>
                  <a:gd name="connsiteY222" fmla="*/ 465281 h 715772"/>
                  <a:gd name="connsiteX223" fmla="*/ 293485 w 1847786"/>
                  <a:gd name="connsiteY223" fmla="*/ 476926 h 715772"/>
                  <a:gd name="connsiteX224" fmla="*/ 275562 w 1847786"/>
                  <a:gd name="connsiteY224" fmla="*/ 462312 h 715772"/>
                  <a:gd name="connsiteX225" fmla="*/ 295542 w 1847786"/>
                  <a:gd name="connsiteY225" fmla="*/ 450666 h 715772"/>
                  <a:gd name="connsiteX226" fmla="*/ 1052097 w 1847786"/>
                  <a:gd name="connsiteY226" fmla="*/ 435899 h 715772"/>
                  <a:gd name="connsiteX227" fmla="*/ 1065717 w 1847786"/>
                  <a:gd name="connsiteY227" fmla="*/ 439064 h 715772"/>
                  <a:gd name="connsiteX228" fmla="*/ 1075924 w 1847786"/>
                  <a:gd name="connsiteY228" fmla="*/ 459816 h 715772"/>
                  <a:gd name="connsiteX229" fmla="*/ 1052910 w 1847786"/>
                  <a:gd name="connsiteY229" fmla="*/ 462080 h 715772"/>
                  <a:gd name="connsiteX230" fmla="*/ 1042702 w 1847786"/>
                  <a:gd name="connsiteY230" fmla="*/ 441330 h 715772"/>
                  <a:gd name="connsiteX231" fmla="*/ 1052097 w 1847786"/>
                  <a:gd name="connsiteY231" fmla="*/ 435899 h 715772"/>
                  <a:gd name="connsiteX232" fmla="*/ 1130871 w 1847786"/>
                  <a:gd name="connsiteY232" fmla="*/ 435792 h 715772"/>
                  <a:gd name="connsiteX233" fmla="*/ 1148794 w 1847786"/>
                  <a:gd name="connsiteY233" fmla="*/ 450405 h 715772"/>
                  <a:gd name="connsiteX234" fmla="*/ 1128815 w 1847786"/>
                  <a:gd name="connsiteY234" fmla="*/ 462051 h 715772"/>
                  <a:gd name="connsiteX235" fmla="*/ 1110891 w 1847786"/>
                  <a:gd name="connsiteY235" fmla="*/ 447436 h 715772"/>
                  <a:gd name="connsiteX236" fmla="*/ 1130871 w 1847786"/>
                  <a:gd name="connsiteY236" fmla="*/ 435792 h 715772"/>
                  <a:gd name="connsiteX237" fmla="*/ 1219033 w 1847786"/>
                  <a:gd name="connsiteY237" fmla="*/ 433037 h 715772"/>
                  <a:gd name="connsiteX238" fmla="*/ 1236956 w 1847786"/>
                  <a:gd name="connsiteY238" fmla="*/ 447650 h 715772"/>
                  <a:gd name="connsiteX239" fmla="*/ 1216977 w 1847786"/>
                  <a:gd name="connsiteY239" fmla="*/ 459296 h 715772"/>
                  <a:gd name="connsiteX240" fmla="*/ 1199053 w 1847786"/>
                  <a:gd name="connsiteY240" fmla="*/ 444681 h 715772"/>
                  <a:gd name="connsiteX241" fmla="*/ 1219033 w 1847786"/>
                  <a:gd name="connsiteY241" fmla="*/ 433037 h 715772"/>
                  <a:gd name="connsiteX242" fmla="*/ 1482142 w 1847786"/>
                  <a:gd name="connsiteY242" fmla="*/ 432726 h 715772"/>
                  <a:gd name="connsiteX243" fmla="*/ 1495763 w 1847786"/>
                  <a:gd name="connsiteY243" fmla="*/ 435893 h 715772"/>
                  <a:gd name="connsiteX244" fmla="*/ 1505970 w 1847786"/>
                  <a:gd name="connsiteY244" fmla="*/ 456645 h 715772"/>
                  <a:gd name="connsiteX245" fmla="*/ 1482956 w 1847786"/>
                  <a:gd name="connsiteY245" fmla="*/ 458909 h 715772"/>
                  <a:gd name="connsiteX246" fmla="*/ 1472748 w 1847786"/>
                  <a:gd name="connsiteY246" fmla="*/ 438157 h 715772"/>
                  <a:gd name="connsiteX247" fmla="*/ 1482142 w 1847786"/>
                  <a:gd name="connsiteY247" fmla="*/ 432726 h 715772"/>
                  <a:gd name="connsiteX248" fmla="*/ 1560917 w 1847786"/>
                  <a:gd name="connsiteY248" fmla="*/ 432617 h 715772"/>
                  <a:gd name="connsiteX249" fmla="*/ 1578840 w 1847786"/>
                  <a:gd name="connsiteY249" fmla="*/ 447231 h 715772"/>
                  <a:gd name="connsiteX250" fmla="*/ 1558861 w 1847786"/>
                  <a:gd name="connsiteY250" fmla="*/ 458877 h 715772"/>
                  <a:gd name="connsiteX251" fmla="*/ 1540937 w 1847786"/>
                  <a:gd name="connsiteY251" fmla="*/ 444263 h 715772"/>
                  <a:gd name="connsiteX252" fmla="*/ 1560917 w 1847786"/>
                  <a:gd name="connsiteY252" fmla="*/ 432617 h 715772"/>
                  <a:gd name="connsiteX253" fmla="*/ 1656954 w 1847786"/>
                  <a:gd name="connsiteY253" fmla="*/ 428471 h 715772"/>
                  <a:gd name="connsiteX254" fmla="*/ 1646580 w 1847786"/>
                  <a:gd name="connsiteY254" fmla="*/ 439044 h 715772"/>
                  <a:gd name="connsiteX255" fmla="*/ 1647554 w 1847786"/>
                  <a:gd name="connsiteY255" fmla="*/ 433679 h 715772"/>
                  <a:gd name="connsiteX256" fmla="*/ 839938 w 1847786"/>
                  <a:gd name="connsiteY256" fmla="*/ 417608 h 715772"/>
                  <a:gd name="connsiteX257" fmla="*/ 857862 w 1847786"/>
                  <a:gd name="connsiteY257" fmla="*/ 432222 h 715772"/>
                  <a:gd name="connsiteX258" fmla="*/ 837882 w 1847786"/>
                  <a:gd name="connsiteY258" fmla="*/ 443866 h 715772"/>
                  <a:gd name="connsiteX259" fmla="*/ 819959 w 1847786"/>
                  <a:gd name="connsiteY259" fmla="*/ 429253 h 715772"/>
                  <a:gd name="connsiteX260" fmla="*/ 839938 w 1847786"/>
                  <a:gd name="connsiteY260" fmla="*/ 417608 h 715772"/>
                  <a:gd name="connsiteX261" fmla="*/ 550301 w 1847786"/>
                  <a:gd name="connsiteY261" fmla="*/ 413117 h 715772"/>
                  <a:gd name="connsiteX262" fmla="*/ 552565 w 1847786"/>
                  <a:gd name="connsiteY262" fmla="*/ 436133 h 715772"/>
                  <a:gd name="connsiteX263" fmla="*/ 531814 w 1847786"/>
                  <a:gd name="connsiteY263" fmla="*/ 446339 h 715772"/>
                  <a:gd name="connsiteX264" fmla="*/ 529549 w 1847786"/>
                  <a:gd name="connsiteY264" fmla="*/ 423325 h 715772"/>
                  <a:gd name="connsiteX265" fmla="*/ 550301 w 1847786"/>
                  <a:gd name="connsiteY265" fmla="*/ 413117 h 715772"/>
                  <a:gd name="connsiteX266" fmla="*/ 908412 w 1847786"/>
                  <a:gd name="connsiteY266" fmla="*/ 410777 h 715772"/>
                  <a:gd name="connsiteX267" fmla="*/ 920056 w 1847786"/>
                  <a:gd name="connsiteY267" fmla="*/ 430757 h 715772"/>
                  <a:gd name="connsiteX268" fmla="*/ 905443 w 1847786"/>
                  <a:gd name="connsiteY268" fmla="*/ 448680 h 715772"/>
                  <a:gd name="connsiteX269" fmla="*/ 896595 w 1847786"/>
                  <a:gd name="connsiteY269" fmla="*/ 442402 h 715772"/>
                  <a:gd name="connsiteX270" fmla="*/ 895549 w 1847786"/>
                  <a:gd name="connsiteY270" fmla="*/ 437281 h 715772"/>
                  <a:gd name="connsiteX271" fmla="*/ 892984 w 1847786"/>
                  <a:gd name="connsiteY271" fmla="*/ 437805 h 715772"/>
                  <a:gd name="connsiteX272" fmla="*/ 875061 w 1847786"/>
                  <a:gd name="connsiteY272" fmla="*/ 423191 h 715772"/>
                  <a:gd name="connsiteX273" fmla="*/ 895040 w 1847786"/>
                  <a:gd name="connsiteY273" fmla="*/ 411546 h 715772"/>
                  <a:gd name="connsiteX274" fmla="*/ 901784 w 1847786"/>
                  <a:gd name="connsiteY274" fmla="*/ 414066 h 715772"/>
                  <a:gd name="connsiteX275" fmla="*/ 705644 w 1847786"/>
                  <a:gd name="connsiteY275" fmla="*/ 409231 h 715772"/>
                  <a:gd name="connsiteX276" fmla="*/ 717877 w 1847786"/>
                  <a:gd name="connsiteY276" fmla="*/ 416007 h 715772"/>
                  <a:gd name="connsiteX277" fmla="*/ 722006 w 1847786"/>
                  <a:gd name="connsiteY277" fmla="*/ 438762 h 715772"/>
                  <a:gd name="connsiteX278" fmla="*/ 699252 w 1847786"/>
                  <a:gd name="connsiteY278" fmla="*/ 434632 h 715772"/>
                  <a:gd name="connsiteX279" fmla="*/ 695122 w 1847786"/>
                  <a:gd name="connsiteY279" fmla="*/ 411878 h 715772"/>
                  <a:gd name="connsiteX280" fmla="*/ 705644 w 1847786"/>
                  <a:gd name="connsiteY280" fmla="*/ 409231 h 715772"/>
                  <a:gd name="connsiteX281" fmla="*/ 1325086 w 1847786"/>
                  <a:gd name="connsiteY281" fmla="*/ 408372 h 715772"/>
                  <a:gd name="connsiteX282" fmla="*/ 1343010 w 1847786"/>
                  <a:gd name="connsiteY282" fmla="*/ 422988 h 715772"/>
                  <a:gd name="connsiteX283" fmla="*/ 1323030 w 1847786"/>
                  <a:gd name="connsiteY283" fmla="*/ 434632 h 715772"/>
                  <a:gd name="connsiteX284" fmla="*/ 1305107 w 1847786"/>
                  <a:gd name="connsiteY284" fmla="*/ 420018 h 715772"/>
                  <a:gd name="connsiteX285" fmla="*/ 1325086 w 1847786"/>
                  <a:gd name="connsiteY285" fmla="*/ 408372 h 715772"/>
                  <a:gd name="connsiteX286" fmla="*/ 1063418 w 1847786"/>
                  <a:gd name="connsiteY286" fmla="*/ 400094 h 715772"/>
                  <a:gd name="connsiteX287" fmla="*/ 1065683 w 1847786"/>
                  <a:gd name="connsiteY287" fmla="*/ 423110 h 715772"/>
                  <a:gd name="connsiteX288" fmla="*/ 1044931 w 1847786"/>
                  <a:gd name="connsiteY288" fmla="*/ 433316 h 715772"/>
                  <a:gd name="connsiteX289" fmla="*/ 1042667 w 1847786"/>
                  <a:gd name="connsiteY289" fmla="*/ 410301 h 715772"/>
                  <a:gd name="connsiteX290" fmla="*/ 1063418 w 1847786"/>
                  <a:gd name="connsiteY290" fmla="*/ 400094 h 715772"/>
                  <a:gd name="connsiteX291" fmla="*/ 1421529 w 1847786"/>
                  <a:gd name="connsiteY291" fmla="*/ 397754 h 715772"/>
                  <a:gd name="connsiteX292" fmla="*/ 1433173 w 1847786"/>
                  <a:gd name="connsiteY292" fmla="*/ 417733 h 715772"/>
                  <a:gd name="connsiteX293" fmla="*/ 1418560 w 1847786"/>
                  <a:gd name="connsiteY293" fmla="*/ 435657 h 715772"/>
                  <a:gd name="connsiteX294" fmla="*/ 1406916 w 1847786"/>
                  <a:gd name="connsiteY294" fmla="*/ 415677 h 715772"/>
                  <a:gd name="connsiteX295" fmla="*/ 1421529 w 1847786"/>
                  <a:gd name="connsiteY295" fmla="*/ 397754 h 715772"/>
                  <a:gd name="connsiteX296" fmla="*/ 1218761 w 1847786"/>
                  <a:gd name="connsiteY296" fmla="*/ 396207 h 715772"/>
                  <a:gd name="connsiteX297" fmla="*/ 1230993 w 1847786"/>
                  <a:gd name="connsiteY297" fmla="*/ 402984 h 715772"/>
                  <a:gd name="connsiteX298" fmla="*/ 1235122 w 1847786"/>
                  <a:gd name="connsiteY298" fmla="*/ 425738 h 715772"/>
                  <a:gd name="connsiteX299" fmla="*/ 1212368 w 1847786"/>
                  <a:gd name="connsiteY299" fmla="*/ 421609 h 715772"/>
                  <a:gd name="connsiteX300" fmla="*/ 1208239 w 1847786"/>
                  <a:gd name="connsiteY300" fmla="*/ 398855 h 715772"/>
                  <a:gd name="connsiteX301" fmla="*/ 1218761 w 1847786"/>
                  <a:gd name="connsiteY301" fmla="*/ 396207 h 715772"/>
                  <a:gd name="connsiteX302" fmla="*/ 1277053 w 1847786"/>
                  <a:gd name="connsiteY302" fmla="*/ 393620 h 715772"/>
                  <a:gd name="connsiteX303" fmla="*/ 1288699 w 1847786"/>
                  <a:gd name="connsiteY303" fmla="*/ 413599 h 715772"/>
                  <a:gd name="connsiteX304" fmla="*/ 1274084 w 1847786"/>
                  <a:gd name="connsiteY304" fmla="*/ 431523 h 715772"/>
                  <a:gd name="connsiteX305" fmla="*/ 1262439 w 1847786"/>
                  <a:gd name="connsiteY305" fmla="*/ 411543 h 715772"/>
                  <a:gd name="connsiteX306" fmla="*/ 1277053 w 1847786"/>
                  <a:gd name="connsiteY306" fmla="*/ 393620 h 715772"/>
                  <a:gd name="connsiteX307" fmla="*/ 414711 w 1847786"/>
                  <a:gd name="connsiteY307" fmla="*/ 391047 h 715772"/>
                  <a:gd name="connsiteX308" fmla="*/ 426943 w 1847786"/>
                  <a:gd name="connsiteY308" fmla="*/ 397824 h 715772"/>
                  <a:gd name="connsiteX309" fmla="*/ 431072 w 1847786"/>
                  <a:gd name="connsiteY309" fmla="*/ 420578 h 715772"/>
                  <a:gd name="connsiteX310" fmla="*/ 408318 w 1847786"/>
                  <a:gd name="connsiteY310" fmla="*/ 416449 h 715772"/>
                  <a:gd name="connsiteX311" fmla="*/ 404188 w 1847786"/>
                  <a:gd name="connsiteY311" fmla="*/ 393695 h 715772"/>
                  <a:gd name="connsiteX312" fmla="*/ 414711 w 1847786"/>
                  <a:gd name="connsiteY312" fmla="*/ 391047 h 715772"/>
                  <a:gd name="connsiteX313" fmla="*/ 322137 w 1847786"/>
                  <a:gd name="connsiteY313" fmla="*/ 390941 h 715772"/>
                  <a:gd name="connsiteX314" fmla="*/ 333783 w 1847786"/>
                  <a:gd name="connsiteY314" fmla="*/ 410920 h 715772"/>
                  <a:gd name="connsiteX315" fmla="*/ 319169 w 1847786"/>
                  <a:gd name="connsiteY315" fmla="*/ 428844 h 715772"/>
                  <a:gd name="connsiteX316" fmla="*/ 307523 w 1847786"/>
                  <a:gd name="connsiteY316" fmla="*/ 408864 h 715772"/>
                  <a:gd name="connsiteX317" fmla="*/ 322137 w 1847786"/>
                  <a:gd name="connsiteY317" fmla="*/ 390941 h 715772"/>
                  <a:gd name="connsiteX318" fmla="*/ 236305 w 1847786"/>
                  <a:gd name="connsiteY318" fmla="*/ 388366 h 715772"/>
                  <a:gd name="connsiteX319" fmla="*/ 249406 w 1847786"/>
                  <a:gd name="connsiteY319" fmla="*/ 393262 h 715772"/>
                  <a:gd name="connsiteX320" fmla="*/ 250373 w 1847786"/>
                  <a:gd name="connsiteY320" fmla="*/ 395214 h 715772"/>
                  <a:gd name="connsiteX321" fmla="*/ 259367 w 1847786"/>
                  <a:gd name="connsiteY321" fmla="*/ 394934 h 715772"/>
                  <a:gd name="connsiteX322" fmla="*/ 261632 w 1847786"/>
                  <a:gd name="connsiteY322" fmla="*/ 417950 h 715772"/>
                  <a:gd name="connsiteX323" fmla="*/ 240880 w 1847786"/>
                  <a:gd name="connsiteY323" fmla="*/ 428156 h 715772"/>
                  <a:gd name="connsiteX324" fmla="*/ 235449 w 1847786"/>
                  <a:gd name="connsiteY324" fmla="*/ 418762 h 715772"/>
                  <a:gd name="connsiteX325" fmla="*/ 236518 w 1847786"/>
                  <a:gd name="connsiteY325" fmla="*/ 414163 h 715772"/>
                  <a:gd name="connsiteX326" fmla="*/ 234248 w 1847786"/>
                  <a:gd name="connsiteY326" fmla="*/ 414625 h 715772"/>
                  <a:gd name="connsiteX327" fmla="*/ 216324 w 1847786"/>
                  <a:gd name="connsiteY327" fmla="*/ 400012 h 715772"/>
                  <a:gd name="connsiteX328" fmla="*/ 236305 w 1847786"/>
                  <a:gd name="connsiteY328" fmla="*/ 388366 h 715772"/>
                  <a:gd name="connsiteX329" fmla="*/ 964837 w 1847786"/>
                  <a:gd name="connsiteY329" fmla="*/ 387712 h 715772"/>
                  <a:gd name="connsiteX330" fmla="*/ 982761 w 1847786"/>
                  <a:gd name="connsiteY330" fmla="*/ 402325 h 715772"/>
                  <a:gd name="connsiteX331" fmla="*/ 977323 w 1847786"/>
                  <a:gd name="connsiteY331" fmla="*/ 409990 h 715772"/>
                  <a:gd name="connsiteX332" fmla="*/ 983202 w 1847786"/>
                  <a:gd name="connsiteY332" fmla="*/ 408790 h 715772"/>
                  <a:gd name="connsiteX333" fmla="*/ 1001126 w 1847786"/>
                  <a:gd name="connsiteY333" fmla="*/ 423404 h 715772"/>
                  <a:gd name="connsiteX334" fmla="*/ 981145 w 1847786"/>
                  <a:gd name="connsiteY334" fmla="*/ 435050 h 715772"/>
                  <a:gd name="connsiteX335" fmla="*/ 963222 w 1847786"/>
                  <a:gd name="connsiteY335" fmla="*/ 420435 h 715772"/>
                  <a:gd name="connsiteX336" fmla="*/ 968659 w 1847786"/>
                  <a:gd name="connsiteY336" fmla="*/ 412770 h 715772"/>
                  <a:gd name="connsiteX337" fmla="*/ 962780 w 1847786"/>
                  <a:gd name="connsiteY337" fmla="*/ 413971 h 715772"/>
                  <a:gd name="connsiteX338" fmla="*/ 944858 w 1847786"/>
                  <a:gd name="connsiteY338" fmla="*/ 399356 h 715772"/>
                  <a:gd name="connsiteX339" fmla="*/ 964837 w 1847786"/>
                  <a:gd name="connsiteY339" fmla="*/ 387712 h 715772"/>
                  <a:gd name="connsiteX340" fmla="*/ 173505 w 1847786"/>
                  <a:gd name="connsiteY340" fmla="*/ 387305 h 715772"/>
                  <a:gd name="connsiteX341" fmla="*/ 173885 w 1847786"/>
                  <a:gd name="connsiteY341" fmla="*/ 387447 h 715772"/>
                  <a:gd name="connsiteX342" fmla="*/ 174099 w 1847786"/>
                  <a:gd name="connsiteY342" fmla="*/ 387878 h 715772"/>
                  <a:gd name="connsiteX343" fmla="*/ 590720 w 1847786"/>
                  <a:gd name="connsiteY343" fmla="*/ 386167 h 715772"/>
                  <a:gd name="connsiteX344" fmla="*/ 604341 w 1847786"/>
                  <a:gd name="connsiteY344" fmla="*/ 389333 h 715772"/>
                  <a:gd name="connsiteX345" fmla="*/ 608208 w 1847786"/>
                  <a:gd name="connsiteY345" fmla="*/ 397194 h 715772"/>
                  <a:gd name="connsiteX346" fmla="*/ 617477 w 1847786"/>
                  <a:gd name="connsiteY346" fmla="*/ 392594 h 715772"/>
                  <a:gd name="connsiteX347" fmla="*/ 629123 w 1847786"/>
                  <a:gd name="connsiteY347" fmla="*/ 412574 h 715772"/>
                  <a:gd name="connsiteX348" fmla="*/ 614509 w 1847786"/>
                  <a:gd name="connsiteY348" fmla="*/ 430497 h 715772"/>
                  <a:gd name="connsiteX349" fmla="*/ 605659 w 1847786"/>
                  <a:gd name="connsiteY349" fmla="*/ 424219 h 715772"/>
                  <a:gd name="connsiteX350" fmla="*/ 603820 w 1847786"/>
                  <a:gd name="connsiteY350" fmla="*/ 415204 h 715772"/>
                  <a:gd name="connsiteX351" fmla="*/ 591534 w 1847786"/>
                  <a:gd name="connsiteY351" fmla="*/ 412349 h 715772"/>
                  <a:gd name="connsiteX352" fmla="*/ 581327 w 1847786"/>
                  <a:gd name="connsiteY352" fmla="*/ 391597 h 715772"/>
                  <a:gd name="connsiteX353" fmla="*/ 590720 w 1847786"/>
                  <a:gd name="connsiteY353" fmla="*/ 386167 h 715772"/>
                  <a:gd name="connsiteX354" fmla="*/ 768364 w 1847786"/>
                  <a:gd name="connsiteY354" fmla="*/ 380342 h 715772"/>
                  <a:gd name="connsiteX355" fmla="*/ 778888 w 1847786"/>
                  <a:gd name="connsiteY355" fmla="*/ 382990 h 715772"/>
                  <a:gd name="connsiteX356" fmla="*/ 774757 w 1847786"/>
                  <a:gd name="connsiteY356" fmla="*/ 405745 h 715772"/>
                  <a:gd name="connsiteX357" fmla="*/ 752003 w 1847786"/>
                  <a:gd name="connsiteY357" fmla="*/ 409875 h 715772"/>
                  <a:gd name="connsiteX358" fmla="*/ 756132 w 1847786"/>
                  <a:gd name="connsiteY358" fmla="*/ 387120 h 715772"/>
                  <a:gd name="connsiteX359" fmla="*/ 768364 w 1847786"/>
                  <a:gd name="connsiteY359" fmla="*/ 380342 h 715772"/>
                  <a:gd name="connsiteX360" fmla="*/ 1041222 w 1847786"/>
                  <a:gd name="connsiteY360" fmla="*/ 369375 h 715772"/>
                  <a:gd name="connsiteX361" fmla="*/ 1052866 w 1847786"/>
                  <a:gd name="connsiteY361" fmla="*/ 389354 h 715772"/>
                  <a:gd name="connsiteX362" fmla="*/ 1038253 w 1847786"/>
                  <a:gd name="connsiteY362" fmla="*/ 407278 h 715772"/>
                  <a:gd name="connsiteX363" fmla="*/ 1026609 w 1847786"/>
                  <a:gd name="connsiteY363" fmla="*/ 387298 h 715772"/>
                  <a:gd name="connsiteX364" fmla="*/ 1041222 w 1847786"/>
                  <a:gd name="connsiteY364" fmla="*/ 369375 h 715772"/>
                  <a:gd name="connsiteX365" fmla="*/ 1187835 w 1847786"/>
                  <a:gd name="connsiteY365" fmla="*/ 365656 h 715772"/>
                  <a:gd name="connsiteX366" fmla="*/ 1190100 w 1847786"/>
                  <a:gd name="connsiteY366" fmla="*/ 388670 h 715772"/>
                  <a:gd name="connsiteX367" fmla="*/ 1169348 w 1847786"/>
                  <a:gd name="connsiteY367" fmla="*/ 398877 h 715772"/>
                  <a:gd name="connsiteX368" fmla="*/ 1167084 w 1847786"/>
                  <a:gd name="connsiteY368" fmla="*/ 375862 h 715772"/>
                  <a:gd name="connsiteX369" fmla="*/ 1187835 w 1847786"/>
                  <a:gd name="connsiteY369" fmla="*/ 365656 h 715772"/>
                  <a:gd name="connsiteX370" fmla="*/ 1545945 w 1847786"/>
                  <a:gd name="connsiteY370" fmla="*/ 363315 h 715772"/>
                  <a:gd name="connsiteX371" fmla="*/ 1557591 w 1847786"/>
                  <a:gd name="connsiteY371" fmla="*/ 383294 h 715772"/>
                  <a:gd name="connsiteX372" fmla="*/ 1542977 w 1847786"/>
                  <a:gd name="connsiteY372" fmla="*/ 401218 h 715772"/>
                  <a:gd name="connsiteX373" fmla="*/ 1531331 w 1847786"/>
                  <a:gd name="connsiteY373" fmla="*/ 381238 h 715772"/>
                  <a:gd name="connsiteX374" fmla="*/ 1545945 w 1847786"/>
                  <a:gd name="connsiteY374" fmla="*/ 363315 h 715772"/>
                  <a:gd name="connsiteX375" fmla="*/ 1343178 w 1847786"/>
                  <a:gd name="connsiteY375" fmla="*/ 361767 h 715772"/>
                  <a:gd name="connsiteX376" fmla="*/ 1355411 w 1847786"/>
                  <a:gd name="connsiteY376" fmla="*/ 368545 h 715772"/>
                  <a:gd name="connsiteX377" fmla="*/ 1359540 w 1847786"/>
                  <a:gd name="connsiteY377" fmla="*/ 391299 h 715772"/>
                  <a:gd name="connsiteX378" fmla="*/ 1336786 w 1847786"/>
                  <a:gd name="connsiteY378" fmla="*/ 387170 h 715772"/>
                  <a:gd name="connsiteX379" fmla="*/ 1332657 w 1847786"/>
                  <a:gd name="connsiteY379" fmla="*/ 364417 h 715772"/>
                  <a:gd name="connsiteX380" fmla="*/ 1343178 w 1847786"/>
                  <a:gd name="connsiteY380" fmla="*/ 361767 h 715772"/>
                  <a:gd name="connsiteX381" fmla="*/ 824966 w 1847786"/>
                  <a:gd name="connsiteY381" fmla="*/ 348303 h 715772"/>
                  <a:gd name="connsiteX382" fmla="*/ 836611 w 1847786"/>
                  <a:gd name="connsiteY382" fmla="*/ 368283 h 715772"/>
                  <a:gd name="connsiteX383" fmla="*/ 821998 w 1847786"/>
                  <a:gd name="connsiteY383" fmla="*/ 386206 h 715772"/>
                  <a:gd name="connsiteX384" fmla="*/ 810353 w 1847786"/>
                  <a:gd name="connsiteY384" fmla="*/ 366227 h 715772"/>
                  <a:gd name="connsiteX385" fmla="*/ 824966 w 1847786"/>
                  <a:gd name="connsiteY385" fmla="*/ 348303 h 715772"/>
                  <a:gd name="connsiteX386" fmla="*/ 617788 w 1847786"/>
                  <a:gd name="connsiteY386" fmla="*/ 343896 h 715772"/>
                  <a:gd name="connsiteX387" fmla="*/ 629433 w 1847786"/>
                  <a:gd name="connsiteY387" fmla="*/ 363875 h 715772"/>
                  <a:gd name="connsiteX388" fmla="*/ 614819 w 1847786"/>
                  <a:gd name="connsiteY388" fmla="*/ 381799 h 715772"/>
                  <a:gd name="connsiteX389" fmla="*/ 603175 w 1847786"/>
                  <a:gd name="connsiteY389" fmla="*/ 361819 h 715772"/>
                  <a:gd name="connsiteX390" fmla="*/ 617788 w 1847786"/>
                  <a:gd name="connsiteY390" fmla="*/ 343896 h 715772"/>
                  <a:gd name="connsiteX391" fmla="*/ 381956 w 1847786"/>
                  <a:gd name="connsiteY391" fmla="*/ 319651 h 715772"/>
                  <a:gd name="connsiteX392" fmla="*/ 393601 w 1847786"/>
                  <a:gd name="connsiteY392" fmla="*/ 339631 h 715772"/>
                  <a:gd name="connsiteX393" fmla="*/ 378987 w 1847786"/>
                  <a:gd name="connsiteY393" fmla="*/ 357555 h 715772"/>
                  <a:gd name="connsiteX394" fmla="*/ 367341 w 1847786"/>
                  <a:gd name="connsiteY394" fmla="*/ 337574 h 715772"/>
                  <a:gd name="connsiteX395" fmla="*/ 381956 w 1847786"/>
                  <a:gd name="connsiteY395" fmla="*/ 319651 h 715772"/>
                  <a:gd name="connsiteX396" fmla="*/ 1584560 w 1847786"/>
                  <a:gd name="connsiteY396" fmla="*/ 305595 h 715772"/>
                  <a:gd name="connsiteX397" fmla="*/ 1586826 w 1847786"/>
                  <a:gd name="connsiteY397" fmla="*/ 328611 h 715772"/>
                  <a:gd name="connsiteX398" fmla="*/ 1566074 w 1847786"/>
                  <a:gd name="connsiteY398" fmla="*/ 338817 h 715772"/>
                  <a:gd name="connsiteX399" fmla="*/ 1563810 w 1847786"/>
                  <a:gd name="connsiteY399" fmla="*/ 315803 h 715772"/>
                  <a:gd name="connsiteX400" fmla="*/ 1584560 w 1847786"/>
                  <a:gd name="connsiteY400" fmla="*/ 305595 h 715772"/>
                  <a:gd name="connsiteX401" fmla="*/ 1739905 w 1847786"/>
                  <a:gd name="connsiteY401" fmla="*/ 301708 h 715772"/>
                  <a:gd name="connsiteX402" fmla="*/ 1752137 w 1847786"/>
                  <a:gd name="connsiteY402" fmla="*/ 308485 h 715772"/>
                  <a:gd name="connsiteX403" fmla="*/ 1752239 w 1847786"/>
                  <a:gd name="connsiteY403" fmla="*/ 309044 h 715772"/>
                  <a:gd name="connsiteX404" fmla="*/ 1738990 w 1847786"/>
                  <a:gd name="connsiteY404" fmla="*/ 330146 h 715772"/>
                  <a:gd name="connsiteX405" fmla="*/ 1733511 w 1847786"/>
                  <a:gd name="connsiteY405" fmla="*/ 327110 h 715772"/>
                  <a:gd name="connsiteX406" fmla="*/ 1729382 w 1847786"/>
                  <a:gd name="connsiteY406" fmla="*/ 304356 h 715772"/>
                  <a:gd name="connsiteX407" fmla="*/ 1739905 w 1847786"/>
                  <a:gd name="connsiteY407" fmla="*/ 301708 h 715772"/>
                  <a:gd name="connsiteX408" fmla="*/ 1647331 w 1847786"/>
                  <a:gd name="connsiteY408" fmla="*/ 301602 h 715772"/>
                  <a:gd name="connsiteX409" fmla="*/ 1658977 w 1847786"/>
                  <a:gd name="connsiteY409" fmla="*/ 321581 h 715772"/>
                  <a:gd name="connsiteX410" fmla="*/ 1644362 w 1847786"/>
                  <a:gd name="connsiteY410" fmla="*/ 339505 h 715772"/>
                  <a:gd name="connsiteX411" fmla="*/ 1632717 w 1847786"/>
                  <a:gd name="connsiteY411" fmla="*/ 319525 h 715772"/>
                  <a:gd name="connsiteX412" fmla="*/ 1647331 w 1847786"/>
                  <a:gd name="connsiteY412" fmla="*/ 301602 h 715772"/>
                  <a:gd name="connsiteX413" fmla="*/ 1485979 w 1847786"/>
                  <a:gd name="connsiteY413" fmla="*/ 293213 h 715772"/>
                  <a:gd name="connsiteX414" fmla="*/ 1503903 w 1847786"/>
                  <a:gd name="connsiteY414" fmla="*/ 307826 h 715772"/>
                  <a:gd name="connsiteX415" fmla="*/ 1483923 w 1847786"/>
                  <a:gd name="connsiteY415" fmla="*/ 319472 h 715772"/>
                  <a:gd name="connsiteX416" fmla="*/ 1466000 w 1847786"/>
                  <a:gd name="connsiteY416" fmla="*/ 304859 h 715772"/>
                  <a:gd name="connsiteX417" fmla="*/ 1485979 w 1847786"/>
                  <a:gd name="connsiteY417" fmla="*/ 293213 h 715772"/>
                  <a:gd name="connsiteX418" fmla="*/ 1111864 w 1847786"/>
                  <a:gd name="connsiteY418" fmla="*/ 291668 h 715772"/>
                  <a:gd name="connsiteX419" fmla="*/ 1125485 w 1847786"/>
                  <a:gd name="connsiteY419" fmla="*/ 294833 h 715772"/>
                  <a:gd name="connsiteX420" fmla="*/ 1135692 w 1847786"/>
                  <a:gd name="connsiteY420" fmla="*/ 315584 h 715772"/>
                  <a:gd name="connsiteX421" fmla="*/ 1112678 w 1847786"/>
                  <a:gd name="connsiteY421" fmla="*/ 317849 h 715772"/>
                  <a:gd name="connsiteX422" fmla="*/ 1102470 w 1847786"/>
                  <a:gd name="connsiteY422" fmla="*/ 297097 h 715772"/>
                  <a:gd name="connsiteX423" fmla="*/ 1111864 w 1847786"/>
                  <a:gd name="connsiteY423" fmla="*/ 291668 h 715772"/>
                  <a:gd name="connsiteX424" fmla="*/ 1190639 w 1847786"/>
                  <a:gd name="connsiteY424" fmla="*/ 291559 h 715772"/>
                  <a:gd name="connsiteX425" fmla="*/ 1208563 w 1847786"/>
                  <a:gd name="connsiteY425" fmla="*/ 306173 h 715772"/>
                  <a:gd name="connsiteX426" fmla="*/ 1188583 w 1847786"/>
                  <a:gd name="connsiteY426" fmla="*/ 317819 h 715772"/>
                  <a:gd name="connsiteX427" fmla="*/ 1170660 w 1847786"/>
                  <a:gd name="connsiteY427" fmla="*/ 303204 h 715772"/>
                  <a:gd name="connsiteX428" fmla="*/ 1190639 w 1847786"/>
                  <a:gd name="connsiteY428" fmla="*/ 291559 h 715772"/>
                  <a:gd name="connsiteX429" fmla="*/ 531064 w 1847786"/>
                  <a:gd name="connsiteY429" fmla="*/ 290533 h 715772"/>
                  <a:gd name="connsiteX430" fmla="*/ 548988 w 1847786"/>
                  <a:gd name="connsiteY430" fmla="*/ 305146 h 715772"/>
                  <a:gd name="connsiteX431" fmla="*/ 529007 w 1847786"/>
                  <a:gd name="connsiteY431" fmla="*/ 316792 h 715772"/>
                  <a:gd name="connsiteX432" fmla="*/ 511084 w 1847786"/>
                  <a:gd name="connsiteY432" fmla="*/ 302177 h 715772"/>
                  <a:gd name="connsiteX433" fmla="*/ 531064 w 1847786"/>
                  <a:gd name="connsiteY433" fmla="*/ 290533 h 715772"/>
                  <a:gd name="connsiteX434" fmla="*/ 156948 w 1847786"/>
                  <a:gd name="connsiteY434" fmla="*/ 288989 h 715772"/>
                  <a:gd name="connsiteX435" fmla="*/ 170569 w 1847786"/>
                  <a:gd name="connsiteY435" fmla="*/ 292154 h 715772"/>
                  <a:gd name="connsiteX436" fmla="*/ 180776 w 1847786"/>
                  <a:gd name="connsiteY436" fmla="*/ 312906 h 715772"/>
                  <a:gd name="connsiteX437" fmla="*/ 157762 w 1847786"/>
                  <a:gd name="connsiteY437" fmla="*/ 315170 h 715772"/>
                  <a:gd name="connsiteX438" fmla="*/ 147555 w 1847786"/>
                  <a:gd name="connsiteY438" fmla="*/ 294418 h 715772"/>
                  <a:gd name="connsiteX439" fmla="*/ 156948 w 1847786"/>
                  <a:gd name="connsiteY439" fmla="*/ 288989 h 715772"/>
                  <a:gd name="connsiteX440" fmla="*/ 1289508 w 1847786"/>
                  <a:gd name="connsiteY440" fmla="*/ 285844 h 715772"/>
                  <a:gd name="connsiteX441" fmla="*/ 1300030 w 1847786"/>
                  <a:gd name="connsiteY441" fmla="*/ 288492 h 715772"/>
                  <a:gd name="connsiteX442" fmla="*/ 1296795 w 1847786"/>
                  <a:gd name="connsiteY442" fmla="*/ 306311 h 715772"/>
                  <a:gd name="connsiteX443" fmla="*/ 1305447 w 1847786"/>
                  <a:gd name="connsiteY443" fmla="*/ 302019 h 715772"/>
                  <a:gd name="connsiteX444" fmla="*/ 1317093 w 1847786"/>
                  <a:gd name="connsiteY444" fmla="*/ 322000 h 715772"/>
                  <a:gd name="connsiteX445" fmla="*/ 1302478 w 1847786"/>
                  <a:gd name="connsiteY445" fmla="*/ 339922 h 715772"/>
                  <a:gd name="connsiteX446" fmla="*/ 1290833 w 1847786"/>
                  <a:gd name="connsiteY446" fmla="*/ 319943 h 715772"/>
                  <a:gd name="connsiteX447" fmla="*/ 1293608 w 1847786"/>
                  <a:gd name="connsiteY447" fmla="*/ 312517 h 715772"/>
                  <a:gd name="connsiteX448" fmla="*/ 1283668 w 1847786"/>
                  <a:gd name="connsiteY448" fmla="*/ 318024 h 715772"/>
                  <a:gd name="connsiteX449" fmla="*/ 1273146 w 1847786"/>
                  <a:gd name="connsiteY449" fmla="*/ 315375 h 715772"/>
                  <a:gd name="connsiteX450" fmla="*/ 1277276 w 1847786"/>
                  <a:gd name="connsiteY450" fmla="*/ 292622 h 715772"/>
                  <a:gd name="connsiteX451" fmla="*/ 1289508 w 1847786"/>
                  <a:gd name="connsiteY451" fmla="*/ 285844 h 715772"/>
                  <a:gd name="connsiteX452" fmla="*/ 1411500 w 1847786"/>
                  <a:gd name="connsiteY452" fmla="*/ 277357 h 715772"/>
                  <a:gd name="connsiteX453" fmla="*/ 1423144 w 1847786"/>
                  <a:gd name="connsiteY453" fmla="*/ 297336 h 715772"/>
                  <a:gd name="connsiteX454" fmla="*/ 1408531 w 1847786"/>
                  <a:gd name="connsiteY454" fmla="*/ 315260 h 715772"/>
                  <a:gd name="connsiteX455" fmla="*/ 1396887 w 1847786"/>
                  <a:gd name="connsiteY455" fmla="*/ 295280 h 715772"/>
                  <a:gd name="connsiteX456" fmla="*/ 1411500 w 1847786"/>
                  <a:gd name="connsiteY456" fmla="*/ 277357 h 715772"/>
                  <a:gd name="connsiteX457" fmla="*/ 954808 w 1847786"/>
                  <a:gd name="connsiteY457" fmla="*/ 267314 h 715772"/>
                  <a:gd name="connsiteX458" fmla="*/ 972731 w 1847786"/>
                  <a:gd name="connsiteY458" fmla="*/ 281928 h 715772"/>
                  <a:gd name="connsiteX459" fmla="*/ 952752 w 1847786"/>
                  <a:gd name="connsiteY459" fmla="*/ 293574 h 715772"/>
                  <a:gd name="connsiteX460" fmla="*/ 934827 w 1847786"/>
                  <a:gd name="connsiteY460" fmla="*/ 278960 h 715772"/>
                  <a:gd name="connsiteX461" fmla="*/ 954808 w 1847786"/>
                  <a:gd name="connsiteY461" fmla="*/ 267314 h 715772"/>
                  <a:gd name="connsiteX462" fmla="*/ 693140 w 1847786"/>
                  <a:gd name="connsiteY462" fmla="*/ 259036 h 715772"/>
                  <a:gd name="connsiteX463" fmla="*/ 695404 w 1847786"/>
                  <a:gd name="connsiteY463" fmla="*/ 282050 h 715772"/>
                  <a:gd name="connsiteX464" fmla="*/ 674653 w 1847786"/>
                  <a:gd name="connsiteY464" fmla="*/ 292257 h 715772"/>
                  <a:gd name="connsiteX465" fmla="*/ 672388 w 1847786"/>
                  <a:gd name="connsiteY465" fmla="*/ 269244 h 715772"/>
                  <a:gd name="connsiteX466" fmla="*/ 693140 w 1847786"/>
                  <a:gd name="connsiteY466" fmla="*/ 259036 h 715772"/>
                  <a:gd name="connsiteX467" fmla="*/ 322719 w 1847786"/>
                  <a:gd name="connsiteY467" fmla="*/ 257350 h 715772"/>
                  <a:gd name="connsiteX468" fmla="*/ 334364 w 1847786"/>
                  <a:gd name="connsiteY468" fmla="*/ 277329 h 715772"/>
                  <a:gd name="connsiteX469" fmla="*/ 331555 w 1847786"/>
                  <a:gd name="connsiteY469" fmla="*/ 284848 h 715772"/>
                  <a:gd name="connsiteX470" fmla="*/ 334593 w 1847786"/>
                  <a:gd name="connsiteY470" fmla="*/ 283164 h 715772"/>
                  <a:gd name="connsiteX471" fmla="*/ 345114 w 1847786"/>
                  <a:gd name="connsiteY471" fmla="*/ 285811 h 715772"/>
                  <a:gd name="connsiteX472" fmla="*/ 340985 w 1847786"/>
                  <a:gd name="connsiteY472" fmla="*/ 308566 h 715772"/>
                  <a:gd name="connsiteX473" fmla="*/ 318231 w 1847786"/>
                  <a:gd name="connsiteY473" fmla="*/ 312695 h 715772"/>
                  <a:gd name="connsiteX474" fmla="*/ 321559 w 1847786"/>
                  <a:gd name="connsiteY474" fmla="*/ 294355 h 715772"/>
                  <a:gd name="connsiteX475" fmla="*/ 319750 w 1847786"/>
                  <a:gd name="connsiteY475" fmla="*/ 295253 h 715772"/>
                  <a:gd name="connsiteX476" fmla="*/ 308104 w 1847786"/>
                  <a:gd name="connsiteY476" fmla="*/ 275272 h 715772"/>
                  <a:gd name="connsiteX477" fmla="*/ 322719 w 1847786"/>
                  <a:gd name="connsiteY477" fmla="*/ 257350 h 715772"/>
                  <a:gd name="connsiteX478" fmla="*/ 1051251 w 1847786"/>
                  <a:gd name="connsiteY478" fmla="*/ 256695 h 715772"/>
                  <a:gd name="connsiteX479" fmla="*/ 1062895 w 1847786"/>
                  <a:gd name="connsiteY479" fmla="*/ 276676 h 715772"/>
                  <a:gd name="connsiteX480" fmla="*/ 1060861 w 1847786"/>
                  <a:gd name="connsiteY480" fmla="*/ 282118 h 715772"/>
                  <a:gd name="connsiteX481" fmla="*/ 1069616 w 1847786"/>
                  <a:gd name="connsiteY481" fmla="*/ 277774 h 715772"/>
                  <a:gd name="connsiteX482" fmla="*/ 1081260 w 1847786"/>
                  <a:gd name="connsiteY482" fmla="*/ 297754 h 715772"/>
                  <a:gd name="connsiteX483" fmla="*/ 1066647 w 1847786"/>
                  <a:gd name="connsiteY483" fmla="*/ 315678 h 715772"/>
                  <a:gd name="connsiteX484" fmla="*/ 1055002 w 1847786"/>
                  <a:gd name="connsiteY484" fmla="*/ 295697 h 715772"/>
                  <a:gd name="connsiteX485" fmla="*/ 1057037 w 1847786"/>
                  <a:gd name="connsiteY485" fmla="*/ 290254 h 715772"/>
                  <a:gd name="connsiteX486" fmla="*/ 1048282 w 1847786"/>
                  <a:gd name="connsiteY486" fmla="*/ 294599 h 715772"/>
                  <a:gd name="connsiteX487" fmla="*/ 1036637 w 1847786"/>
                  <a:gd name="connsiteY487" fmla="*/ 274619 h 715772"/>
                  <a:gd name="connsiteX488" fmla="*/ 1051251 w 1847786"/>
                  <a:gd name="connsiteY488" fmla="*/ 256695 h 715772"/>
                  <a:gd name="connsiteX489" fmla="*/ 247200 w 1847786"/>
                  <a:gd name="connsiteY489" fmla="*/ 251534 h 715772"/>
                  <a:gd name="connsiteX490" fmla="*/ 258845 w 1847786"/>
                  <a:gd name="connsiteY490" fmla="*/ 271515 h 715772"/>
                  <a:gd name="connsiteX491" fmla="*/ 244233 w 1847786"/>
                  <a:gd name="connsiteY491" fmla="*/ 289438 h 715772"/>
                  <a:gd name="connsiteX492" fmla="*/ 232587 w 1847786"/>
                  <a:gd name="connsiteY492" fmla="*/ 269458 h 715772"/>
                  <a:gd name="connsiteX493" fmla="*/ 247200 w 1847786"/>
                  <a:gd name="connsiteY493" fmla="*/ 251534 h 715772"/>
                  <a:gd name="connsiteX494" fmla="*/ 826714 w 1847786"/>
                  <a:gd name="connsiteY494" fmla="*/ 243489 h 715772"/>
                  <a:gd name="connsiteX495" fmla="*/ 842777 w 1847786"/>
                  <a:gd name="connsiteY495" fmla="*/ 256585 h 715772"/>
                  <a:gd name="connsiteX496" fmla="*/ 848483 w 1847786"/>
                  <a:gd name="connsiteY496" fmla="*/ 255149 h 715772"/>
                  <a:gd name="connsiteX497" fmla="*/ 860716 w 1847786"/>
                  <a:gd name="connsiteY497" fmla="*/ 261926 h 715772"/>
                  <a:gd name="connsiteX498" fmla="*/ 864845 w 1847786"/>
                  <a:gd name="connsiteY498" fmla="*/ 284680 h 715772"/>
                  <a:gd name="connsiteX499" fmla="*/ 842091 w 1847786"/>
                  <a:gd name="connsiteY499" fmla="*/ 280551 h 715772"/>
                  <a:gd name="connsiteX500" fmla="*/ 839366 w 1847786"/>
                  <a:gd name="connsiteY500" fmla="*/ 265534 h 715772"/>
                  <a:gd name="connsiteX501" fmla="*/ 838360 w 1847786"/>
                  <a:gd name="connsiteY501" fmla="*/ 266952 h 715772"/>
                  <a:gd name="connsiteX502" fmla="*/ 824658 w 1847786"/>
                  <a:gd name="connsiteY502" fmla="*/ 269748 h 715772"/>
                  <a:gd name="connsiteX503" fmla="*/ 806735 w 1847786"/>
                  <a:gd name="connsiteY503" fmla="*/ 255135 h 715772"/>
                  <a:gd name="connsiteX504" fmla="*/ 826714 w 1847786"/>
                  <a:gd name="connsiteY504" fmla="*/ 243489 h 715772"/>
                  <a:gd name="connsiteX505" fmla="*/ 452598 w 1847786"/>
                  <a:gd name="connsiteY505" fmla="*/ 241944 h 715772"/>
                  <a:gd name="connsiteX506" fmla="*/ 466219 w 1847786"/>
                  <a:gd name="connsiteY506" fmla="*/ 245109 h 715772"/>
                  <a:gd name="connsiteX507" fmla="*/ 476426 w 1847786"/>
                  <a:gd name="connsiteY507" fmla="*/ 265860 h 715772"/>
                  <a:gd name="connsiteX508" fmla="*/ 453411 w 1847786"/>
                  <a:gd name="connsiteY508" fmla="*/ 268125 h 715772"/>
                  <a:gd name="connsiteX509" fmla="*/ 443204 w 1847786"/>
                  <a:gd name="connsiteY509" fmla="*/ 247373 h 715772"/>
                  <a:gd name="connsiteX510" fmla="*/ 452598 w 1847786"/>
                  <a:gd name="connsiteY510" fmla="*/ 241944 h 715772"/>
                  <a:gd name="connsiteX511" fmla="*/ 531374 w 1847786"/>
                  <a:gd name="connsiteY511" fmla="*/ 241836 h 715772"/>
                  <a:gd name="connsiteX512" fmla="*/ 549298 w 1847786"/>
                  <a:gd name="connsiteY512" fmla="*/ 256449 h 715772"/>
                  <a:gd name="connsiteX513" fmla="*/ 529318 w 1847786"/>
                  <a:gd name="connsiteY513" fmla="*/ 268095 h 715772"/>
                  <a:gd name="connsiteX514" fmla="*/ 511395 w 1847786"/>
                  <a:gd name="connsiteY514" fmla="*/ 253481 h 715772"/>
                  <a:gd name="connsiteX515" fmla="*/ 531374 w 1847786"/>
                  <a:gd name="connsiteY515" fmla="*/ 241836 h 715772"/>
                  <a:gd name="connsiteX516" fmla="*/ 630242 w 1847786"/>
                  <a:gd name="connsiteY516" fmla="*/ 236120 h 715772"/>
                  <a:gd name="connsiteX517" fmla="*/ 640764 w 1847786"/>
                  <a:gd name="connsiteY517" fmla="*/ 238768 h 715772"/>
                  <a:gd name="connsiteX518" fmla="*/ 636635 w 1847786"/>
                  <a:gd name="connsiteY518" fmla="*/ 261523 h 715772"/>
                  <a:gd name="connsiteX519" fmla="*/ 613880 w 1847786"/>
                  <a:gd name="connsiteY519" fmla="*/ 265652 h 715772"/>
                  <a:gd name="connsiteX520" fmla="*/ 618010 w 1847786"/>
                  <a:gd name="connsiteY520" fmla="*/ 242898 h 715772"/>
                  <a:gd name="connsiteX521" fmla="*/ 630242 w 1847786"/>
                  <a:gd name="connsiteY521" fmla="*/ 236120 h 715772"/>
                  <a:gd name="connsiteX522" fmla="*/ 86887 w 1847786"/>
                  <a:gd name="connsiteY522" fmla="*/ 233104 h 715772"/>
                  <a:gd name="connsiteX523" fmla="*/ 98533 w 1847786"/>
                  <a:gd name="connsiteY523" fmla="*/ 253084 h 715772"/>
                  <a:gd name="connsiteX524" fmla="*/ 83919 w 1847786"/>
                  <a:gd name="connsiteY524" fmla="*/ 271007 h 715772"/>
                  <a:gd name="connsiteX525" fmla="*/ 72274 w 1847786"/>
                  <a:gd name="connsiteY525" fmla="*/ 251028 h 715772"/>
                  <a:gd name="connsiteX526" fmla="*/ 86887 w 1847786"/>
                  <a:gd name="connsiteY526" fmla="*/ 233104 h 715772"/>
                  <a:gd name="connsiteX527" fmla="*/ 1672850 w 1847786"/>
                  <a:gd name="connsiteY527" fmla="*/ 232480 h 715772"/>
                  <a:gd name="connsiteX528" fmla="*/ 1690774 w 1847786"/>
                  <a:gd name="connsiteY528" fmla="*/ 247094 h 715772"/>
                  <a:gd name="connsiteX529" fmla="*/ 1670794 w 1847786"/>
                  <a:gd name="connsiteY529" fmla="*/ 258740 h 715772"/>
                  <a:gd name="connsiteX530" fmla="*/ 1652871 w 1847786"/>
                  <a:gd name="connsiteY530" fmla="*/ 244126 h 715772"/>
                  <a:gd name="connsiteX531" fmla="*/ 1672850 w 1847786"/>
                  <a:gd name="connsiteY531" fmla="*/ 232480 h 715772"/>
                  <a:gd name="connsiteX532" fmla="*/ 295542 w 1847786"/>
                  <a:gd name="connsiteY532" fmla="*/ 217590 h 715772"/>
                  <a:gd name="connsiteX533" fmla="*/ 313465 w 1847786"/>
                  <a:gd name="connsiteY533" fmla="*/ 232205 h 715772"/>
                  <a:gd name="connsiteX534" fmla="*/ 293485 w 1847786"/>
                  <a:gd name="connsiteY534" fmla="*/ 243850 h 715772"/>
                  <a:gd name="connsiteX535" fmla="*/ 275561 w 1847786"/>
                  <a:gd name="connsiteY535" fmla="*/ 229236 h 715772"/>
                  <a:gd name="connsiteX536" fmla="*/ 295542 w 1847786"/>
                  <a:gd name="connsiteY536" fmla="*/ 217590 h 715772"/>
                  <a:gd name="connsiteX537" fmla="*/ 1140258 w 1847786"/>
                  <a:gd name="connsiteY537" fmla="*/ 200066 h 715772"/>
                  <a:gd name="connsiteX538" fmla="*/ 1153879 w 1847786"/>
                  <a:gd name="connsiteY538" fmla="*/ 203232 h 715772"/>
                  <a:gd name="connsiteX539" fmla="*/ 1164086 w 1847786"/>
                  <a:gd name="connsiteY539" fmla="*/ 223983 h 715772"/>
                  <a:gd name="connsiteX540" fmla="*/ 1141071 w 1847786"/>
                  <a:gd name="connsiteY540" fmla="*/ 226247 h 715772"/>
                  <a:gd name="connsiteX541" fmla="*/ 1130864 w 1847786"/>
                  <a:gd name="connsiteY541" fmla="*/ 205498 h 715772"/>
                  <a:gd name="connsiteX542" fmla="*/ 1140258 w 1847786"/>
                  <a:gd name="connsiteY542" fmla="*/ 200066 h 715772"/>
                  <a:gd name="connsiteX543" fmla="*/ 1219033 w 1847786"/>
                  <a:gd name="connsiteY543" fmla="*/ 199959 h 715772"/>
                  <a:gd name="connsiteX544" fmla="*/ 1236957 w 1847786"/>
                  <a:gd name="connsiteY544" fmla="*/ 214572 h 715772"/>
                  <a:gd name="connsiteX545" fmla="*/ 1216977 w 1847786"/>
                  <a:gd name="connsiteY545" fmla="*/ 226218 h 715772"/>
                  <a:gd name="connsiteX546" fmla="*/ 1199054 w 1847786"/>
                  <a:gd name="connsiteY546" fmla="*/ 211605 h 715772"/>
                  <a:gd name="connsiteX547" fmla="*/ 1219033 w 1847786"/>
                  <a:gd name="connsiteY547" fmla="*/ 199959 h 715772"/>
                  <a:gd name="connsiteX548" fmla="*/ 1482142 w 1847786"/>
                  <a:gd name="connsiteY548" fmla="*/ 199650 h 715772"/>
                  <a:gd name="connsiteX549" fmla="*/ 1495763 w 1847786"/>
                  <a:gd name="connsiteY549" fmla="*/ 202815 h 715772"/>
                  <a:gd name="connsiteX550" fmla="*/ 1499290 w 1847786"/>
                  <a:gd name="connsiteY550" fmla="*/ 206355 h 715772"/>
                  <a:gd name="connsiteX551" fmla="*/ 1500672 w 1847786"/>
                  <a:gd name="connsiteY551" fmla="*/ 204407 h 715772"/>
                  <a:gd name="connsiteX552" fmla="*/ 1514373 w 1847786"/>
                  <a:gd name="connsiteY552" fmla="*/ 201611 h 715772"/>
                  <a:gd name="connsiteX553" fmla="*/ 1532297 w 1847786"/>
                  <a:gd name="connsiteY553" fmla="*/ 216226 h 715772"/>
                  <a:gd name="connsiteX554" fmla="*/ 1512317 w 1847786"/>
                  <a:gd name="connsiteY554" fmla="*/ 227871 h 715772"/>
                  <a:gd name="connsiteX555" fmla="*/ 1503940 w 1847786"/>
                  <a:gd name="connsiteY555" fmla="*/ 224741 h 715772"/>
                  <a:gd name="connsiteX556" fmla="*/ 1496577 w 1847786"/>
                  <a:gd name="connsiteY556" fmla="*/ 228997 h 715772"/>
                  <a:gd name="connsiteX557" fmla="*/ 1482956 w 1847786"/>
                  <a:gd name="connsiteY557" fmla="*/ 225831 h 715772"/>
                  <a:gd name="connsiteX558" fmla="*/ 1472748 w 1847786"/>
                  <a:gd name="connsiteY558" fmla="*/ 205079 h 715772"/>
                  <a:gd name="connsiteX559" fmla="*/ 1482142 w 1847786"/>
                  <a:gd name="connsiteY559" fmla="*/ 199650 h 715772"/>
                  <a:gd name="connsiteX560" fmla="*/ 1317902 w 1847786"/>
                  <a:gd name="connsiteY560" fmla="*/ 194244 h 715772"/>
                  <a:gd name="connsiteX561" fmla="*/ 1328424 w 1847786"/>
                  <a:gd name="connsiteY561" fmla="*/ 196892 h 715772"/>
                  <a:gd name="connsiteX562" fmla="*/ 1324296 w 1847786"/>
                  <a:gd name="connsiteY562" fmla="*/ 219645 h 715772"/>
                  <a:gd name="connsiteX563" fmla="*/ 1301540 w 1847786"/>
                  <a:gd name="connsiteY563" fmla="*/ 223775 h 715772"/>
                  <a:gd name="connsiteX564" fmla="*/ 1305670 w 1847786"/>
                  <a:gd name="connsiteY564" fmla="*/ 201020 h 715772"/>
                  <a:gd name="connsiteX565" fmla="*/ 1317902 w 1847786"/>
                  <a:gd name="connsiteY565" fmla="*/ 194244 h 715772"/>
                  <a:gd name="connsiteX566" fmla="*/ 1659787 w 1847786"/>
                  <a:gd name="connsiteY566" fmla="*/ 193825 h 715772"/>
                  <a:gd name="connsiteX567" fmla="*/ 1670308 w 1847786"/>
                  <a:gd name="connsiteY567" fmla="*/ 196472 h 715772"/>
                  <a:gd name="connsiteX568" fmla="*/ 1666180 w 1847786"/>
                  <a:gd name="connsiteY568" fmla="*/ 219227 h 715772"/>
                  <a:gd name="connsiteX569" fmla="*/ 1643424 w 1847786"/>
                  <a:gd name="connsiteY569" fmla="*/ 223356 h 715772"/>
                  <a:gd name="connsiteX570" fmla="*/ 1647554 w 1847786"/>
                  <a:gd name="connsiteY570" fmla="*/ 200603 h 715772"/>
                  <a:gd name="connsiteX571" fmla="*/ 1659787 w 1847786"/>
                  <a:gd name="connsiteY571" fmla="*/ 193825 h 715772"/>
                  <a:gd name="connsiteX572" fmla="*/ 928100 w 1847786"/>
                  <a:gd name="connsiteY572" fmla="*/ 181776 h 715772"/>
                  <a:gd name="connsiteX573" fmla="*/ 946023 w 1847786"/>
                  <a:gd name="connsiteY573" fmla="*/ 196390 h 715772"/>
                  <a:gd name="connsiteX574" fmla="*/ 926044 w 1847786"/>
                  <a:gd name="connsiteY574" fmla="*/ 208035 h 715772"/>
                  <a:gd name="connsiteX575" fmla="*/ 908120 w 1847786"/>
                  <a:gd name="connsiteY575" fmla="*/ 193422 h 715772"/>
                  <a:gd name="connsiteX576" fmla="*/ 928100 w 1847786"/>
                  <a:gd name="connsiteY576" fmla="*/ 181776 h 715772"/>
                  <a:gd name="connsiteX577" fmla="*/ 983202 w 1847786"/>
                  <a:gd name="connsiteY577" fmla="*/ 175715 h 715772"/>
                  <a:gd name="connsiteX578" fmla="*/ 1001125 w 1847786"/>
                  <a:gd name="connsiteY578" fmla="*/ 190328 h 715772"/>
                  <a:gd name="connsiteX579" fmla="*/ 981145 w 1847786"/>
                  <a:gd name="connsiteY579" fmla="*/ 201974 h 715772"/>
                  <a:gd name="connsiteX580" fmla="*/ 963221 w 1847786"/>
                  <a:gd name="connsiteY580" fmla="*/ 187359 h 715772"/>
                  <a:gd name="connsiteX581" fmla="*/ 983202 w 1847786"/>
                  <a:gd name="connsiteY581" fmla="*/ 175715 h 715772"/>
                  <a:gd name="connsiteX582" fmla="*/ 1214284 w 1847786"/>
                  <a:gd name="connsiteY582" fmla="*/ 164536 h 715772"/>
                  <a:gd name="connsiteX583" fmla="*/ 1216548 w 1847786"/>
                  <a:gd name="connsiteY583" fmla="*/ 187550 h 715772"/>
                  <a:gd name="connsiteX584" fmla="*/ 1195798 w 1847786"/>
                  <a:gd name="connsiteY584" fmla="*/ 197759 h 715772"/>
                  <a:gd name="connsiteX585" fmla="*/ 1193532 w 1847786"/>
                  <a:gd name="connsiteY585" fmla="*/ 174743 h 715772"/>
                  <a:gd name="connsiteX586" fmla="*/ 1214284 w 1847786"/>
                  <a:gd name="connsiteY586" fmla="*/ 164536 h 715772"/>
                  <a:gd name="connsiteX587" fmla="*/ 1572394 w 1847786"/>
                  <a:gd name="connsiteY587" fmla="*/ 162195 h 715772"/>
                  <a:gd name="connsiteX588" fmla="*/ 1584039 w 1847786"/>
                  <a:gd name="connsiteY588" fmla="*/ 182176 h 715772"/>
                  <a:gd name="connsiteX589" fmla="*/ 1569426 w 1847786"/>
                  <a:gd name="connsiteY589" fmla="*/ 200099 h 715772"/>
                  <a:gd name="connsiteX590" fmla="*/ 1557781 w 1847786"/>
                  <a:gd name="connsiteY590" fmla="*/ 180119 h 715772"/>
                  <a:gd name="connsiteX591" fmla="*/ 1572394 w 1847786"/>
                  <a:gd name="connsiteY591" fmla="*/ 162195 h 715772"/>
                  <a:gd name="connsiteX592" fmla="*/ 1369625 w 1847786"/>
                  <a:gd name="connsiteY592" fmla="*/ 160649 h 715772"/>
                  <a:gd name="connsiteX593" fmla="*/ 1381859 w 1847786"/>
                  <a:gd name="connsiteY593" fmla="*/ 167427 h 715772"/>
                  <a:gd name="connsiteX594" fmla="*/ 1385988 w 1847786"/>
                  <a:gd name="connsiteY594" fmla="*/ 190182 h 715772"/>
                  <a:gd name="connsiteX595" fmla="*/ 1363233 w 1847786"/>
                  <a:gd name="connsiteY595" fmla="*/ 186053 h 715772"/>
                  <a:gd name="connsiteX596" fmla="*/ 1359104 w 1847786"/>
                  <a:gd name="connsiteY596" fmla="*/ 163297 h 715772"/>
                  <a:gd name="connsiteX597" fmla="*/ 1369625 w 1847786"/>
                  <a:gd name="connsiteY597" fmla="*/ 160649 h 715772"/>
                  <a:gd name="connsiteX598" fmla="*/ 1277054 w 1847786"/>
                  <a:gd name="connsiteY598" fmla="*/ 160543 h 715772"/>
                  <a:gd name="connsiteX599" fmla="*/ 1288699 w 1847786"/>
                  <a:gd name="connsiteY599" fmla="*/ 180524 h 715772"/>
                  <a:gd name="connsiteX600" fmla="*/ 1274086 w 1847786"/>
                  <a:gd name="connsiteY600" fmla="*/ 198447 h 715772"/>
                  <a:gd name="connsiteX601" fmla="*/ 1262441 w 1847786"/>
                  <a:gd name="connsiteY601" fmla="*/ 178468 h 715772"/>
                  <a:gd name="connsiteX602" fmla="*/ 1277054 w 1847786"/>
                  <a:gd name="connsiteY602" fmla="*/ 160543 h 715772"/>
                  <a:gd name="connsiteX603" fmla="*/ 617478 w 1847786"/>
                  <a:gd name="connsiteY603" fmla="*/ 159515 h 715772"/>
                  <a:gd name="connsiteX604" fmla="*/ 629123 w 1847786"/>
                  <a:gd name="connsiteY604" fmla="*/ 179496 h 715772"/>
                  <a:gd name="connsiteX605" fmla="*/ 614510 w 1847786"/>
                  <a:gd name="connsiteY605" fmla="*/ 197419 h 715772"/>
                  <a:gd name="connsiteX606" fmla="*/ 602865 w 1847786"/>
                  <a:gd name="connsiteY606" fmla="*/ 177440 h 715772"/>
                  <a:gd name="connsiteX607" fmla="*/ 617478 w 1847786"/>
                  <a:gd name="connsiteY607" fmla="*/ 159515 h 715772"/>
                  <a:gd name="connsiteX608" fmla="*/ 414710 w 1847786"/>
                  <a:gd name="connsiteY608" fmla="*/ 157970 h 715772"/>
                  <a:gd name="connsiteX609" fmla="*/ 426943 w 1847786"/>
                  <a:gd name="connsiteY609" fmla="*/ 164747 h 715772"/>
                  <a:gd name="connsiteX610" fmla="*/ 431072 w 1847786"/>
                  <a:gd name="connsiteY610" fmla="*/ 187502 h 715772"/>
                  <a:gd name="connsiteX611" fmla="*/ 408318 w 1847786"/>
                  <a:gd name="connsiteY611" fmla="*/ 183372 h 715772"/>
                  <a:gd name="connsiteX612" fmla="*/ 404188 w 1847786"/>
                  <a:gd name="connsiteY612" fmla="*/ 160617 h 715772"/>
                  <a:gd name="connsiteX613" fmla="*/ 414710 w 1847786"/>
                  <a:gd name="connsiteY613" fmla="*/ 157970 h 715772"/>
                  <a:gd name="connsiteX614" fmla="*/ 692268 w 1847786"/>
                  <a:gd name="connsiteY614" fmla="*/ 157531 h 715772"/>
                  <a:gd name="connsiteX615" fmla="*/ 710192 w 1847786"/>
                  <a:gd name="connsiteY615" fmla="*/ 172145 h 715772"/>
                  <a:gd name="connsiteX616" fmla="*/ 690211 w 1847786"/>
                  <a:gd name="connsiteY616" fmla="*/ 183790 h 715772"/>
                  <a:gd name="connsiteX617" fmla="*/ 672288 w 1847786"/>
                  <a:gd name="connsiteY617" fmla="*/ 169176 h 715772"/>
                  <a:gd name="connsiteX618" fmla="*/ 692268 w 1847786"/>
                  <a:gd name="connsiteY618" fmla="*/ 157531 h 715772"/>
                  <a:gd name="connsiteX619" fmla="*/ 531645 w 1847786"/>
                  <a:gd name="connsiteY619" fmla="*/ 156943 h 715772"/>
                  <a:gd name="connsiteX620" fmla="*/ 549569 w 1847786"/>
                  <a:gd name="connsiteY620" fmla="*/ 171556 h 715772"/>
                  <a:gd name="connsiteX621" fmla="*/ 529589 w 1847786"/>
                  <a:gd name="connsiteY621" fmla="*/ 183202 h 715772"/>
                  <a:gd name="connsiteX622" fmla="*/ 511666 w 1847786"/>
                  <a:gd name="connsiteY622" fmla="*/ 168587 h 715772"/>
                  <a:gd name="connsiteX623" fmla="*/ 531645 w 1847786"/>
                  <a:gd name="connsiteY623" fmla="*/ 156943 h 715772"/>
                  <a:gd name="connsiteX624" fmla="*/ 236305 w 1847786"/>
                  <a:gd name="connsiteY624" fmla="*/ 155289 h 715772"/>
                  <a:gd name="connsiteX625" fmla="*/ 249406 w 1847786"/>
                  <a:gd name="connsiteY625" fmla="*/ 160184 h 715772"/>
                  <a:gd name="connsiteX626" fmla="*/ 250373 w 1847786"/>
                  <a:gd name="connsiteY626" fmla="*/ 162137 h 715772"/>
                  <a:gd name="connsiteX627" fmla="*/ 259368 w 1847786"/>
                  <a:gd name="connsiteY627" fmla="*/ 161857 h 715772"/>
                  <a:gd name="connsiteX628" fmla="*/ 261632 w 1847786"/>
                  <a:gd name="connsiteY628" fmla="*/ 184871 h 715772"/>
                  <a:gd name="connsiteX629" fmla="*/ 240881 w 1847786"/>
                  <a:gd name="connsiteY629" fmla="*/ 195078 h 715772"/>
                  <a:gd name="connsiteX630" fmla="*/ 235451 w 1847786"/>
                  <a:gd name="connsiteY630" fmla="*/ 185685 h 715772"/>
                  <a:gd name="connsiteX631" fmla="*/ 236519 w 1847786"/>
                  <a:gd name="connsiteY631" fmla="*/ 181086 h 715772"/>
                  <a:gd name="connsiteX632" fmla="*/ 234248 w 1847786"/>
                  <a:gd name="connsiteY632" fmla="*/ 181549 h 715772"/>
                  <a:gd name="connsiteX633" fmla="*/ 216326 w 1847786"/>
                  <a:gd name="connsiteY633" fmla="*/ 166934 h 715772"/>
                  <a:gd name="connsiteX634" fmla="*/ 236305 w 1847786"/>
                  <a:gd name="connsiteY634" fmla="*/ 155289 h 715772"/>
                  <a:gd name="connsiteX635" fmla="*/ 335175 w 1847786"/>
                  <a:gd name="connsiteY635" fmla="*/ 149573 h 715772"/>
                  <a:gd name="connsiteX636" fmla="*/ 345696 w 1847786"/>
                  <a:gd name="connsiteY636" fmla="*/ 152222 h 715772"/>
                  <a:gd name="connsiteX637" fmla="*/ 341567 w 1847786"/>
                  <a:gd name="connsiteY637" fmla="*/ 174976 h 715772"/>
                  <a:gd name="connsiteX638" fmla="*/ 318812 w 1847786"/>
                  <a:gd name="connsiteY638" fmla="*/ 179107 h 715772"/>
                  <a:gd name="connsiteX639" fmla="*/ 322941 w 1847786"/>
                  <a:gd name="connsiteY639" fmla="*/ 156351 h 715772"/>
                  <a:gd name="connsiteX640" fmla="*/ 335175 w 1847786"/>
                  <a:gd name="connsiteY640" fmla="*/ 149573 h 715772"/>
                  <a:gd name="connsiteX641" fmla="*/ 160787 w 1847786"/>
                  <a:gd name="connsiteY641" fmla="*/ 149475 h 715772"/>
                  <a:gd name="connsiteX642" fmla="*/ 178711 w 1847786"/>
                  <a:gd name="connsiteY642" fmla="*/ 164089 h 715772"/>
                  <a:gd name="connsiteX643" fmla="*/ 177856 w 1847786"/>
                  <a:gd name="connsiteY643" fmla="*/ 165293 h 715772"/>
                  <a:gd name="connsiteX644" fmla="*/ 181021 w 1847786"/>
                  <a:gd name="connsiteY644" fmla="*/ 168470 h 715772"/>
                  <a:gd name="connsiteX645" fmla="*/ 181358 w 1847786"/>
                  <a:gd name="connsiteY645" fmla="*/ 179315 h 715772"/>
                  <a:gd name="connsiteX646" fmla="*/ 158343 w 1847786"/>
                  <a:gd name="connsiteY646" fmla="*/ 181579 h 715772"/>
                  <a:gd name="connsiteX647" fmla="*/ 148835 w 1847786"/>
                  <a:gd name="connsiteY647" fmla="*/ 172036 h 715772"/>
                  <a:gd name="connsiteX648" fmla="*/ 145631 w 1847786"/>
                  <a:gd name="connsiteY648" fmla="*/ 170837 h 715772"/>
                  <a:gd name="connsiteX649" fmla="*/ 140806 w 1847786"/>
                  <a:gd name="connsiteY649" fmla="*/ 161120 h 715772"/>
                  <a:gd name="connsiteX650" fmla="*/ 160787 w 1847786"/>
                  <a:gd name="connsiteY650" fmla="*/ 149475 h 715772"/>
                  <a:gd name="connsiteX651" fmla="*/ 1041222 w 1847786"/>
                  <a:gd name="connsiteY651" fmla="*/ 136299 h 715772"/>
                  <a:gd name="connsiteX652" fmla="*/ 1052867 w 1847786"/>
                  <a:gd name="connsiteY652" fmla="*/ 156278 h 715772"/>
                  <a:gd name="connsiteX653" fmla="*/ 1038253 w 1847786"/>
                  <a:gd name="connsiteY653" fmla="*/ 174202 h 715772"/>
                  <a:gd name="connsiteX654" fmla="*/ 1026607 w 1847786"/>
                  <a:gd name="connsiteY654" fmla="*/ 154222 h 715772"/>
                  <a:gd name="connsiteX655" fmla="*/ 1041222 w 1847786"/>
                  <a:gd name="connsiteY655" fmla="*/ 136299 h 715772"/>
                  <a:gd name="connsiteX656" fmla="*/ 474 w 1847786"/>
                  <a:gd name="connsiteY656" fmla="*/ 131044 h 715772"/>
                  <a:gd name="connsiteX657" fmla="*/ 18397 w 1847786"/>
                  <a:gd name="connsiteY657" fmla="*/ 145659 h 715772"/>
                  <a:gd name="connsiteX658" fmla="*/ 12119 w 1847786"/>
                  <a:gd name="connsiteY658" fmla="*/ 154509 h 715772"/>
                  <a:gd name="connsiteX659" fmla="*/ 10396 w 1847786"/>
                  <a:gd name="connsiteY659" fmla="*/ 154860 h 715772"/>
                  <a:gd name="connsiteX660" fmla="*/ 0 w 1847786"/>
                  <a:gd name="connsiteY660" fmla="*/ 131140 h 715772"/>
                  <a:gd name="connsiteX661" fmla="*/ 555017 w 1847786"/>
                  <a:gd name="connsiteY661" fmla="*/ 114812 h 715772"/>
                  <a:gd name="connsiteX662" fmla="*/ 557281 w 1847786"/>
                  <a:gd name="connsiteY662" fmla="*/ 137827 h 715772"/>
                  <a:gd name="connsiteX663" fmla="*/ 536531 w 1847786"/>
                  <a:gd name="connsiteY663" fmla="*/ 148035 h 715772"/>
                  <a:gd name="connsiteX664" fmla="*/ 534265 w 1847786"/>
                  <a:gd name="connsiteY664" fmla="*/ 125019 h 715772"/>
                  <a:gd name="connsiteX665" fmla="*/ 555017 w 1847786"/>
                  <a:gd name="connsiteY665" fmla="*/ 114812 h 715772"/>
                  <a:gd name="connsiteX666" fmla="*/ 913128 w 1847786"/>
                  <a:gd name="connsiteY666" fmla="*/ 112472 h 715772"/>
                  <a:gd name="connsiteX667" fmla="*/ 924774 w 1847786"/>
                  <a:gd name="connsiteY667" fmla="*/ 132452 h 715772"/>
                  <a:gd name="connsiteX668" fmla="*/ 910160 w 1847786"/>
                  <a:gd name="connsiteY668" fmla="*/ 150375 h 715772"/>
                  <a:gd name="connsiteX669" fmla="*/ 898514 w 1847786"/>
                  <a:gd name="connsiteY669" fmla="*/ 130396 h 715772"/>
                  <a:gd name="connsiteX670" fmla="*/ 913128 w 1847786"/>
                  <a:gd name="connsiteY670" fmla="*/ 112472 h 715772"/>
                  <a:gd name="connsiteX671" fmla="*/ 710360 w 1847786"/>
                  <a:gd name="connsiteY671" fmla="*/ 110926 h 715772"/>
                  <a:gd name="connsiteX672" fmla="*/ 722594 w 1847786"/>
                  <a:gd name="connsiteY672" fmla="*/ 117703 h 715772"/>
                  <a:gd name="connsiteX673" fmla="*/ 726723 w 1847786"/>
                  <a:gd name="connsiteY673" fmla="*/ 140459 h 715772"/>
                  <a:gd name="connsiteX674" fmla="*/ 703968 w 1847786"/>
                  <a:gd name="connsiteY674" fmla="*/ 136329 h 715772"/>
                  <a:gd name="connsiteX675" fmla="*/ 699839 w 1847786"/>
                  <a:gd name="connsiteY675" fmla="*/ 113574 h 715772"/>
                  <a:gd name="connsiteX676" fmla="*/ 710360 w 1847786"/>
                  <a:gd name="connsiteY676" fmla="*/ 110926 h 715772"/>
                  <a:gd name="connsiteX677" fmla="*/ 617788 w 1847786"/>
                  <a:gd name="connsiteY677" fmla="*/ 110820 h 715772"/>
                  <a:gd name="connsiteX678" fmla="*/ 629434 w 1847786"/>
                  <a:gd name="connsiteY678" fmla="*/ 130800 h 715772"/>
                  <a:gd name="connsiteX679" fmla="*/ 614819 w 1847786"/>
                  <a:gd name="connsiteY679" fmla="*/ 148723 h 715772"/>
                  <a:gd name="connsiteX680" fmla="*/ 603175 w 1847786"/>
                  <a:gd name="connsiteY680" fmla="*/ 128744 h 715772"/>
                  <a:gd name="connsiteX681" fmla="*/ 617788 w 1847786"/>
                  <a:gd name="connsiteY681" fmla="*/ 110820 h 715772"/>
                  <a:gd name="connsiteX682" fmla="*/ 1759265 w 1847786"/>
                  <a:gd name="connsiteY682" fmla="*/ 101465 h 715772"/>
                  <a:gd name="connsiteX683" fmla="*/ 1770911 w 1847786"/>
                  <a:gd name="connsiteY683" fmla="*/ 121444 h 715772"/>
                  <a:gd name="connsiteX684" fmla="*/ 1756296 w 1847786"/>
                  <a:gd name="connsiteY684" fmla="*/ 139368 h 715772"/>
                  <a:gd name="connsiteX685" fmla="*/ 1744652 w 1847786"/>
                  <a:gd name="connsiteY685" fmla="*/ 119388 h 715772"/>
                  <a:gd name="connsiteX686" fmla="*/ 1759265 w 1847786"/>
                  <a:gd name="connsiteY686" fmla="*/ 101465 h 715772"/>
                  <a:gd name="connsiteX687" fmla="*/ 381957 w 1847786"/>
                  <a:gd name="connsiteY687" fmla="*/ 86575 h 715772"/>
                  <a:gd name="connsiteX688" fmla="*/ 393601 w 1847786"/>
                  <a:gd name="connsiteY688" fmla="*/ 106554 h 715772"/>
                  <a:gd name="connsiteX689" fmla="*/ 378988 w 1847786"/>
                  <a:gd name="connsiteY689" fmla="*/ 124478 h 715772"/>
                  <a:gd name="connsiteX690" fmla="*/ 367344 w 1847786"/>
                  <a:gd name="connsiteY690" fmla="*/ 104498 h 715772"/>
                  <a:gd name="connsiteX691" fmla="*/ 381957 w 1847786"/>
                  <a:gd name="connsiteY691" fmla="*/ 86575 h 715772"/>
                  <a:gd name="connsiteX692" fmla="*/ 1242676 w 1847786"/>
                  <a:gd name="connsiteY692" fmla="*/ 72936 h 715772"/>
                  <a:gd name="connsiteX693" fmla="*/ 1244940 w 1847786"/>
                  <a:gd name="connsiteY693" fmla="*/ 95950 h 715772"/>
                  <a:gd name="connsiteX694" fmla="*/ 1224189 w 1847786"/>
                  <a:gd name="connsiteY694" fmla="*/ 106157 h 715772"/>
                  <a:gd name="connsiteX695" fmla="*/ 1221924 w 1847786"/>
                  <a:gd name="connsiteY695" fmla="*/ 83142 h 715772"/>
                  <a:gd name="connsiteX696" fmla="*/ 1242676 w 1847786"/>
                  <a:gd name="connsiteY696" fmla="*/ 72936 h 715772"/>
                  <a:gd name="connsiteX697" fmla="*/ 1600788 w 1847786"/>
                  <a:gd name="connsiteY697" fmla="*/ 70596 h 715772"/>
                  <a:gd name="connsiteX698" fmla="*/ 1612432 w 1847786"/>
                  <a:gd name="connsiteY698" fmla="*/ 90575 h 715772"/>
                  <a:gd name="connsiteX699" fmla="*/ 1597819 w 1847786"/>
                  <a:gd name="connsiteY699" fmla="*/ 108499 h 715772"/>
                  <a:gd name="connsiteX700" fmla="*/ 1588970 w 1847786"/>
                  <a:gd name="connsiteY700" fmla="*/ 102221 h 715772"/>
                  <a:gd name="connsiteX701" fmla="*/ 1587241 w 1847786"/>
                  <a:gd name="connsiteY701" fmla="*/ 93748 h 715772"/>
                  <a:gd name="connsiteX702" fmla="*/ 1586826 w 1847786"/>
                  <a:gd name="connsiteY702" fmla="*/ 95532 h 715772"/>
                  <a:gd name="connsiteX703" fmla="*/ 1566076 w 1847786"/>
                  <a:gd name="connsiteY703" fmla="*/ 105741 h 715772"/>
                  <a:gd name="connsiteX704" fmla="*/ 1563810 w 1847786"/>
                  <a:gd name="connsiteY704" fmla="*/ 82725 h 715772"/>
                  <a:gd name="connsiteX705" fmla="*/ 1584562 w 1847786"/>
                  <a:gd name="connsiteY705" fmla="*/ 72518 h 715772"/>
                  <a:gd name="connsiteX706" fmla="*/ 1589173 w 1847786"/>
                  <a:gd name="connsiteY706" fmla="*/ 80495 h 715772"/>
                  <a:gd name="connsiteX707" fmla="*/ 1591070 w 1847786"/>
                  <a:gd name="connsiteY707" fmla="*/ 75419 h 715772"/>
                  <a:gd name="connsiteX708" fmla="*/ 1600788 w 1847786"/>
                  <a:gd name="connsiteY708" fmla="*/ 70596 h 715772"/>
                  <a:gd name="connsiteX709" fmla="*/ 1398019 w 1847786"/>
                  <a:gd name="connsiteY709" fmla="*/ 69048 h 715772"/>
                  <a:gd name="connsiteX710" fmla="*/ 1410252 w 1847786"/>
                  <a:gd name="connsiteY710" fmla="*/ 75827 h 715772"/>
                  <a:gd name="connsiteX711" fmla="*/ 1414382 w 1847786"/>
                  <a:gd name="connsiteY711" fmla="*/ 98581 h 715772"/>
                  <a:gd name="connsiteX712" fmla="*/ 1391627 w 1847786"/>
                  <a:gd name="connsiteY712" fmla="*/ 94451 h 715772"/>
                  <a:gd name="connsiteX713" fmla="*/ 1387498 w 1847786"/>
                  <a:gd name="connsiteY713" fmla="*/ 71698 h 715772"/>
                  <a:gd name="connsiteX714" fmla="*/ 1398019 w 1847786"/>
                  <a:gd name="connsiteY714" fmla="*/ 69048 h 715772"/>
                  <a:gd name="connsiteX715" fmla="*/ 1739904 w 1847786"/>
                  <a:gd name="connsiteY715" fmla="*/ 68630 h 715772"/>
                  <a:gd name="connsiteX716" fmla="*/ 1752137 w 1847786"/>
                  <a:gd name="connsiteY716" fmla="*/ 75408 h 715772"/>
                  <a:gd name="connsiteX717" fmla="*/ 1756266 w 1847786"/>
                  <a:gd name="connsiteY717" fmla="*/ 98163 h 715772"/>
                  <a:gd name="connsiteX718" fmla="*/ 1733511 w 1847786"/>
                  <a:gd name="connsiteY718" fmla="*/ 94033 h 715772"/>
                  <a:gd name="connsiteX719" fmla="*/ 1729382 w 1847786"/>
                  <a:gd name="connsiteY719" fmla="*/ 71278 h 715772"/>
                  <a:gd name="connsiteX720" fmla="*/ 1739904 w 1847786"/>
                  <a:gd name="connsiteY720" fmla="*/ 68630 h 715772"/>
                  <a:gd name="connsiteX721" fmla="*/ 1485980 w 1847786"/>
                  <a:gd name="connsiteY721" fmla="*/ 60136 h 715772"/>
                  <a:gd name="connsiteX722" fmla="*/ 1503903 w 1847786"/>
                  <a:gd name="connsiteY722" fmla="*/ 74750 h 715772"/>
                  <a:gd name="connsiteX723" fmla="*/ 1483924 w 1847786"/>
                  <a:gd name="connsiteY723" fmla="*/ 86394 h 715772"/>
                  <a:gd name="connsiteX724" fmla="*/ 1466000 w 1847786"/>
                  <a:gd name="connsiteY724" fmla="*/ 71781 h 715772"/>
                  <a:gd name="connsiteX725" fmla="*/ 1485980 w 1847786"/>
                  <a:gd name="connsiteY725" fmla="*/ 60136 h 715772"/>
                  <a:gd name="connsiteX726" fmla="*/ 1111864 w 1847786"/>
                  <a:gd name="connsiteY726" fmla="*/ 58592 h 715772"/>
                  <a:gd name="connsiteX727" fmla="*/ 1125485 w 1847786"/>
                  <a:gd name="connsiteY727" fmla="*/ 61757 h 715772"/>
                  <a:gd name="connsiteX728" fmla="*/ 1135692 w 1847786"/>
                  <a:gd name="connsiteY728" fmla="*/ 82508 h 715772"/>
                  <a:gd name="connsiteX729" fmla="*/ 1112678 w 1847786"/>
                  <a:gd name="connsiteY729" fmla="*/ 84773 h 715772"/>
                  <a:gd name="connsiteX730" fmla="*/ 1102470 w 1847786"/>
                  <a:gd name="connsiteY730" fmla="*/ 64021 h 715772"/>
                  <a:gd name="connsiteX731" fmla="*/ 1111864 w 1847786"/>
                  <a:gd name="connsiteY731" fmla="*/ 58592 h 715772"/>
                  <a:gd name="connsiteX732" fmla="*/ 1289508 w 1847786"/>
                  <a:gd name="connsiteY732" fmla="*/ 52767 h 715772"/>
                  <a:gd name="connsiteX733" fmla="*/ 1300030 w 1847786"/>
                  <a:gd name="connsiteY733" fmla="*/ 55414 h 715772"/>
                  <a:gd name="connsiteX734" fmla="*/ 1296797 w 1847786"/>
                  <a:gd name="connsiteY734" fmla="*/ 73236 h 715772"/>
                  <a:gd name="connsiteX735" fmla="*/ 1305448 w 1847786"/>
                  <a:gd name="connsiteY735" fmla="*/ 68942 h 715772"/>
                  <a:gd name="connsiteX736" fmla="*/ 1317093 w 1847786"/>
                  <a:gd name="connsiteY736" fmla="*/ 88922 h 715772"/>
                  <a:gd name="connsiteX737" fmla="*/ 1302481 w 1847786"/>
                  <a:gd name="connsiteY737" fmla="*/ 106845 h 715772"/>
                  <a:gd name="connsiteX738" fmla="*/ 1290835 w 1847786"/>
                  <a:gd name="connsiteY738" fmla="*/ 86866 h 715772"/>
                  <a:gd name="connsiteX739" fmla="*/ 1293610 w 1847786"/>
                  <a:gd name="connsiteY739" fmla="*/ 79438 h 715772"/>
                  <a:gd name="connsiteX740" fmla="*/ 1283669 w 1847786"/>
                  <a:gd name="connsiteY740" fmla="*/ 84947 h 715772"/>
                  <a:gd name="connsiteX741" fmla="*/ 1273146 w 1847786"/>
                  <a:gd name="connsiteY741" fmla="*/ 82298 h 715772"/>
                  <a:gd name="connsiteX742" fmla="*/ 1277276 w 1847786"/>
                  <a:gd name="connsiteY742" fmla="*/ 59544 h 715772"/>
                  <a:gd name="connsiteX743" fmla="*/ 1289508 w 1847786"/>
                  <a:gd name="connsiteY743" fmla="*/ 52767 h 715772"/>
                  <a:gd name="connsiteX744" fmla="*/ 1014514 w 1847786"/>
                  <a:gd name="connsiteY744" fmla="*/ 50759 h 715772"/>
                  <a:gd name="connsiteX745" fmla="*/ 1026160 w 1847786"/>
                  <a:gd name="connsiteY745" fmla="*/ 70739 h 715772"/>
                  <a:gd name="connsiteX746" fmla="*/ 1011545 w 1847786"/>
                  <a:gd name="connsiteY746" fmla="*/ 88662 h 715772"/>
                  <a:gd name="connsiteX747" fmla="*/ 999900 w 1847786"/>
                  <a:gd name="connsiteY747" fmla="*/ 68683 h 715772"/>
                  <a:gd name="connsiteX748" fmla="*/ 1014514 w 1847786"/>
                  <a:gd name="connsiteY748" fmla="*/ 50759 h 715772"/>
                  <a:gd name="connsiteX749" fmla="*/ 1069616 w 1847786"/>
                  <a:gd name="connsiteY749" fmla="*/ 44698 h 715772"/>
                  <a:gd name="connsiteX750" fmla="*/ 1081261 w 1847786"/>
                  <a:gd name="connsiteY750" fmla="*/ 64679 h 715772"/>
                  <a:gd name="connsiteX751" fmla="*/ 1066647 w 1847786"/>
                  <a:gd name="connsiteY751" fmla="*/ 82602 h 715772"/>
                  <a:gd name="connsiteX752" fmla="*/ 1055001 w 1847786"/>
                  <a:gd name="connsiteY752" fmla="*/ 62622 h 715772"/>
                  <a:gd name="connsiteX753" fmla="*/ 1069616 w 1847786"/>
                  <a:gd name="connsiteY753" fmla="*/ 44698 h 715772"/>
                  <a:gd name="connsiteX754" fmla="*/ 557822 w 1847786"/>
                  <a:gd name="connsiteY754" fmla="*/ 40717 h 715772"/>
                  <a:gd name="connsiteX755" fmla="*/ 575746 w 1847786"/>
                  <a:gd name="connsiteY755" fmla="*/ 55331 h 715772"/>
                  <a:gd name="connsiteX756" fmla="*/ 555765 w 1847786"/>
                  <a:gd name="connsiteY756" fmla="*/ 66977 h 715772"/>
                  <a:gd name="connsiteX757" fmla="*/ 537843 w 1847786"/>
                  <a:gd name="connsiteY757" fmla="*/ 52362 h 715772"/>
                  <a:gd name="connsiteX758" fmla="*/ 557822 w 1847786"/>
                  <a:gd name="connsiteY758" fmla="*/ 40717 h 715772"/>
                  <a:gd name="connsiteX759" fmla="*/ 1699299 w 1847786"/>
                  <a:gd name="connsiteY759" fmla="*/ 31362 h 715772"/>
                  <a:gd name="connsiteX760" fmla="*/ 1717222 w 1847786"/>
                  <a:gd name="connsiteY760" fmla="*/ 45975 h 715772"/>
                  <a:gd name="connsiteX761" fmla="*/ 1697242 w 1847786"/>
                  <a:gd name="connsiteY761" fmla="*/ 57621 h 715772"/>
                  <a:gd name="connsiteX762" fmla="*/ 1679318 w 1847786"/>
                  <a:gd name="connsiteY762" fmla="*/ 43008 h 715772"/>
                  <a:gd name="connsiteX763" fmla="*/ 1699299 w 1847786"/>
                  <a:gd name="connsiteY763" fmla="*/ 31362 h 715772"/>
                  <a:gd name="connsiteX764" fmla="*/ 778682 w 1847786"/>
                  <a:gd name="connsiteY764" fmla="*/ 26514 h 715772"/>
                  <a:gd name="connsiteX765" fmla="*/ 790327 w 1847786"/>
                  <a:gd name="connsiteY765" fmla="*/ 46494 h 715772"/>
                  <a:gd name="connsiteX766" fmla="*/ 775714 w 1847786"/>
                  <a:gd name="connsiteY766" fmla="*/ 64417 h 715772"/>
                  <a:gd name="connsiteX767" fmla="*/ 764069 w 1847786"/>
                  <a:gd name="connsiteY767" fmla="*/ 44439 h 715772"/>
                  <a:gd name="connsiteX768" fmla="*/ 778682 w 1847786"/>
                  <a:gd name="connsiteY768" fmla="*/ 26514 h 715772"/>
                  <a:gd name="connsiteX769" fmla="*/ 415291 w 1847786"/>
                  <a:gd name="connsiteY769" fmla="*/ 24380 h 715772"/>
                  <a:gd name="connsiteX770" fmla="*/ 427524 w 1847786"/>
                  <a:gd name="connsiteY770" fmla="*/ 31157 h 715772"/>
                  <a:gd name="connsiteX771" fmla="*/ 431654 w 1847786"/>
                  <a:gd name="connsiteY771" fmla="*/ 53911 h 715772"/>
                  <a:gd name="connsiteX772" fmla="*/ 408899 w 1847786"/>
                  <a:gd name="connsiteY772" fmla="*/ 49782 h 715772"/>
                  <a:gd name="connsiteX773" fmla="*/ 404770 w 1847786"/>
                  <a:gd name="connsiteY773" fmla="*/ 27027 h 715772"/>
                  <a:gd name="connsiteX774" fmla="*/ 415291 w 1847786"/>
                  <a:gd name="connsiteY774" fmla="*/ 24380 h 715772"/>
                  <a:gd name="connsiteX775" fmla="*/ 1829907 w 1847786"/>
                  <a:gd name="connsiteY775" fmla="*/ 23758 h 715772"/>
                  <a:gd name="connsiteX776" fmla="*/ 1843528 w 1847786"/>
                  <a:gd name="connsiteY776" fmla="*/ 26923 h 715772"/>
                  <a:gd name="connsiteX777" fmla="*/ 1847786 w 1847786"/>
                  <a:gd name="connsiteY777" fmla="*/ 31197 h 715772"/>
                  <a:gd name="connsiteX778" fmla="*/ 1846662 w 1847786"/>
                  <a:gd name="connsiteY778" fmla="*/ 51763 h 715772"/>
                  <a:gd name="connsiteX779" fmla="*/ 1844343 w 1847786"/>
                  <a:gd name="connsiteY779" fmla="*/ 53105 h 715772"/>
                  <a:gd name="connsiteX780" fmla="*/ 1830721 w 1847786"/>
                  <a:gd name="connsiteY780" fmla="*/ 49939 h 715772"/>
                  <a:gd name="connsiteX781" fmla="*/ 1820514 w 1847786"/>
                  <a:gd name="connsiteY781" fmla="*/ 29187 h 715772"/>
                  <a:gd name="connsiteX782" fmla="*/ 1829907 w 1847786"/>
                  <a:gd name="connsiteY782" fmla="*/ 23758 h 715772"/>
                  <a:gd name="connsiteX783" fmla="*/ 247200 w 1847786"/>
                  <a:gd name="connsiteY783" fmla="*/ 18457 h 715772"/>
                  <a:gd name="connsiteX784" fmla="*/ 256050 w 1847786"/>
                  <a:gd name="connsiteY784" fmla="*/ 24735 h 715772"/>
                  <a:gd name="connsiteX785" fmla="*/ 256790 w 1847786"/>
                  <a:gd name="connsiteY785" fmla="*/ 28364 h 715772"/>
                  <a:gd name="connsiteX786" fmla="*/ 259948 w 1847786"/>
                  <a:gd name="connsiteY786" fmla="*/ 28266 h 715772"/>
                  <a:gd name="connsiteX787" fmla="*/ 262212 w 1847786"/>
                  <a:gd name="connsiteY787" fmla="*/ 51281 h 715772"/>
                  <a:gd name="connsiteX788" fmla="*/ 241462 w 1847786"/>
                  <a:gd name="connsiteY788" fmla="*/ 61487 h 715772"/>
                  <a:gd name="connsiteX789" fmla="*/ 236032 w 1847786"/>
                  <a:gd name="connsiteY789" fmla="*/ 52094 h 715772"/>
                  <a:gd name="connsiteX790" fmla="*/ 236340 w 1847786"/>
                  <a:gd name="connsiteY790" fmla="*/ 50763 h 715772"/>
                  <a:gd name="connsiteX791" fmla="*/ 235382 w 1847786"/>
                  <a:gd name="connsiteY791" fmla="*/ 50083 h 715772"/>
                  <a:gd name="connsiteX792" fmla="*/ 232586 w 1847786"/>
                  <a:gd name="connsiteY792" fmla="*/ 36381 h 715772"/>
                  <a:gd name="connsiteX793" fmla="*/ 247200 w 1847786"/>
                  <a:gd name="connsiteY793" fmla="*/ 18457 h 715772"/>
                  <a:gd name="connsiteX794" fmla="*/ 321991 w 1847786"/>
                  <a:gd name="connsiteY794" fmla="*/ 16472 h 715772"/>
                  <a:gd name="connsiteX795" fmla="*/ 339913 w 1847786"/>
                  <a:gd name="connsiteY795" fmla="*/ 31086 h 715772"/>
                  <a:gd name="connsiteX796" fmla="*/ 333636 w 1847786"/>
                  <a:gd name="connsiteY796" fmla="*/ 39936 h 715772"/>
                  <a:gd name="connsiteX797" fmla="*/ 333490 w 1847786"/>
                  <a:gd name="connsiteY797" fmla="*/ 39965 h 715772"/>
                  <a:gd name="connsiteX798" fmla="*/ 334364 w 1847786"/>
                  <a:gd name="connsiteY798" fmla="*/ 44253 h 715772"/>
                  <a:gd name="connsiteX799" fmla="*/ 319752 w 1847786"/>
                  <a:gd name="connsiteY799" fmla="*/ 62177 h 715772"/>
                  <a:gd name="connsiteX800" fmla="*/ 308107 w 1847786"/>
                  <a:gd name="connsiteY800" fmla="*/ 42196 h 715772"/>
                  <a:gd name="connsiteX801" fmla="*/ 309380 w 1847786"/>
                  <a:gd name="connsiteY801" fmla="*/ 38787 h 715772"/>
                  <a:gd name="connsiteX802" fmla="*/ 306835 w 1847786"/>
                  <a:gd name="connsiteY802" fmla="*/ 37835 h 715772"/>
                  <a:gd name="connsiteX803" fmla="*/ 302010 w 1847786"/>
                  <a:gd name="connsiteY803" fmla="*/ 28118 h 715772"/>
                  <a:gd name="connsiteX804" fmla="*/ 321991 w 1847786"/>
                  <a:gd name="connsiteY804" fmla="*/ 16472 h 715772"/>
                  <a:gd name="connsiteX805" fmla="*/ 819721 w 1847786"/>
                  <a:gd name="connsiteY805" fmla="*/ 11838 h 715772"/>
                  <a:gd name="connsiteX806" fmla="*/ 830960 w 1847786"/>
                  <a:gd name="connsiteY806" fmla="*/ 11998 h 715772"/>
                  <a:gd name="connsiteX807" fmla="*/ 839814 w 1847786"/>
                  <a:gd name="connsiteY807" fmla="*/ 15307 h 715772"/>
                  <a:gd name="connsiteX808" fmla="*/ 844637 w 1847786"/>
                  <a:gd name="connsiteY808" fmla="*/ 25026 h 715772"/>
                  <a:gd name="connsiteX809" fmla="*/ 824658 w 1847786"/>
                  <a:gd name="connsiteY809" fmla="*/ 36671 h 715772"/>
                  <a:gd name="connsiteX810" fmla="*/ 806734 w 1847786"/>
                  <a:gd name="connsiteY810" fmla="*/ 22056 h 715772"/>
                  <a:gd name="connsiteX811" fmla="*/ 813012 w 1847786"/>
                  <a:gd name="connsiteY811" fmla="*/ 13207 h 715772"/>
                  <a:gd name="connsiteX812" fmla="*/ 619499 w 1847786"/>
                  <a:gd name="connsiteY812" fmla="*/ 8995 h 715772"/>
                  <a:gd name="connsiteX813" fmla="*/ 641676 w 1847786"/>
                  <a:gd name="connsiteY813" fmla="*/ 9310 h 715772"/>
                  <a:gd name="connsiteX814" fmla="*/ 643413 w 1847786"/>
                  <a:gd name="connsiteY814" fmla="*/ 16213 h 715772"/>
                  <a:gd name="connsiteX815" fmla="*/ 636636 w 1847786"/>
                  <a:gd name="connsiteY815" fmla="*/ 28445 h 715772"/>
                  <a:gd name="connsiteX816" fmla="*/ 627210 w 1847786"/>
                  <a:gd name="connsiteY816" fmla="*/ 33669 h 715772"/>
                  <a:gd name="connsiteX817" fmla="*/ 629705 w 1847786"/>
                  <a:gd name="connsiteY817" fmla="*/ 45907 h 715772"/>
                  <a:gd name="connsiteX818" fmla="*/ 615091 w 1847786"/>
                  <a:gd name="connsiteY818" fmla="*/ 63830 h 715772"/>
                  <a:gd name="connsiteX819" fmla="*/ 603447 w 1847786"/>
                  <a:gd name="connsiteY819" fmla="*/ 43851 h 715772"/>
                  <a:gd name="connsiteX820" fmla="*/ 608342 w 1847786"/>
                  <a:gd name="connsiteY820" fmla="*/ 30750 h 715772"/>
                  <a:gd name="connsiteX821" fmla="*/ 614794 w 1847786"/>
                  <a:gd name="connsiteY821" fmla="*/ 27548 h 715772"/>
                  <a:gd name="connsiteX822" fmla="*/ 618011 w 1847786"/>
                  <a:gd name="connsiteY822" fmla="*/ 9820 h 715772"/>
                  <a:gd name="connsiteX823" fmla="*/ 452599 w 1847786"/>
                  <a:gd name="connsiteY823" fmla="*/ 8868 h 715772"/>
                  <a:gd name="connsiteX824" fmla="*/ 466220 w 1847786"/>
                  <a:gd name="connsiteY824" fmla="*/ 12032 h 715772"/>
                  <a:gd name="connsiteX825" fmla="*/ 476427 w 1847786"/>
                  <a:gd name="connsiteY825" fmla="*/ 32784 h 715772"/>
                  <a:gd name="connsiteX826" fmla="*/ 453413 w 1847786"/>
                  <a:gd name="connsiteY826" fmla="*/ 35048 h 715772"/>
                  <a:gd name="connsiteX827" fmla="*/ 443205 w 1847786"/>
                  <a:gd name="connsiteY827" fmla="*/ 14298 h 715772"/>
                  <a:gd name="connsiteX828" fmla="*/ 452599 w 1847786"/>
                  <a:gd name="connsiteY828" fmla="*/ 8868 h 715772"/>
                  <a:gd name="connsiteX829" fmla="*/ 31786 w 1847786"/>
                  <a:gd name="connsiteY829" fmla="*/ 6090 h 715772"/>
                  <a:gd name="connsiteX830" fmla="*/ 40635 w 1847786"/>
                  <a:gd name="connsiteY830" fmla="*/ 12369 h 715772"/>
                  <a:gd name="connsiteX831" fmla="*/ 41702 w 1847786"/>
                  <a:gd name="connsiteY831" fmla="*/ 17599 h 715772"/>
                  <a:gd name="connsiteX832" fmla="*/ 44433 w 1847786"/>
                  <a:gd name="connsiteY832" fmla="*/ 16911 h 715772"/>
                  <a:gd name="connsiteX833" fmla="*/ 56665 w 1847786"/>
                  <a:gd name="connsiteY833" fmla="*/ 23690 h 715772"/>
                  <a:gd name="connsiteX834" fmla="*/ 60795 w 1847786"/>
                  <a:gd name="connsiteY834" fmla="*/ 46443 h 715772"/>
                  <a:gd name="connsiteX835" fmla="*/ 38041 w 1847786"/>
                  <a:gd name="connsiteY835" fmla="*/ 42315 h 715772"/>
                  <a:gd name="connsiteX836" fmla="*/ 37557 w 1847786"/>
                  <a:gd name="connsiteY836" fmla="*/ 39656 h 715772"/>
                  <a:gd name="connsiteX837" fmla="*/ 28817 w 1847786"/>
                  <a:gd name="connsiteY837" fmla="*/ 43994 h 715772"/>
                  <a:gd name="connsiteX838" fmla="*/ 17171 w 1847786"/>
                  <a:gd name="connsiteY838" fmla="*/ 24013 h 715772"/>
                  <a:gd name="connsiteX839" fmla="*/ 31786 w 1847786"/>
                  <a:gd name="connsiteY839" fmla="*/ 6090 h 715772"/>
                  <a:gd name="connsiteX840" fmla="*/ 86887 w 1847786"/>
                  <a:gd name="connsiteY840" fmla="*/ 29 h 715772"/>
                  <a:gd name="connsiteX841" fmla="*/ 98533 w 1847786"/>
                  <a:gd name="connsiteY841" fmla="*/ 20008 h 715772"/>
                  <a:gd name="connsiteX842" fmla="*/ 83919 w 1847786"/>
                  <a:gd name="connsiteY842" fmla="*/ 37932 h 715772"/>
                  <a:gd name="connsiteX843" fmla="*/ 72273 w 1847786"/>
                  <a:gd name="connsiteY843" fmla="*/ 17952 h 715772"/>
                  <a:gd name="connsiteX844" fmla="*/ 86887 w 1847786"/>
                  <a:gd name="connsiteY844" fmla="*/ 29 h 71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</a:cxnLst>
                <a:rect l="l" t="t" r="r" b="b"/>
                <a:pathLst>
                  <a:path w="1847786" h="715772">
                    <a:moveTo>
                      <a:pt x="928359" y="701510"/>
                    </a:moveTo>
                    <a:cubicBezTo>
                      <a:pt x="933593" y="701920"/>
                      <a:pt x="938216" y="703761"/>
                      <a:pt x="941459" y="706406"/>
                    </a:cubicBezTo>
                    <a:lnTo>
                      <a:pt x="945743" y="715035"/>
                    </a:lnTo>
                    <a:lnTo>
                      <a:pt x="937052" y="715772"/>
                    </a:lnTo>
                    <a:lnTo>
                      <a:pt x="908994" y="714395"/>
                    </a:lnTo>
                    <a:lnTo>
                      <a:pt x="908380" y="713155"/>
                    </a:lnTo>
                    <a:cubicBezTo>
                      <a:pt x="908947" y="705904"/>
                      <a:pt x="917892" y="700690"/>
                      <a:pt x="928359" y="701510"/>
                    </a:cubicBezTo>
                    <a:close/>
                    <a:moveTo>
                      <a:pt x="1024802" y="690890"/>
                    </a:moveTo>
                    <a:cubicBezTo>
                      <a:pt x="1028428" y="691175"/>
                      <a:pt x="1031544" y="693554"/>
                      <a:pt x="1033651" y="697169"/>
                    </a:cubicBezTo>
                    <a:lnTo>
                      <a:pt x="1035737" y="707394"/>
                    </a:lnTo>
                    <a:lnTo>
                      <a:pt x="1010339" y="709550"/>
                    </a:lnTo>
                    <a:lnTo>
                      <a:pt x="1010189" y="708814"/>
                    </a:lnTo>
                    <a:cubicBezTo>
                      <a:pt x="1011008" y="698346"/>
                      <a:pt x="1017550" y="690322"/>
                      <a:pt x="1024802" y="690890"/>
                    </a:cubicBezTo>
                    <a:close/>
                    <a:moveTo>
                      <a:pt x="822034" y="689343"/>
                    </a:moveTo>
                    <a:cubicBezTo>
                      <a:pt x="826153" y="690091"/>
                      <a:pt x="830555" y="692410"/>
                      <a:pt x="834267" y="696121"/>
                    </a:cubicBezTo>
                    <a:lnTo>
                      <a:pt x="836858" y="710401"/>
                    </a:lnTo>
                    <a:lnTo>
                      <a:pt x="814257" y="707119"/>
                    </a:lnTo>
                    <a:lnTo>
                      <a:pt x="811513" y="691992"/>
                    </a:lnTo>
                    <a:cubicBezTo>
                      <a:pt x="814085" y="689421"/>
                      <a:pt x="817918" y="688596"/>
                      <a:pt x="822034" y="689343"/>
                    </a:cubicBezTo>
                    <a:close/>
                    <a:moveTo>
                      <a:pt x="908412" y="643854"/>
                    </a:moveTo>
                    <a:cubicBezTo>
                      <a:pt x="915663" y="644422"/>
                      <a:pt x="920877" y="653367"/>
                      <a:pt x="920056" y="663834"/>
                    </a:cubicBezTo>
                    <a:cubicBezTo>
                      <a:pt x="919237" y="674301"/>
                      <a:pt x="912694" y="682325"/>
                      <a:pt x="905443" y="681758"/>
                    </a:cubicBezTo>
                    <a:cubicBezTo>
                      <a:pt x="898191" y="681189"/>
                      <a:pt x="892978" y="672245"/>
                      <a:pt x="893797" y="661777"/>
                    </a:cubicBezTo>
                    <a:cubicBezTo>
                      <a:pt x="894617" y="651311"/>
                      <a:pt x="901160" y="643286"/>
                      <a:pt x="908412" y="643854"/>
                    </a:cubicBezTo>
                    <a:close/>
                    <a:moveTo>
                      <a:pt x="705644" y="642308"/>
                    </a:moveTo>
                    <a:cubicBezTo>
                      <a:pt x="709761" y="643055"/>
                      <a:pt x="714164" y="645373"/>
                      <a:pt x="717876" y="649085"/>
                    </a:cubicBezTo>
                    <a:cubicBezTo>
                      <a:pt x="725300" y="656510"/>
                      <a:pt x="727148" y="666696"/>
                      <a:pt x="722005" y="671839"/>
                    </a:cubicBezTo>
                    <a:cubicBezTo>
                      <a:pt x="716862" y="676982"/>
                      <a:pt x="706674" y="675134"/>
                      <a:pt x="699251" y="667710"/>
                    </a:cubicBezTo>
                    <a:cubicBezTo>
                      <a:pt x="691827" y="660286"/>
                      <a:pt x="689978" y="650099"/>
                      <a:pt x="695121" y="644955"/>
                    </a:cubicBezTo>
                    <a:cubicBezTo>
                      <a:pt x="697694" y="642383"/>
                      <a:pt x="701526" y="641560"/>
                      <a:pt x="705644" y="642308"/>
                    </a:cubicBezTo>
                    <a:close/>
                    <a:moveTo>
                      <a:pt x="1325085" y="641451"/>
                    </a:moveTo>
                    <a:lnTo>
                      <a:pt x="1326582" y="642671"/>
                    </a:lnTo>
                    <a:lnTo>
                      <a:pt x="1305863" y="652027"/>
                    </a:lnTo>
                    <a:lnTo>
                      <a:pt x="1311383" y="644247"/>
                    </a:lnTo>
                    <a:cubicBezTo>
                      <a:pt x="1314999" y="642139"/>
                      <a:pt x="1319851" y="641040"/>
                      <a:pt x="1325085" y="641451"/>
                    </a:cubicBezTo>
                    <a:close/>
                    <a:moveTo>
                      <a:pt x="1063417" y="633172"/>
                    </a:moveTo>
                    <a:cubicBezTo>
                      <a:pt x="1069773" y="636708"/>
                      <a:pt x="1070787" y="647012"/>
                      <a:pt x="1065682" y="656186"/>
                    </a:cubicBezTo>
                    <a:cubicBezTo>
                      <a:pt x="1060576" y="665360"/>
                      <a:pt x="1051286" y="669930"/>
                      <a:pt x="1044930" y="666393"/>
                    </a:cubicBezTo>
                    <a:cubicBezTo>
                      <a:pt x="1038574" y="662856"/>
                      <a:pt x="1037560" y="652553"/>
                      <a:pt x="1042666" y="643378"/>
                    </a:cubicBezTo>
                    <a:cubicBezTo>
                      <a:pt x="1047771" y="634204"/>
                      <a:pt x="1057061" y="629634"/>
                      <a:pt x="1063417" y="633172"/>
                    </a:cubicBezTo>
                    <a:close/>
                    <a:moveTo>
                      <a:pt x="1218760" y="629283"/>
                    </a:moveTo>
                    <a:cubicBezTo>
                      <a:pt x="1222879" y="630031"/>
                      <a:pt x="1227281" y="632349"/>
                      <a:pt x="1230993" y="636061"/>
                    </a:cubicBezTo>
                    <a:cubicBezTo>
                      <a:pt x="1238418" y="643485"/>
                      <a:pt x="1240266" y="653672"/>
                      <a:pt x="1235122" y="658816"/>
                    </a:cubicBezTo>
                    <a:cubicBezTo>
                      <a:pt x="1229979" y="663959"/>
                      <a:pt x="1219792" y="662111"/>
                      <a:pt x="1212368" y="654686"/>
                    </a:cubicBezTo>
                    <a:cubicBezTo>
                      <a:pt x="1204944" y="647263"/>
                      <a:pt x="1203095" y="637075"/>
                      <a:pt x="1208239" y="631933"/>
                    </a:cubicBezTo>
                    <a:cubicBezTo>
                      <a:pt x="1210810" y="629360"/>
                      <a:pt x="1214642" y="628537"/>
                      <a:pt x="1218760" y="629283"/>
                    </a:cubicBezTo>
                    <a:close/>
                    <a:moveTo>
                      <a:pt x="1126187" y="629177"/>
                    </a:moveTo>
                    <a:cubicBezTo>
                      <a:pt x="1133439" y="629747"/>
                      <a:pt x="1138653" y="638691"/>
                      <a:pt x="1137833" y="649157"/>
                    </a:cubicBezTo>
                    <a:cubicBezTo>
                      <a:pt x="1137014" y="659625"/>
                      <a:pt x="1130470" y="667650"/>
                      <a:pt x="1123219" y="667080"/>
                    </a:cubicBezTo>
                    <a:cubicBezTo>
                      <a:pt x="1115967" y="666513"/>
                      <a:pt x="1110754" y="657567"/>
                      <a:pt x="1111574" y="647101"/>
                    </a:cubicBezTo>
                    <a:cubicBezTo>
                      <a:pt x="1112394" y="636633"/>
                      <a:pt x="1118936" y="628609"/>
                      <a:pt x="1126187" y="629177"/>
                    </a:cubicBezTo>
                    <a:close/>
                    <a:moveTo>
                      <a:pt x="964836" y="620788"/>
                    </a:moveTo>
                    <a:cubicBezTo>
                      <a:pt x="975302" y="621609"/>
                      <a:pt x="983328" y="628151"/>
                      <a:pt x="982759" y="635402"/>
                    </a:cubicBezTo>
                    <a:cubicBezTo>
                      <a:pt x="982191" y="642654"/>
                      <a:pt x="973246" y="647868"/>
                      <a:pt x="962779" y="647048"/>
                    </a:cubicBezTo>
                    <a:cubicBezTo>
                      <a:pt x="952313" y="646228"/>
                      <a:pt x="944288" y="639685"/>
                      <a:pt x="944855" y="632434"/>
                    </a:cubicBezTo>
                    <a:cubicBezTo>
                      <a:pt x="945425" y="625182"/>
                      <a:pt x="954369" y="619968"/>
                      <a:pt x="964836" y="620788"/>
                    </a:cubicBezTo>
                    <a:close/>
                    <a:moveTo>
                      <a:pt x="590720" y="619243"/>
                    </a:moveTo>
                    <a:cubicBezTo>
                      <a:pt x="594885" y="618834"/>
                      <a:pt x="599754" y="619857"/>
                      <a:pt x="604341" y="622409"/>
                    </a:cubicBezTo>
                    <a:cubicBezTo>
                      <a:pt x="613516" y="627514"/>
                      <a:pt x="618086" y="636805"/>
                      <a:pt x="614549" y="643160"/>
                    </a:cubicBezTo>
                    <a:lnTo>
                      <a:pt x="614481" y="643200"/>
                    </a:lnTo>
                    <a:lnTo>
                      <a:pt x="621921" y="648478"/>
                    </a:lnTo>
                    <a:cubicBezTo>
                      <a:pt x="624029" y="652094"/>
                      <a:pt x="625126" y="656948"/>
                      <a:pt x="624717" y="662181"/>
                    </a:cubicBezTo>
                    <a:lnTo>
                      <a:pt x="624651" y="662355"/>
                    </a:lnTo>
                    <a:lnTo>
                      <a:pt x="600227" y="655387"/>
                    </a:lnTo>
                    <a:lnTo>
                      <a:pt x="602958" y="648080"/>
                    </a:lnTo>
                    <a:lnTo>
                      <a:pt x="591534" y="645425"/>
                    </a:lnTo>
                    <a:cubicBezTo>
                      <a:pt x="582360" y="640319"/>
                      <a:pt x="577789" y="631029"/>
                      <a:pt x="581327" y="624673"/>
                    </a:cubicBezTo>
                    <a:cubicBezTo>
                      <a:pt x="583096" y="621495"/>
                      <a:pt x="586555" y="619653"/>
                      <a:pt x="590720" y="619243"/>
                    </a:cubicBezTo>
                    <a:close/>
                    <a:moveTo>
                      <a:pt x="669496" y="619135"/>
                    </a:moveTo>
                    <a:cubicBezTo>
                      <a:pt x="679962" y="619956"/>
                      <a:pt x="687987" y="626499"/>
                      <a:pt x="687418" y="633750"/>
                    </a:cubicBezTo>
                    <a:cubicBezTo>
                      <a:pt x="686851" y="641001"/>
                      <a:pt x="677905" y="646216"/>
                      <a:pt x="667439" y="645395"/>
                    </a:cubicBezTo>
                    <a:cubicBezTo>
                      <a:pt x="656973" y="644574"/>
                      <a:pt x="648948" y="638032"/>
                      <a:pt x="649515" y="630781"/>
                    </a:cubicBezTo>
                    <a:cubicBezTo>
                      <a:pt x="650084" y="623529"/>
                      <a:pt x="659028" y="618315"/>
                      <a:pt x="669496" y="619135"/>
                    </a:cubicBezTo>
                    <a:close/>
                    <a:moveTo>
                      <a:pt x="768365" y="613419"/>
                    </a:moveTo>
                    <a:cubicBezTo>
                      <a:pt x="772482" y="612674"/>
                      <a:pt x="776314" y="613497"/>
                      <a:pt x="778886" y="616068"/>
                    </a:cubicBezTo>
                    <a:cubicBezTo>
                      <a:pt x="784030" y="621211"/>
                      <a:pt x="782182" y="631398"/>
                      <a:pt x="774757" y="638822"/>
                    </a:cubicBezTo>
                    <a:cubicBezTo>
                      <a:pt x="767333" y="646246"/>
                      <a:pt x="757146" y="648096"/>
                      <a:pt x="752003" y="642953"/>
                    </a:cubicBezTo>
                    <a:cubicBezTo>
                      <a:pt x="746859" y="637809"/>
                      <a:pt x="748708" y="627621"/>
                      <a:pt x="756132" y="620197"/>
                    </a:cubicBezTo>
                    <a:cubicBezTo>
                      <a:pt x="759845" y="616485"/>
                      <a:pt x="764246" y="614167"/>
                      <a:pt x="768365" y="613419"/>
                    </a:cubicBezTo>
                    <a:close/>
                    <a:moveTo>
                      <a:pt x="890356" y="604933"/>
                    </a:moveTo>
                    <a:cubicBezTo>
                      <a:pt x="897608" y="605502"/>
                      <a:pt x="902821" y="614446"/>
                      <a:pt x="902001" y="624914"/>
                    </a:cubicBezTo>
                    <a:cubicBezTo>
                      <a:pt x="901181" y="635380"/>
                      <a:pt x="894639" y="643405"/>
                      <a:pt x="887388" y="642837"/>
                    </a:cubicBezTo>
                    <a:cubicBezTo>
                      <a:pt x="880136" y="642268"/>
                      <a:pt x="874922" y="633322"/>
                      <a:pt x="875743" y="622857"/>
                    </a:cubicBezTo>
                    <a:cubicBezTo>
                      <a:pt x="876561" y="612390"/>
                      <a:pt x="883105" y="604365"/>
                      <a:pt x="890356" y="604933"/>
                    </a:cubicBezTo>
                    <a:close/>
                    <a:moveTo>
                      <a:pt x="1187835" y="598731"/>
                    </a:moveTo>
                    <a:cubicBezTo>
                      <a:pt x="1194191" y="602268"/>
                      <a:pt x="1195205" y="612572"/>
                      <a:pt x="1190099" y="621746"/>
                    </a:cubicBezTo>
                    <a:cubicBezTo>
                      <a:pt x="1184994" y="630920"/>
                      <a:pt x="1175704" y="635490"/>
                      <a:pt x="1169348" y="631953"/>
                    </a:cubicBezTo>
                    <a:cubicBezTo>
                      <a:pt x="1162992" y="628416"/>
                      <a:pt x="1161978" y="618113"/>
                      <a:pt x="1167083" y="608938"/>
                    </a:cubicBezTo>
                    <a:cubicBezTo>
                      <a:pt x="1172189" y="599764"/>
                      <a:pt x="1181479" y="595195"/>
                      <a:pt x="1187835" y="598731"/>
                    </a:cubicBezTo>
                    <a:close/>
                    <a:moveTo>
                      <a:pt x="1343178" y="594845"/>
                    </a:moveTo>
                    <a:cubicBezTo>
                      <a:pt x="1347297" y="595593"/>
                      <a:pt x="1351700" y="597910"/>
                      <a:pt x="1355411" y="601623"/>
                    </a:cubicBezTo>
                    <a:cubicBezTo>
                      <a:pt x="1362835" y="609046"/>
                      <a:pt x="1364684" y="619233"/>
                      <a:pt x="1359540" y="624377"/>
                    </a:cubicBezTo>
                    <a:cubicBezTo>
                      <a:pt x="1354397" y="629521"/>
                      <a:pt x="1344210" y="627672"/>
                      <a:pt x="1336786" y="620247"/>
                    </a:cubicBezTo>
                    <a:cubicBezTo>
                      <a:pt x="1329362" y="612824"/>
                      <a:pt x="1327513" y="602636"/>
                      <a:pt x="1332657" y="597494"/>
                    </a:cubicBezTo>
                    <a:cubicBezTo>
                      <a:pt x="1335229" y="594922"/>
                      <a:pt x="1339060" y="594098"/>
                      <a:pt x="1343178" y="594845"/>
                    </a:cubicBezTo>
                    <a:close/>
                    <a:moveTo>
                      <a:pt x="1250605" y="594739"/>
                    </a:moveTo>
                    <a:cubicBezTo>
                      <a:pt x="1257857" y="595308"/>
                      <a:pt x="1263071" y="604252"/>
                      <a:pt x="1262250" y="614718"/>
                    </a:cubicBezTo>
                    <a:cubicBezTo>
                      <a:pt x="1261430" y="625186"/>
                      <a:pt x="1254888" y="633211"/>
                      <a:pt x="1247637" y="632642"/>
                    </a:cubicBezTo>
                    <a:cubicBezTo>
                      <a:pt x="1240385" y="632074"/>
                      <a:pt x="1235172" y="623128"/>
                      <a:pt x="1235992" y="612663"/>
                    </a:cubicBezTo>
                    <a:cubicBezTo>
                      <a:pt x="1236811" y="602194"/>
                      <a:pt x="1243354" y="594170"/>
                      <a:pt x="1250605" y="594739"/>
                    </a:cubicBezTo>
                    <a:close/>
                    <a:moveTo>
                      <a:pt x="1014774" y="570494"/>
                    </a:moveTo>
                    <a:cubicBezTo>
                      <a:pt x="1022026" y="571062"/>
                      <a:pt x="1027239" y="580007"/>
                      <a:pt x="1026420" y="590475"/>
                    </a:cubicBezTo>
                    <a:cubicBezTo>
                      <a:pt x="1025600" y="600941"/>
                      <a:pt x="1019057" y="608965"/>
                      <a:pt x="1011805" y="608398"/>
                    </a:cubicBezTo>
                    <a:cubicBezTo>
                      <a:pt x="1004554" y="607830"/>
                      <a:pt x="999340" y="598885"/>
                      <a:pt x="1000160" y="588417"/>
                    </a:cubicBezTo>
                    <a:cubicBezTo>
                      <a:pt x="1000980" y="577951"/>
                      <a:pt x="1007523" y="569927"/>
                      <a:pt x="1014774" y="570494"/>
                    </a:cubicBezTo>
                    <a:close/>
                    <a:moveTo>
                      <a:pt x="821998" y="541792"/>
                    </a:moveTo>
                    <a:cubicBezTo>
                      <a:pt x="832464" y="542613"/>
                      <a:pt x="840489" y="549155"/>
                      <a:pt x="839922" y="556406"/>
                    </a:cubicBezTo>
                    <a:cubicBezTo>
                      <a:pt x="839354" y="563658"/>
                      <a:pt x="830409" y="568872"/>
                      <a:pt x="819941" y="568052"/>
                    </a:cubicBezTo>
                    <a:cubicBezTo>
                      <a:pt x="809475" y="567233"/>
                      <a:pt x="801451" y="560689"/>
                      <a:pt x="802018" y="553438"/>
                    </a:cubicBezTo>
                    <a:cubicBezTo>
                      <a:pt x="802586" y="546186"/>
                      <a:pt x="811532" y="540973"/>
                      <a:pt x="821998" y="541792"/>
                    </a:cubicBezTo>
                    <a:close/>
                    <a:moveTo>
                      <a:pt x="447881" y="540248"/>
                    </a:moveTo>
                    <a:cubicBezTo>
                      <a:pt x="452046" y="539839"/>
                      <a:pt x="456916" y="540862"/>
                      <a:pt x="461502" y="543415"/>
                    </a:cubicBezTo>
                    <a:cubicBezTo>
                      <a:pt x="470677" y="548520"/>
                      <a:pt x="475247" y="557810"/>
                      <a:pt x="471709" y="564166"/>
                    </a:cubicBezTo>
                    <a:cubicBezTo>
                      <a:pt x="468173" y="570523"/>
                      <a:pt x="457869" y="571535"/>
                      <a:pt x="448695" y="566431"/>
                    </a:cubicBezTo>
                    <a:cubicBezTo>
                      <a:pt x="439521" y="561325"/>
                      <a:pt x="434950" y="552035"/>
                      <a:pt x="438488" y="545679"/>
                    </a:cubicBezTo>
                    <a:cubicBezTo>
                      <a:pt x="440256" y="542500"/>
                      <a:pt x="443717" y="540658"/>
                      <a:pt x="447881" y="540248"/>
                    </a:cubicBezTo>
                    <a:close/>
                    <a:moveTo>
                      <a:pt x="625526" y="534423"/>
                    </a:moveTo>
                    <a:cubicBezTo>
                      <a:pt x="629642" y="533678"/>
                      <a:pt x="633475" y="534501"/>
                      <a:pt x="636047" y="537072"/>
                    </a:cubicBezTo>
                    <a:cubicBezTo>
                      <a:pt x="641192" y="542215"/>
                      <a:pt x="639342" y="552403"/>
                      <a:pt x="631918" y="559826"/>
                    </a:cubicBezTo>
                    <a:cubicBezTo>
                      <a:pt x="624494" y="567250"/>
                      <a:pt x="614307" y="569100"/>
                      <a:pt x="609164" y="563957"/>
                    </a:cubicBezTo>
                    <a:cubicBezTo>
                      <a:pt x="604020" y="558813"/>
                      <a:pt x="605869" y="548625"/>
                      <a:pt x="613293" y="541201"/>
                    </a:cubicBezTo>
                    <a:cubicBezTo>
                      <a:pt x="617005" y="537489"/>
                      <a:pt x="621407" y="535171"/>
                      <a:pt x="625526" y="534423"/>
                    </a:cubicBezTo>
                    <a:close/>
                    <a:moveTo>
                      <a:pt x="1335114" y="528769"/>
                    </a:moveTo>
                    <a:cubicBezTo>
                      <a:pt x="1345580" y="529588"/>
                      <a:pt x="1353605" y="536132"/>
                      <a:pt x="1353037" y="543383"/>
                    </a:cubicBezTo>
                    <a:cubicBezTo>
                      <a:pt x="1352469" y="550635"/>
                      <a:pt x="1343524" y="555848"/>
                      <a:pt x="1333057" y="555029"/>
                    </a:cubicBezTo>
                    <a:cubicBezTo>
                      <a:pt x="1322591" y="554209"/>
                      <a:pt x="1314566" y="547666"/>
                      <a:pt x="1315133" y="540415"/>
                    </a:cubicBezTo>
                    <a:cubicBezTo>
                      <a:pt x="1315702" y="533163"/>
                      <a:pt x="1324646" y="527949"/>
                      <a:pt x="1335114" y="528769"/>
                    </a:cubicBezTo>
                    <a:close/>
                    <a:moveTo>
                      <a:pt x="1190639" y="524636"/>
                    </a:moveTo>
                    <a:cubicBezTo>
                      <a:pt x="1201106" y="525456"/>
                      <a:pt x="1209131" y="531999"/>
                      <a:pt x="1208562" y="539250"/>
                    </a:cubicBezTo>
                    <a:cubicBezTo>
                      <a:pt x="1207995" y="546502"/>
                      <a:pt x="1199049" y="551716"/>
                      <a:pt x="1188583" y="550896"/>
                    </a:cubicBezTo>
                    <a:cubicBezTo>
                      <a:pt x="1178117" y="550077"/>
                      <a:pt x="1170091" y="543533"/>
                      <a:pt x="1170659" y="536282"/>
                    </a:cubicBezTo>
                    <a:cubicBezTo>
                      <a:pt x="1171227" y="529030"/>
                      <a:pt x="1180172" y="523817"/>
                      <a:pt x="1190639" y="524636"/>
                    </a:cubicBezTo>
                    <a:close/>
                    <a:moveTo>
                      <a:pt x="531064" y="523609"/>
                    </a:moveTo>
                    <a:cubicBezTo>
                      <a:pt x="541530" y="524430"/>
                      <a:pt x="549555" y="530972"/>
                      <a:pt x="548986" y="538223"/>
                    </a:cubicBezTo>
                    <a:cubicBezTo>
                      <a:pt x="548419" y="545475"/>
                      <a:pt x="539473" y="550689"/>
                      <a:pt x="529007" y="549869"/>
                    </a:cubicBezTo>
                    <a:cubicBezTo>
                      <a:pt x="518540" y="549050"/>
                      <a:pt x="510516" y="542506"/>
                      <a:pt x="511083" y="535255"/>
                    </a:cubicBezTo>
                    <a:cubicBezTo>
                      <a:pt x="511652" y="528003"/>
                      <a:pt x="520596" y="522789"/>
                      <a:pt x="531064" y="523609"/>
                    </a:cubicBezTo>
                    <a:close/>
                    <a:moveTo>
                      <a:pt x="1138643" y="521400"/>
                    </a:moveTo>
                    <a:cubicBezTo>
                      <a:pt x="1142760" y="520653"/>
                      <a:pt x="1146592" y="521478"/>
                      <a:pt x="1149165" y="524049"/>
                    </a:cubicBezTo>
                    <a:cubicBezTo>
                      <a:pt x="1154308" y="529192"/>
                      <a:pt x="1152459" y="539379"/>
                      <a:pt x="1145035" y="546803"/>
                    </a:cubicBezTo>
                    <a:cubicBezTo>
                      <a:pt x="1137612" y="554227"/>
                      <a:pt x="1127424" y="556076"/>
                      <a:pt x="1122281" y="550932"/>
                    </a:cubicBezTo>
                    <a:cubicBezTo>
                      <a:pt x="1117137" y="545790"/>
                      <a:pt x="1118986" y="535602"/>
                      <a:pt x="1126410" y="528178"/>
                    </a:cubicBezTo>
                    <a:cubicBezTo>
                      <a:pt x="1130122" y="524467"/>
                      <a:pt x="1134525" y="522148"/>
                      <a:pt x="1138643" y="521400"/>
                    </a:cubicBezTo>
                    <a:close/>
                    <a:moveTo>
                      <a:pt x="334593" y="516240"/>
                    </a:moveTo>
                    <a:cubicBezTo>
                      <a:pt x="338709" y="515495"/>
                      <a:pt x="342543" y="516318"/>
                      <a:pt x="345114" y="518889"/>
                    </a:cubicBezTo>
                    <a:lnTo>
                      <a:pt x="343642" y="527004"/>
                    </a:lnTo>
                    <a:lnTo>
                      <a:pt x="330970" y="518247"/>
                    </a:lnTo>
                    <a:close/>
                    <a:moveTo>
                      <a:pt x="981454" y="513607"/>
                    </a:moveTo>
                    <a:cubicBezTo>
                      <a:pt x="988705" y="514174"/>
                      <a:pt x="993919" y="523120"/>
                      <a:pt x="993098" y="533586"/>
                    </a:cubicBezTo>
                    <a:cubicBezTo>
                      <a:pt x="992689" y="538820"/>
                      <a:pt x="990848" y="543443"/>
                      <a:pt x="988203" y="546687"/>
                    </a:cubicBezTo>
                    <a:lnTo>
                      <a:pt x="983728" y="548908"/>
                    </a:lnTo>
                    <a:lnTo>
                      <a:pt x="984827" y="551142"/>
                    </a:lnTo>
                    <a:cubicBezTo>
                      <a:pt x="981290" y="557498"/>
                      <a:pt x="970986" y="558512"/>
                      <a:pt x="961812" y="553407"/>
                    </a:cubicBezTo>
                    <a:cubicBezTo>
                      <a:pt x="952638" y="548301"/>
                      <a:pt x="948068" y="539011"/>
                      <a:pt x="951605" y="532655"/>
                    </a:cubicBezTo>
                    <a:cubicBezTo>
                      <a:pt x="953374" y="529477"/>
                      <a:pt x="956833" y="527635"/>
                      <a:pt x="960998" y="527225"/>
                    </a:cubicBezTo>
                    <a:lnTo>
                      <a:pt x="967854" y="528819"/>
                    </a:lnTo>
                    <a:lnTo>
                      <a:pt x="971734" y="518430"/>
                    </a:lnTo>
                    <a:cubicBezTo>
                      <a:pt x="974379" y="515187"/>
                      <a:pt x="977827" y="513323"/>
                      <a:pt x="981454" y="513607"/>
                    </a:cubicBezTo>
                    <a:close/>
                    <a:moveTo>
                      <a:pt x="1411500" y="510433"/>
                    </a:moveTo>
                    <a:cubicBezTo>
                      <a:pt x="1418751" y="511002"/>
                      <a:pt x="1423965" y="519946"/>
                      <a:pt x="1423144" y="530414"/>
                    </a:cubicBezTo>
                    <a:cubicBezTo>
                      <a:pt x="1422325" y="540881"/>
                      <a:pt x="1415783" y="548905"/>
                      <a:pt x="1408531" y="548337"/>
                    </a:cubicBezTo>
                    <a:cubicBezTo>
                      <a:pt x="1401280" y="547769"/>
                      <a:pt x="1396066" y="538825"/>
                      <a:pt x="1396887" y="528357"/>
                    </a:cubicBezTo>
                    <a:cubicBezTo>
                      <a:pt x="1397705" y="517890"/>
                      <a:pt x="1404248" y="509866"/>
                      <a:pt x="1411500" y="510433"/>
                    </a:cubicBezTo>
                    <a:close/>
                    <a:moveTo>
                      <a:pt x="954808" y="500390"/>
                    </a:moveTo>
                    <a:cubicBezTo>
                      <a:pt x="965275" y="501210"/>
                      <a:pt x="973299" y="507754"/>
                      <a:pt x="972732" y="515005"/>
                    </a:cubicBezTo>
                    <a:cubicBezTo>
                      <a:pt x="972163" y="522256"/>
                      <a:pt x="963219" y="527471"/>
                      <a:pt x="952752" y="526650"/>
                    </a:cubicBezTo>
                    <a:cubicBezTo>
                      <a:pt x="942285" y="525830"/>
                      <a:pt x="934260" y="519287"/>
                      <a:pt x="934829" y="512036"/>
                    </a:cubicBezTo>
                    <a:cubicBezTo>
                      <a:pt x="935396" y="504785"/>
                      <a:pt x="944342" y="499571"/>
                      <a:pt x="954808" y="500390"/>
                    </a:cubicBezTo>
                    <a:close/>
                    <a:moveTo>
                      <a:pt x="1459532" y="494330"/>
                    </a:moveTo>
                    <a:cubicBezTo>
                      <a:pt x="1469999" y="495150"/>
                      <a:pt x="1478023" y="501693"/>
                      <a:pt x="1477456" y="508944"/>
                    </a:cubicBezTo>
                    <a:cubicBezTo>
                      <a:pt x="1476887" y="516196"/>
                      <a:pt x="1467943" y="521410"/>
                      <a:pt x="1457475" y="520590"/>
                    </a:cubicBezTo>
                    <a:cubicBezTo>
                      <a:pt x="1447008" y="519769"/>
                      <a:pt x="1438984" y="513227"/>
                      <a:pt x="1439552" y="505976"/>
                    </a:cubicBezTo>
                    <a:cubicBezTo>
                      <a:pt x="1440120" y="498724"/>
                      <a:pt x="1449064" y="493510"/>
                      <a:pt x="1459532" y="494330"/>
                    </a:cubicBezTo>
                    <a:close/>
                    <a:moveTo>
                      <a:pt x="1085416" y="492786"/>
                    </a:moveTo>
                    <a:cubicBezTo>
                      <a:pt x="1089581" y="492377"/>
                      <a:pt x="1094451" y="493399"/>
                      <a:pt x="1099039" y="495951"/>
                    </a:cubicBezTo>
                    <a:cubicBezTo>
                      <a:pt x="1108212" y="501057"/>
                      <a:pt x="1112782" y="510348"/>
                      <a:pt x="1109245" y="516703"/>
                    </a:cubicBezTo>
                    <a:cubicBezTo>
                      <a:pt x="1105709" y="523059"/>
                      <a:pt x="1095404" y="524074"/>
                      <a:pt x="1086230" y="518967"/>
                    </a:cubicBezTo>
                    <a:cubicBezTo>
                      <a:pt x="1077057" y="513863"/>
                      <a:pt x="1072486" y="504573"/>
                      <a:pt x="1076023" y="498218"/>
                    </a:cubicBezTo>
                    <a:cubicBezTo>
                      <a:pt x="1077792" y="495038"/>
                      <a:pt x="1081252" y="493196"/>
                      <a:pt x="1085416" y="492786"/>
                    </a:cubicBezTo>
                    <a:close/>
                    <a:moveTo>
                      <a:pt x="693140" y="492112"/>
                    </a:moveTo>
                    <a:cubicBezTo>
                      <a:pt x="699496" y="495648"/>
                      <a:pt x="700510" y="505953"/>
                      <a:pt x="695405" y="515128"/>
                    </a:cubicBezTo>
                    <a:cubicBezTo>
                      <a:pt x="690299" y="524302"/>
                      <a:pt x="681009" y="528871"/>
                      <a:pt x="674653" y="525334"/>
                    </a:cubicBezTo>
                    <a:cubicBezTo>
                      <a:pt x="668297" y="521798"/>
                      <a:pt x="667283" y="511493"/>
                      <a:pt x="672389" y="502320"/>
                    </a:cubicBezTo>
                    <a:cubicBezTo>
                      <a:pt x="677494" y="493146"/>
                      <a:pt x="686784" y="488575"/>
                      <a:pt x="693140" y="492112"/>
                    </a:cubicBezTo>
                    <a:close/>
                    <a:moveTo>
                      <a:pt x="1051251" y="489773"/>
                    </a:moveTo>
                    <a:cubicBezTo>
                      <a:pt x="1058502" y="490340"/>
                      <a:pt x="1063716" y="499286"/>
                      <a:pt x="1062895" y="509753"/>
                    </a:cubicBezTo>
                    <a:cubicBezTo>
                      <a:pt x="1062076" y="520220"/>
                      <a:pt x="1055533" y="528244"/>
                      <a:pt x="1048282" y="527676"/>
                    </a:cubicBezTo>
                    <a:cubicBezTo>
                      <a:pt x="1041031" y="527109"/>
                      <a:pt x="1035817" y="518163"/>
                      <a:pt x="1036637" y="507697"/>
                    </a:cubicBezTo>
                    <a:cubicBezTo>
                      <a:pt x="1037456" y="497229"/>
                      <a:pt x="1043999" y="489205"/>
                      <a:pt x="1051251" y="489773"/>
                    </a:cubicBezTo>
                    <a:close/>
                    <a:moveTo>
                      <a:pt x="848483" y="488226"/>
                    </a:moveTo>
                    <a:cubicBezTo>
                      <a:pt x="852600" y="488973"/>
                      <a:pt x="857003" y="491291"/>
                      <a:pt x="860715" y="495003"/>
                    </a:cubicBezTo>
                    <a:cubicBezTo>
                      <a:pt x="868139" y="502428"/>
                      <a:pt x="869989" y="512614"/>
                      <a:pt x="864844" y="517757"/>
                    </a:cubicBezTo>
                    <a:cubicBezTo>
                      <a:pt x="859701" y="522901"/>
                      <a:pt x="849513" y="521052"/>
                      <a:pt x="842090" y="513628"/>
                    </a:cubicBezTo>
                    <a:cubicBezTo>
                      <a:pt x="834666" y="506204"/>
                      <a:pt x="832817" y="496017"/>
                      <a:pt x="837960" y="490874"/>
                    </a:cubicBezTo>
                    <a:cubicBezTo>
                      <a:pt x="840533" y="488301"/>
                      <a:pt x="844365" y="487479"/>
                      <a:pt x="848483" y="488226"/>
                    </a:cubicBezTo>
                    <a:close/>
                    <a:moveTo>
                      <a:pt x="1263060" y="486961"/>
                    </a:moveTo>
                    <a:cubicBezTo>
                      <a:pt x="1267179" y="486214"/>
                      <a:pt x="1271011" y="487039"/>
                      <a:pt x="1273583" y="489611"/>
                    </a:cubicBezTo>
                    <a:cubicBezTo>
                      <a:pt x="1278726" y="494753"/>
                      <a:pt x="1276877" y="504940"/>
                      <a:pt x="1269453" y="512364"/>
                    </a:cubicBezTo>
                    <a:cubicBezTo>
                      <a:pt x="1262031" y="519788"/>
                      <a:pt x="1251842" y="521637"/>
                      <a:pt x="1246699" y="516494"/>
                    </a:cubicBezTo>
                    <a:cubicBezTo>
                      <a:pt x="1241555" y="511350"/>
                      <a:pt x="1243404" y="501163"/>
                      <a:pt x="1250828" y="493739"/>
                    </a:cubicBezTo>
                    <a:cubicBezTo>
                      <a:pt x="1254540" y="490028"/>
                      <a:pt x="1258943" y="487709"/>
                      <a:pt x="1263060" y="486961"/>
                    </a:cubicBezTo>
                    <a:close/>
                    <a:moveTo>
                      <a:pt x="738553" y="479321"/>
                    </a:moveTo>
                    <a:lnTo>
                      <a:pt x="751829" y="490144"/>
                    </a:lnTo>
                    <a:lnTo>
                      <a:pt x="755910" y="488120"/>
                    </a:lnTo>
                    <a:cubicBezTo>
                      <a:pt x="763162" y="488687"/>
                      <a:pt x="768376" y="497633"/>
                      <a:pt x="767555" y="508099"/>
                    </a:cubicBezTo>
                    <a:cubicBezTo>
                      <a:pt x="766735" y="518566"/>
                      <a:pt x="760193" y="526590"/>
                      <a:pt x="752942" y="526023"/>
                    </a:cubicBezTo>
                    <a:cubicBezTo>
                      <a:pt x="745690" y="525454"/>
                      <a:pt x="740477" y="516510"/>
                      <a:pt x="741296" y="506043"/>
                    </a:cubicBezTo>
                    <a:lnTo>
                      <a:pt x="741881" y="504481"/>
                    </a:lnTo>
                    <a:lnTo>
                      <a:pt x="736496" y="505579"/>
                    </a:lnTo>
                    <a:cubicBezTo>
                      <a:pt x="726030" y="504760"/>
                      <a:pt x="718005" y="498218"/>
                      <a:pt x="718573" y="490966"/>
                    </a:cubicBezTo>
                    <a:cubicBezTo>
                      <a:pt x="719141" y="483715"/>
                      <a:pt x="728086" y="478501"/>
                      <a:pt x="738553" y="479321"/>
                    </a:cubicBezTo>
                    <a:close/>
                    <a:moveTo>
                      <a:pt x="520078" y="463874"/>
                    </a:moveTo>
                    <a:cubicBezTo>
                      <a:pt x="523704" y="464159"/>
                      <a:pt x="526821" y="466536"/>
                      <a:pt x="528927" y="470152"/>
                    </a:cubicBezTo>
                    <a:lnTo>
                      <a:pt x="529958" y="475202"/>
                    </a:lnTo>
                    <a:lnTo>
                      <a:pt x="531373" y="474912"/>
                    </a:lnTo>
                    <a:cubicBezTo>
                      <a:pt x="541839" y="475732"/>
                      <a:pt x="549865" y="482275"/>
                      <a:pt x="549297" y="489527"/>
                    </a:cubicBezTo>
                    <a:cubicBezTo>
                      <a:pt x="548729" y="496778"/>
                      <a:pt x="539783" y="501992"/>
                      <a:pt x="529317" y="501172"/>
                    </a:cubicBezTo>
                    <a:lnTo>
                      <a:pt x="525159" y="497783"/>
                    </a:lnTo>
                    <a:lnTo>
                      <a:pt x="517109" y="501777"/>
                    </a:lnTo>
                    <a:cubicBezTo>
                      <a:pt x="509858" y="501210"/>
                      <a:pt x="504644" y="492265"/>
                      <a:pt x="505465" y="481798"/>
                    </a:cubicBezTo>
                    <a:cubicBezTo>
                      <a:pt x="506284" y="471330"/>
                      <a:pt x="512826" y="463306"/>
                      <a:pt x="520078" y="463874"/>
                    </a:cubicBezTo>
                    <a:close/>
                    <a:moveTo>
                      <a:pt x="295542" y="450666"/>
                    </a:moveTo>
                    <a:cubicBezTo>
                      <a:pt x="306009" y="451486"/>
                      <a:pt x="314033" y="458030"/>
                      <a:pt x="313466" y="465281"/>
                    </a:cubicBezTo>
                    <a:cubicBezTo>
                      <a:pt x="312897" y="472532"/>
                      <a:pt x="303953" y="477747"/>
                      <a:pt x="293485" y="476926"/>
                    </a:cubicBezTo>
                    <a:cubicBezTo>
                      <a:pt x="283018" y="476106"/>
                      <a:pt x="274994" y="469564"/>
                      <a:pt x="275562" y="462312"/>
                    </a:cubicBezTo>
                    <a:cubicBezTo>
                      <a:pt x="276130" y="455061"/>
                      <a:pt x="285076" y="449847"/>
                      <a:pt x="295542" y="450666"/>
                    </a:cubicBezTo>
                    <a:close/>
                    <a:moveTo>
                      <a:pt x="1052097" y="435899"/>
                    </a:moveTo>
                    <a:cubicBezTo>
                      <a:pt x="1056260" y="435489"/>
                      <a:pt x="1061129" y="436512"/>
                      <a:pt x="1065717" y="439064"/>
                    </a:cubicBezTo>
                    <a:cubicBezTo>
                      <a:pt x="1074891" y="444170"/>
                      <a:pt x="1079462" y="453460"/>
                      <a:pt x="1075924" y="459816"/>
                    </a:cubicBezTo>
                    <a:cubicBezTo>
                      <a:pt x="1072387" y="466172"/>
                      <a:pt x="1062084" y="467187"/>
                      <a:pt x="1052910" y="462080"/>
                    </a:cubicBezTo>
                    <a:cubicBezTo>
                      <a:pt x="1043735" y="456975"/>
                      <a:pt x="1039165" y="447686"/>
                      <a:pt x="1042702" y="441330"/>
                    </a:cubicBezTo>
                    <a:cubicBezTo>
                      <a:pt x="1044470" y="438152"/>
                      <a:pt x="1047930" y="436310"/>
                      <a:pt x="1052097" y="435899"/>
                    </a:cubicBezTo>
                    <a:close/>
                    <a:moveTo>
                      <a:pt x="1130871" y="435792"/>
                    </a:moveTo>
                    <a:cubicBezTo>
                      <a:pt x="1141338" y="436611"/>
                      <a:pt x="1149363" y="443154"/>
                      <a:pt x="1148794" y="450405"/>
                    </a:cubicBezTo>
                    <a:cubicBezTo>
                      <a:pt x="1148227" y="457656"/>
                      <a:pt x="1139281" y="462870"/>
                      <a:pt x="1128815" y="462051"/>
                    </a:cubicBezTo>
                    <a:cubicBezTo>
                      <a:pt x="1118349" y="461231"/>
                      <a:pt x="1110323" y="454689"/>
                      <a:pt x="1110891" y="447436"/>
                    </a:cubicBezTo>
                    <a:cubicBezTo>
                      <a:pt x="1111459" y="440185"/>
                      <a:pt x="1120404" y="434972"/>
                      <a:pt x="1130871" y="435792"/>
                    </a:cubicBezTo>
                    <a:close/>
                    <a:moveTo>
                      <a:pt x="1219033" y="433037"/>
                    </a:moveTo>
                    <a:cubicBezTo>
                      <a:pt x="1229499" y="433856"/>
                      <a:pt x="1237525" y="440398"/>
                      <a:pt x="1236956" y="447650"/>
                    </a:cubicBezTo>
                    <a:cubicBezTo>
                      <a:pt x="1236389" y="454901"/>
                      <a:pt x="1227443" y="460115"/>
                      <a:pt x="1216977" y="459296"/>
                    </a:cubicBezTo>
                    <a:cubicBezTo>
                      <a:pt x="1206509" y="458476"/>
                      <a:pt x="1198485" y="451933"/>
                      <a:pt x="1199053" y="444681"/>
                    </a:cubicBezTo>
                    <a:cubicBezTo>
                      <a:pt x="1199621" y="437430"/>
                      <a:pt x="1208566" y="432216"/>
                      <a:pt x="1219033" y="433037"/>
                    </a:cubicBezTo>
                    <a:close/>
                    <a:moveTo>
                      <a:pt x="1482142" y="432726"/>
                    </a:moveTo>
                    <a:cubicBezTo>
                      <a:pt x="1486306" y="432317"/>
                      <a:pt x="1491176" y="433340"/>
                      <a:pt x="1495763" y="435893"/>
                    </a:cubicBezTo>
                    <a:cubicBezTo>
                      <a:pt x="1504937" y="440997"/>
                      <a:pt x="1509508" y="450289"/>
                      <a:pt x="1505970" y="456645"/>
                    </a:cubicBezTo>
                    <a:cubicBezTo>
                      <a:pt x="1502433" y="463000"/>
                      <a:pt x="1492130" y="464013"/>
                      <a:pt x="1482956" y="458909"/>
                    </a:cubicBezTo>
                    <a:cubicBezTo>
                      <a:pt x="1473781" y="453804"/>
                      <a:pt x="1469211" y="444512"/>
                      <a:pt x="1472748" y="438157"/>
                    </a:cubicBezTo>
                    <a:cubicBezTo>
                      <a:pt x="1474518" y="434979"/>
                      <a:pt x="1477976" y="433136"/>
                      <a:pt x="1482142" y="432726"/>
                    </a:cubicBezTo>
                    <a:close/>
                    <a:moveTo>
                      <a:pt x="1560917" y="432617"/>
                    </a:moveTo>
                    <a:cubicBezTo>
                      <a:pt x="1571385" y="433436"/>
                      <a:pt x="1579409" y="439980"/>
                      <a:pt x="1578840" y="447231"/>
                    </a:cubicBezTo>
                    <a:cubicBezTo>
                      <a:pt x="1578273" y="454483"/>
                      <a:pt x="1569327" y="459696"/>
                      <a:pt x="1558861" y="458877"/>
                    </a:cubicBezTo>
                    <a:cubicBezTo>
                      <a:pt x="1548393" y="458056"/>
                      <a:pt x="1540369" y="451514"/>
                      <a:pt x="1540937" y="444263"/>
                    </a:cubicBezTo>
                    <a:cubicBezTo>
                      <a:pt x="1541505" y="437011"/>
                      <a:pt x="1550450" y="431797"/>
                      <a:pt x="1560917" y="432617"/>
                    </a:cubicBezTo>
                    <a:close/>
                    <a:moveTo>
                      <a:pt x="1656954" y="428471"/>
                    </a:moveTo>
                    <a:lnTo>
                      <a:pt x="1646580" y="439044"/>
                    </a:lnTo>
                    <a:lnTo>
                      <a:pt x="1647554" y="433679"/>
                    </a:lnTo>
                    <a:close/>
                    <a:moveTo>
                      <a:pt x="839938" y="417608"/>
                    </a:moveTo>
                    <a:cubicBezTo>
                      <a:pt x="850406" y="418427"/>
                      <a:pt x="858430" y="424969"/>
                      <a:pt x="857862" y="432222"/>
                    </a:cubicBezTo>
                    <a:cubicBezTo>
                      <a:pt x="857294" y="439473"/>
                      <a:pt x="848349" y="444686"/>
                      <a:pt x="837882" y="443866"/>
                    </a:cubicBezTo>
                    <a:cubicBezTo>
                      <a:pt x="827414" y="443047"/>
                      <a:pt x="819390" y="436505"/>
                      <a:pt x="819959" y="429253"/>
                    </a:cubicBezTo>
                    <a:cubicBezTo>
                      <a:pt x="820526" y="422002"/>
                      <a:pt x="829472" y="416788"/>
                      <a:pt x="839938" y="417608"/>
                    </a:cubicBezTo>
                    <a:close/>
                    <a:moveTo>
                      <a:pt x="550301" y="413117"/>
                    </a:moveTo>
                    <a:cubicBezTo>
                      <a:pt x="556656" y="416653"/>
                      <a:pt x="557671" y="426959"/>
                      <a:pt x="552565" y="436133"/>
                    </a:cubicBezTo>
                    <a:cubicBezTo>
                      <a:pt x="547460" y="445307"/>
                      <a:pt x="538170" y="449876"/>
                      <a:pt x="531814" y="446339"/>
                    </a:cubicBezTo>
                    <a:cubicBezTo>
                      <a:pt x="525459" y="442803"/>
                      <a:pt x="524444" y="432499"/>
                      <a:pt x="529549" y="423325"/>
                    </a:cubicBezTo>
                    <a:cubicBezTo>
                      <a:pt x="534655" y="414151"/>
                      <a:pt x="543945" y="409580"/>
                      <a:pt x="550301" y="413117"/>
                    </a:cubicBezTo>
                    <a:close/>
                    <a:moveTo>
                      <a:pt x="908412" y="410777"/>
                    </a:moveTo>
                    <a:cubicBezTo>
                      <a:pt x="915663" y="411344"/>
                      <a:pt x="920877" y="420290"/>
                      <a:pt x="920056" y="430757"/>
                    </a:cubicBezTo>
                    <a:cubicBezTo>
                      <a:pt x="919238" y="441224"/>
                      <a:pt x="912694" y="449248"/>
                      <a:pt x="905443" y="448680"/>
                    </a:cubicBezTo>
                    <a:cubicBezTo>
                      <a:pt x="901818" y="448397"/>
                      <a:pt x="898700" y="446018"/>
                      <a:pt x="896595" y="442402"/>
                    </a:cubicBezTo>
                    <a:lnTo>
                      <a:pt x="895549" y="437281"/>
                    </a:lnTo>
                    <a:lnTo>
                      <a:pt x="892984" y="437805"/>
                    </a:lnTo>
                    <a:cubicBezTo>
                      <a:pt x="882517" y="436985"/>
                      <a:pt x="874492" y="430442"/>
                      <a:pt x="875061" y="423191"/>
                    </a:cubicBezTo>
                    <a:cubicBezTo>
                      <a:pt x="875628" y="415939"/>
                      <a:pt x="884574" y="410725"/>
                      <a:pt x="895040" y="411546"/>
                    </a:cubicBezTo>
                    <a:lnTo>
                      <a:pt x="901784" y="414066"/>
                    </a:lnTo>
                    <a:close/>
                    <a:moveTo>
                      <a:pt x="705644" y="409231"/>
                    </a:moveTo>
                    <a:cubicBezTo>
                      <a:pt x="709763" y="409977"/>
                      <a:pt x="714165" y="412295"/>
                      <a:pt x="717877" y="416007"/>
                    </a:cubicBezTo>
                    <a:cubicBezTo>
                      <a:pt x="725301" y="423432"/>
                      <a:pt x="727150" y="433618"/>
                      <a:pt x="722006" y="438762"/>
                    </a:cubicBezTo>
                    <a:cubicBezTo>
                      <a:pt x="716863" y="443905"/>
                      <a:pt x="706676" y="442056"/>
                      <a:pt x="699252" y="434632"/>
                    </a:cubicBezTo>
                    <a:cubicBezTo>
                      <a:pt x="691828" y="427209"/>
                      <a:pt x="689979" y="417021"/>
                      <a:pt x="695122" y="411878"/>
                    </a:cubicBezTo>
                    <a:cubicBezTo>
                      <a:pt x="697695" y="409307"/>
                      <a:pt x="701526" y="408484"/>
                      <a:pt x="705644" y="409231"/>
                    </a:cubicBezTo>
                    <a:close/>
                    <a:moveTo>
                      <a:pt x="1325086" y="408372"/>
                    </a:moveTo>
                    <a:cubicBezTo>
                      <a:pt x="1335554" y="409193"/>
                      <a:pt x="1343578" y="415736"/>
                      <a:pt x="1343010" y="422988"/>
                    </a:cubicBezTo>
                    <a:cubicBezTo>
                      <a:pt x="1342442" y="430239"/>
                      <a:pt x="1333497" y="435453"/>
                      <a:pt x="1323030" y="434632"/>
                    </a:cubicBezTo>
                    <a:cubicBezTo>
                      <a:pt x="1312563" y="433812"/>
                      <a:pt x="1304538" y="427269"/>
                      <a:pt x="1305107" y="420018"/>
                    </a:cubicBezTo>
                    <a:cubicBezTo>
                      <a:pt x="1305674" y="412768"/>
                      <a:pt x="1314620" y="407553"/>
                      <a:pt x="1325086" y="408372"/>
                    </a:cubicBezTo>
                    <a:close/>
                    <a:moveTo>
                      <a:pt x="1063418" y="400094"/>
                    </a:moveTo>
                    <a:cubicBezTo>
                      <a:pt x="1069774" y="403630"/>
                      <a:pt x="1070788" y="413935"/>
                      <a:pt x="1065683" y="423110"/>
                    </a:cubicBezTo>
                    <a:cubicBezTo>
                      <a:pt x="1060577" y="432283"/>
                      <a:pt x="1051287" y="436853"/>
                      <a:pt x="1044931" y="433316"/>
                    </a:cubicBezTo>
                    <a:cubicBezTo>
                      <a:pt x="1038576" y="429780"/>
                      <a:pt x="1037561" y="419475"/>
                      <a:pt x="1042667" y="410301"/>
                    </a:cubicBezTo>
                    <a:cubicBezTo>
                      <a:pt x="1047772" y="401128"/>
                      <a:pt x="1057062" y="396557"/>
                      <a:pt x="1063418" y="400094"/>
                    </a:cubicBezTo>
                    <a:close/>
                    <a:moveTo>
                      <a:pt x="1421529" y="397754"/>
                    </a:moveTo>
                    <a:cubicBezTo>
                      <a:pt x="1428780" y="398321"/>
                      <a:pt x="1433994" y="407267"/>
                      <a:pt x="1433173" y="417733"/>
                    </a:cubicBezTo>
                    <a:cubicBezTo>
                      <a:pt x="1432354" y="428200"/>
                      <a:pt x="1425812" y="436224"/>
                      <a:pt x="1418560" y="435657"/>
                    </a:cubicBezTo>
                    <a:cubicBezTo>
                      <a:pt x="1411309" y="435088"/>
                      <a:pt x="1406095" y="426144"/>
                      <a:pt x="1406916" y="415677"/>
                    </a:cubicBezTo>
                    <a:cubicBezTo>
                      <a:pt x="1407734" y="405210"/>
                      <a:pt x="1414277" y="397185"/>
                      <a:pt x="1421529" y="397754"/>
                    </a:cubicBezTo>
                    <a:close/>
                    <a:moveTo>
                      <a:pt x="1218761" y="396207"/>
                    </a:moveTo>
                    <a:cubicBezTo>
                      <a:pt x="1222879" y="396954"/>
                      <a:pt x="1227281" y="399272"/>
                      <a:pt x="1230993" y="402984"/>
                    </a:cubicBezTo>
                    <a:cubicBezTo>
                      <a:pt x="1238417" y="410409"/>
                      <a:pt x="1240266" y="420595"/>
                      <a:pt x="1235122" y="425738"/>
                    </a:cubicBezTo>
                    <a:cubicBezTo>
                      <a:pt x="1229979" y="430882"/>
                      <a:pt x="1219792" y="429033"/>
                      <a:pt x="1212368" y="421609"/>
                    </a:cubicBezTo>
                    <a:cubicBezTo>
                      <a:pt x="1204944" y="414185"/>
                      <a:pt x="1203095" y="403998"/>
                      <a:pt x="1208239" y="398855"/>
                    </a:cubicBezTo>
                    <a:cubicBezTo>
                      <a:pt x="1210811" y="396282"/>
                      <a:pt x="1214644" y="395459"/>
                      <a:pt x="1218761" y="396207"/>
                    </a:cubicBezTo>
                    <a:close/>
                    <a:moveTo>
                      <a:pt x="1277053" y="393620"/>
                    </a:moveTo>
                    <a:cubicBezTo>
                      <a:pt x="1284304" y="394187"/>
                      <a:pt x="1289518" y="403133"/>
                      <a:pt x="1288699" y="413599"/>
                    </a:cubicBezTo>
                    <a:cubicBezTo>
                      <a:pt x="1287878" y="424066"/>
                      <a:pt x="1281336" y="432090"/>
                      <a:pt x="1274084" y="431523"/>
                    </a:cubicBezTo>
                    <a:cubicBezTo>
                      <a:pt x="1266833" y="430954"/>
                      <a:pt x="1261619" y="422010"/>
                      <a:pt x="1262439" y="411543"/>
                    </a:cubicBezTo>
                    <a:cubicBezTo>
                      <a:pt x="1263258" y="401076"/>
                      <a:pt x="1269802" y="393051"/>
                      <a:pt x="1277053" y="393620"/>
                    </a:cubicBezTo>
                    <a:close/>
                    <a:moveTo>
                      <a:pt x="414711" y="391047"/>
                    </a:moveTo>
                    <a:cubicBezTo>
                      <a:pt x="418828" y="391794"/>
                      <a:pt x="423231" y="394112"/>
                      <a:pt x="426943" y="397824"/>
                    </a:cubicBezTo>
                    <a:cubicBezTo>
                      <a:pt x="434367" y="405249"/>
                      <a:pt x="436215" y="415435"/>
                      <a:pt x="431072" y="420578"/>
                    </a:cubicBezTo>
                    <a:cubicBezTo>
                      <a:pt x="425929" y="425722"/>
                      <a:pt x="415741" y="423873"/>
                      <a:pt x="408318" y="416449"/>
                    </a:cubicBezTo>
                    <a:cubicBezTo>
                      <a:pt x="400894" y="409025"/>
                      <a:pt x="399045" y="398838"/>
                      <a:pt x="404188" y="393695"/>
                    </a:cubicBezTo>
                    <a:cubicBezTo>
                      <a:pt x="406761" y="391124"/>
                      <a:pt x="410593" y="390300"/>
                      <a:pt x="414711" y="391047"/>
                    </a:cubicBezTo>
                    <a:close/>
                    <a:moveTo>
                      <a:pt x="322137" y="390941"/>
                    </a:moveTo>
                    <a:cubicBezTo>
                      <a:pt x="329389" y="391508"/>
                      <a:pt x="334602" y="400454"/>
                      <a:pt x="333783" y="410920"/>
                    </a:cubicBezTo>
                    <a:cubicBezTo>
                      <a:pt x="332962" y="421387"/>
                      <a:pt x="326420" y="429412"/>
                      <a:pt x="319169" y="428844"/>
                    </a:cubicBezTo>
                    <a:cubicBezTo>
                      <a:pt x="311917" y="428275"/>
                      <a:pt x="306703" y="419331"/>
                      <a:pt x="307523" y="408864"/>
                    </a:cubicBezTo>
                    <a:cubicBezTo>
                      <a:pt x="308342" y="398397"/>
                      <a:pt x="314886" y="390372"/>
                      <a:pt x="322137" y="390941"/>
                    </a:cubicBezTo>
                    <a:close/>
                    <a:moveTo>
                      <a:pt x="236305" y="388366"/>
                    </a:moveTo>
                    <a:cubicBezTo>
                      <a:pt x="241539" y="388776"/>
                      <a:pt x="246162" y="390617"/>
                      <a:pt x="249406" y="393262"/>
                    </a:cubicBezTo>
                    <a:lnTo>
                      <a:pt x="250373" y="395214"/>
                    </a:lnTo>
                    <a:lnTo>
                      <a:pt x="259367" y="394934"/>
                    </a:lnTo>
                    <a:cubicBezTo>
                      <a:pt x="265723" y="398470"/>
                      <a:pt x="266736" y="408774"/>
                      <a:pt x="261632" y="417950"/>
                    </a:cubicBezTo>
                    <a:cubicBezTo>
                      <a:pt x="256526" y="427124"/>
                      <a:pt x="247235" y="431693"/>
                      <a:pt x="240880" y="428156"/>
                    </a:cubicBezTo>
                    <a:cubicBezTo>
                      <a:pt x="237701" y="426388"/>
                      <a:pt x="235859" y="422927"/>
                      <a:pt x="235449" y="418762"/>
                    </a:cubicBezTo>
                    <a:lnTo>
                      <a:pt x="236518" y="414163"/>
                    </a:lnTo>
                    <a:lnTo>
                      <a:pt x="234248" y="414625"/>
                    </a:lnTo>
                    <a:cubicBezTo>
                      <a:pt x="223781" y="413805"/>
                      <a:pt x="215757" y="407263"/>
                      <a:pt x="216324" y="400012"/>
                    </a:cubicBezTo>
                    <a:cubicBezTo>
                      <a:pt x="216893" y="392760"/>
                      <a:pt x="225838" y="387546"/>
                      <a:pt x="236305" y="388366"/>
                    </a:cubicBezTo>
                    <a:close/>
                    <a:moveTo>
                      <a:pt x="964837" y="387712"/>
                    </a:moveTo>
                    <a:cubicBezTo>
                      <a:pt x="975304" y="388531"/>
                      <a:pt x="983328" y="395073"/>
                      <a:pt x="982761" y="402325"/>
                    </a:cubicBezTo>
                    <a:lnTo>
                      <a:pt x="977323" y="409990"/>
                    </a:lnTo>
                    <a:lnTo>
                      <a:pt x="983202" y="408790"/>
                    </a:lnTo>
                    <a:cubicBezTo>
                      <a:pt x="993668" y="409610"/>
                      <a:pt x="1001693" y="416153"/>
                      <a:pt x="1001126" y="423404"/>
                    </a:cubicBezTo>
                    <a:cubicBezTo>
                      <a:pt x="1000557" y="430655"/>
                      <a:pt x="991613" y="435869"/>
                      <a:pt x="981145" y="435050"/>
                    </a:cubicBezTo>
                    <a:cubicBezTo>
                      <a:pt x="970679" y="434230"/>
                      <a:pt x="962654" y="427687"/>
                      <a:pt x="963222" y="420435"/>
                    </a:cubicBezTo>
                    <a:lnTo>
                      <a:pt x="968659" y="412770"/>
                    </a:lnTo>
                    <a:lnTo>
                      <a:pt x="962780" y="413971"/>
                    </a:lnTo>
                    <a:cubicBezTo>
                      <a:pt x="952314" y="413151"/>
                      <a:pt x="944289" y="406608"/>
                      <a:pt x="944858" y="399356"/>
                    </a:cubicBezTo>
                    <a:cubicBezTo>
                      <a:pt x="945425" y="392105"/>
                      <a:pt x="954371" y="386891"/>
                      <a:pt x="964837" y="387712"/>
                    </a:cubicBezTo>
                    <a:close/>
                    <a:moveTo>
                      <a:pt x="173505" y="387305"/>
                    </a:moveTo>
                    <a:lnTo>
                      <a:pt x="173885" y="387447"/>
                    </a:lnTo>
                    <a:lnTo>
                      <a:pt x="174099" y="387878"/>
                    </a:lnTo>
                    <a:close/>
                    <a:moveTo>
                      <a:pt x="590720" y="386167"/>
                    </a:moveTo>
                    <a:cubicBezTo>
                      <a:pt x="594885" y="385757"/>
                      <a:pt x="599755" y="386781"/>
                      <a:pt x="604341" y="389333"/>
                    </a:cubicBezTo>
                    <a:lnTo>
                      <a:pt x="608208" y="397194"/>
                    </a:lnTo>
                    <a:lnTo>
                      <a:pt x="617477" y="392594"/>
                    </a:lnTo>
                    <a:cubicBezTo>
                      <a:pt x="624729" y="393161"/>
                      <a:pt x="629943" y="402107"/>
                      <a:pt x="629123" y="412574"/>
                    </a:cubicBezTo>
                    <a:cubicBezTo>
                      <a:pt x="628302" y="423041"/>
                      <a:pt x="621760" y="431065"/>
                      <a:pt x="614509" y="430497"/>
                    </a:cubicBezTo>
                    <a:cubicBezTo>
                      <a:pt x="610882" y="430213"/>
                      <a:pt x="607767" y="427835"/>
                      <a:pt x="605659" y="424219"/>
                    </a:cubicBezTo>
                    <a:lnTo>
                      <a:pt x="603820" y="415204"/>
                    </a:lnTo>
                    <a:lnTo>
                      <a:pt x="591534" y="412349"/>
                    </a:lnTo>
                    <a:cubicBezTo>
                      <a:pt x="582360" y="407244"/>
                      <a:pt x="577791" y="397953"/>
                      <a:pt x="581327" y="391597"/>
                    </a:cubicBezTo>
                    <a:cubicBezTo>
                      <a:pt x="583095" y="388420"/>
                      <a:pt x="586556" y="386577"/>
                      <a:pt x="590720" y="386167"/>
                    </a:cubicBezTo>
                    <a:close/>
                    <a:moveTo>
                      <a:pt x="768364" y="380342"/>
                    </a:moveTo>
                    <a:cubicBezTo>
                      <a:pt x="772483" y="379596"/>
                      <a:pt x="776314" y="380419"/>
                      <a:pt x="778888" y="382990"/>
                    </a:cubicBezTo>
                    <a:cubicBezTo>
                      <a:pt x="784030" y="388134"/>
                      <a:pt x="782181" y="398321"/>
                      <a:pt x="774757" y="405745"/>
                    </a:cubicBezTo>
                    <a:cubicBezTo>
                      <a:pt x="767333" y="413169"/>
                      <a:pt x="757146" y="415019"/>
                      <a:pt x="752003" y="409875"/>
                    </a:cubicBezTo>
                    <a:cubicBezTo>
                      <a:pt x="746859" y="404732"/>
                      <a:pt x="748708" y="394544"/>
                      <a:pt x="756132" y="387120"/>
                    </a:cubicBezTo>
                    <a:cubicBezTo>
                      <a:pt x="759844" y="383408"/>
                      <a:pt x="764248" y="381090"/>
                      <a:pt x="768364" y="380342"/>
                    </a:cubicBezTo>
                    <a:close/>
                    <a:moveTo>
                      <a:pt x="1041222" y="369375"/>
                    </a:moveTo>
                    <a:cubicBezTo>
                      <a:pt x="1048473" y="369942"/>
                      <a:pt x="1053687" y="378888"/>
                      <a:pt x="1052866" y="389354"/>
                    </a:cubicBezTo>
                    <a:cubicBezTo>
                      <a:pt x="1052048" y="399822"/>
                      <a:pt x="1045506" y="407846"/>
                      <a:pt x="1038253" y="407278"/>
                    </a:cubicBezTo>
                    <a:cubicBezTo>
                      <a:pt x="1031002" y="406710"/>
                      <a:pt x="1025789" y="397765"/>
                      <a:pt x="1026609" y="387298"/>
                    </a:cubicBezTo>
                    <a:cubicBezTo>
                      <a:pt x="1027428" y="376830"/>
                      <a:pt x="1033970" y="368806"/>
                      <a:pt x="1041222" y="369375"/>
                    </a:cubicBezTo>
                    <a:close/>
                    <a:moveTo>
                      <a:pt x="1187835" y="365656"/>
                    </a:moveTo>
                    <a:cubicBezTo>
                      <a:pt x="1194191" y="369192"/>
                      <a:pt x="1195205" y="379495"/>
                      <a:pt x="1190100" y="388670"/>
                    </a:cubicBezTo>
                    <a:cubicBezTo>
                      <a:pt x="1184994" y="397844"/>
                      <a:pt x="1175704" y="402414"/>
                      <a:pt x="1169348" y="398877"/>
                    </a:cubicBezTo>
                    <a:cubicBezTo>
                      <a:pt x="1162992" y="395341"/>
                      <a:pt x="1161978" y="385036"/>
                      <a:pt x="1167084" y="375862"/>
                    </a:cubicBezTo>
                    <a:cubicBezTo>
                      <a:pt x="1172189" y="366688"/>
                      <a:pt x="1181479" y="362118"/>
                      <a:pt x="1187835" y="365656"/>
                    </a:cubicBezTo>
                    <a:close/>
                    <a:moveTo>
                      <a:pt x="1545945" y="363315"/>
                    </a:moveTo>
                    <a:cubicBezTo>
                      <a:pt x="1553197" y="363882"/>
                      <a:pt x="1558411" y="372828"/>
                      <a:pt x="1557591" y="383294"/>
                    </a:cubicBezTo>
                    <a:cubicBezTo>
                      <a:pt x="1556772" y="393762"/>
                      <a:pt x="1550228" y="401786"/>
                      <a:pt x="1542977" y="401218"/>
                    </a:cubicBezTo>
                    <a:cubicBezTo>
                      <a:pt x="1535725" y="400650"/>
                      <a:pt x="1530512" y="391705"/>
                      <a:pt x="1531331" y="381238"/>
                    </a:cubicBezTo>
                    <a:cubicBezTo>
                      <a:pt x="1532152" y="370770"/>
                      <a:pt x="1538694" y="362746"/>
                      <a:pt x="1545945" y="363315"/>
                    </a:cubicBezTo>
                    <a:close/>
                    <a:moveTo>
                      <a:pt x="1343178" y="361767"/>
                    </a:moveTo>
                    <a:cubicBezTo>
                      <a:pt x="1347297" y="362515"/>
                      <a:pt x="1351699" y="364833"/>
                      <a:pt x="1355411" y="368545"/>
                    </a:cubicBezTo>
                    <a:cubicBezTo>
                      <a:pt x="1362835" y="375969"/>
                      <a:pt x="1364684" y="386156"/>
                      <a:pt x="1359540" y="391299"/>
                    </a:cubicBezTo>
                    <a:cubicBezTo>
                      <a:pt x="1354397" y="396443"/>
                      <a:pt x="1344210" y="394595"/>
                      <a:pt x="1336786" y="387170"/>
                    </a:cubicBezTo>
                    <a:cubicBezTo>
                      <a:pt x="1329362" y="379746"/>
                      <a:pt x="1327514" y="369559"/>
                      <a:pt x="1332657" y="364417"/>
                    </a:cubicBezTo>
                    <a:cubicBezTo>
                      <a:pt x="1335228" y="361843"/>
                      <a:pt x="1339060" y="361020"/>
                      <a:pt x="1343178" y="361767"/>
                    </a:cubicBezTo>
                    <a:close/>
                    <a:moveTo>
                      <a:pt x="824966" y="348303"/>
                    </a:moveTo>
                    <a:cubicBezTo>
                      <a:pt x="832219" y="348872"/>
                      <a:pt x="837432" y="357816"/>
                      <a:pt x="836611" y="368283"/>
                    </a:cubicBezTo>
                    <a:cubicBezTo>
                      <a:pt x="835793" y="378751"/>
                      <a:pt x="829249" y="386775"/>
                      <a:pt x="821998" y="386206"/>
                    </a:cubicBezTo>
                    <a:cubicBezTo>
                      <a:pt x="814748" y="385639"/>
                      <a:pt x="809533" y="376693"/>
                      <a:pt x="810353" y="366227"/>
                    </a:cubicBezTo>
                    <a:cubicBezTo>
                      <a:pt x="811173" y="355760"/>
                      <a:pt x="817715" y="347736"/>
                      <a:pt x="824966" y="348303"/>
                    </a:cubicBezTo>
                    <a:close/>
                    <a:moveTo>
                      <a:pt x="617788" y="343896"/>
                    </a:moveTo>
                    <a:cubicBezTo>
                      <a:pt x="625039" y="344463"/>
                      <a:pt x="630254" y="353409"/>
                      <a:pt x="629433" y="363875"/>
                    </a:cubicBezTo>
                    <a:cubicBezTo>
                      <a:pt x="628613" y="374343"/>
                      <a:pt x="622071" y="382367"/>
                      <a:pt x="614819" y="381799"/>
                    </a:cubicBezTo>
                    <a:cubicBezTo>
                      <a:pt x="607568" y="381232"/>
                      <a:pt x="602354" y="372286"/>
                      <a:pt x="603175" y="361819"/>
                    </a:cubicBezTo>
                    <a:cubicBezTo>
                      <a:pt x="603993" y="351352"/>
                      <a:pt x="610538" y="343328"/>
                      <a:pt x="617788" y="343896"/>
                    </a:cubicBezTo>
                    <a:close/>
                    <a:moveTo>
                      <a:pt x="381956" y="319651"/>
                    </a:moveTo>
                    <a:cubicBezTo>
                      <a:pt x="389207" y="320219"/>
                      <a:pt x="394421" y="329164"/>
                      <a:pt x="393601" y="339631"/>
                    </a:cubicBezTo>
                    <a:cubicBezTo>
                      <a:pt x="392782" y="350098"/>
                      <a:pt x="386238" y="358122"/>
                      <a:pt x="378987" y="357555"/>
                    </a:cubicBezTo>
                    <a:cubicBezTo>
                      <a:pt x="371735" y="356986"/>
                      <a:pt x="366522" y="348042"/>
                      <a:pt x="367341" y="337574"/>
                    </a:cubicBezTo>
                    <a:cubicBezTo>
                      <a:pt x="368162" y="327107"/>
                      <a:pt x="374704" y="319083"/>
                      <a:pt x="381956" y="319651"/>
                    </a:cubicBezTo>
                    <a:close/>
                    <a:moveTo>
                      <a:pt x="1584560" y="305595"/>
                    </a:moveTo>
                    <a:cubicBezTo>
                      <a:pt x="1590916" y="309131"/>
                      <a:pt x="1591930" y="319435"/>
                      <a:pt x="1586826" y="328611"/>
                    </a:cubicBezTo>
                    <a:cubicBezTo>
                      <a:pt x="1581720" y="337785"/>
                      <a:pt x="1572429" y="342354"/>
                      <a:pt x="1566074" y="338817"/>
                    </a:cubicBezTo>
                    <a:cubicBezTo>
                      <a:pt x="1559718" y="335281"/>
                      <a:pt x="1558704" y="324978"/>
                      <a:pt x="1563810" y="315803"/>
                    </a:cubicBezTo>
                    <a:cubicBezTo>
                      <a:pt x="1568914" y="306629"/>
                      <a:pt x="1578205" y="302059"/>
                      <a:pt x="1584560" y="305595"/>
                    </a:cubicBezTo>
                    <a:close/>
                    <a:moveTo>
                      <a:pt x="1739905" y="301708"/>
                    </a:moveTo>
                    <a:cubicBezTo>
                      <a:pt x="1744022" y="302455"/>
                      <a:pt x="1748425" y="304773"/>
                      <a:pt x="1752137" y="308485"/>
                    </a:cubicBezTo>
                    <a:lnTo>
                      <a:pt x="1752239" y="309044"/>
                    </a:lnTo>
                    <a:lnTo>
                      <a:pt x="1738990" y="330146"/>
                    </a:lnTo>
                    <a:lnTo>
                      <a:pt x="1733511" y="327110"/>
                    </a:lnTo>
                    <a:cubicBezTo>
                      <a:pt x="1726089" y="319686"/>
                      <a:pt x="1724239" y="309499"/>
                      <a:pt x="1729382" y="304356"/>
                    </a:cubicBezTo>
                    <a:cubicBezTo>
                      <a:pt x="1731954" y="301785"/>
                      <a:pt x="1735787" y="300962"/>
                      <a:pt x="1739905" y="301708"/>
                    </a:cubicBezTo>
                    <a:close/>
                    <a:moveTo>
                      <a:pt x="1647331" y="301602"/>
                    </a:moveTo>
                    <a:cubicBezTo>
                      <a:pt x="1654582" y="302169"/>
                      <a:pt x="1659796" y="311115"/>
                      <a:pt x="1658977" y="321581"/>
                    </a:cubicBezTo>
                    <a:cubicBezTo>
                      <a:pt x="1658156" y="332048"/>
                      <a:pt x="1651614" y="340073"/>
                      <a:pt x="1644362" y="339505"/>
                    </a:cubicBezTo>
                    <a:cubicBezTo>
                      <a:pt x="1637111" y="338936"/>
                      <a:pt x="1631897" y="329992"/>
                      <a:pt x="1632717" y="319525"/>
                    </a:cubicBezTo>
                    <a:cubicBezTo>
                      <a:pt x="1633536" y="309058"/>
                      <a:pt x="1640080" y="301033"/>
                      <a:pt x="1647331" y="301602"/>
                    </a:cubicBezTo>
                    <a:close/>
                    <a:moveTo>
                      <a:pt x="1485979" y="293213"/>
                    </a:moveTo>
                    <a:cubicBezTo>
                      <a:pt x="1496447" y="294032"/>
                      <a:pt x="1504471" y="300575"/>
                      <a:pt x="1503903" y="307826"/>
                    </a:cubicBezTo>
                    <a:cubicBezTo>
                      <a:pt x="1503335" y="315078"/>
                      <a:pt x="1494390" y="320291"/>
                      <a:pt x="1483923" y="319472"/>
                    </a:cubicBezTo>
                    <a:cubicBezTo>
                      <a:pt x="1473457" y="318652"/>
                      <a:pt x="1465431" y="312110"/>
                      <a:pt x="1466000" y="304859"/>
                    </a:cubicBezTo>
                    <a:cubicBezTo>
                      <a:pt x="1466567" y="297606"/>
                      <a:pt x="1475513" y="292393"/>
                      <a:pt x="1485979" y="293213"/>
                    </a:cubicBezTo>
                    <a:close/>
                    <a:moveTo>
                      <a:pt x="1111864" y="291668"/>
                    </a:moveTo>
                    <a:cubicBezTo>
                      <a:pt x="1116028" y="291257"/>
                      <a:pt x="1120899" y="292281"/>
                      <a:pt x="1125485" y="294833"/>
                    </a:cubicBezTo>
                    <a:cubicBezTo>
                      <a:pt x="1134659" y="299938"/>
                      <a:pt x="1139230" y="309228"/>
                      <a:pt x="1135692" y="315584"/>
                    </a:cubicBezTo>
                    <a:cubicBezTo>
                      <a:pt x="1132156" y="321941"/>
                      <a:pt x="1121852" y="322954"/>
                      <a:pt x="1112678" y="317849"/>
                    </a:cubicBezTo>
                    <a:cubicBezTo>
                      <a:pt x="1103503" y="312744"/>
                      <a:pt x="1098933" y="303453"/>
                      <a:pt x="1102470" y="297097"/>
                    </a:cubicBezTo>
                    <a:cubicBezTo>
                      <a:pt x="1104238" y="293920"/>
                      <a:pt x="1107699" y="292077"/>
                      <a:pt x="1111864" y="291668"/>
                    </a:cubicBezTo>
                    <a:close/>
                    <a:moveTo>
                      <a:pt x="1190639" y="291559"/>
                    </a:moveTo>
                    <a:cubicBezTo>
                      <a:pt x="1201106" y="292379"/>
                      <a:pt x="1209131" y="298922"/>
                      <a:pt x="1208563" y="306173"/>
                    </a:cubicBezTo>
                    <a:cubicBezTo>
                      <a:pt x="1207996" y="313424"/>
                      <a:pt x="1199050" y="318638"/>
                      <a:pt x="1188583" y="317819"/>
                    </a:cubicBezTo>
                    <a:cubicBezTo>
                      <a:pt x="1178117" y="316999"/>
                      <a:pt x="1170092" y="310456"/>
                      <a:pt x="1170660" y="303204"/>
                    </a:cubicBezTo>
                    <a:cubicBezTo>
                      <a:pt x="1171227" y="295953"/>
                      <a:pt x="1180173" y="290739"/>
                      <a:pt x="1190639" y="291559"/>
                    </a:cubicBezTo>
                    <a:close/>
                    <a:moveTo>
                      <a:pt x="531064" y="290533"/>
                    </a:moveTo>
                    <a:cubicBezTo>
                      <a:pt x="541530" y="291352"/>
                      <a:pt x="549555" y="297894"/>
                      <a:pt x="548988" y="305146"/>
                    </a:cubicBezTo>
                    <a:cubicBezTo>
                      <a:pt x="548419" y="312397"/>
                      <a:pt x="539473" y="317611"/>
                      <a:pt x="529007" y="316792"/>
                    </a:cubicBezTo>
                    <a:cubicBezTo>
                      <a:pt x="518541" y="315972"/>
                      <a:pt x="510516" y="309429"/>
                      <a:pt x="511084" y="302177"/>
                    </a:cubicBezTo>
                    <a:cubicBezTo>
                      <a:pt x="511652" y="294926"/>
                      <a:pt x="520597" y="289712"/>
                      <a:pt x="531064" y="290533"/>
                    </a:cubicBezTo>
                    <a:close/>
                    <a:moveTo>
                      <a:pt x="156948" y="288989"/>
                    </a:moveTo>
                    <a:cubicBezTo>
                      <a:pt x="161113" y="288578"/>
                      <a:pt x="165983" y="289602"/>
                      <a:pt x="170569" y="292154"/>
                    </a:cubicBezTo>
                    <a:cubicBezTo>
                      <a:pt x="179744" y="297259"/>
                      <a:pt x="184314" y="306550"/>
                      <a:pt x="180776" y="312906"/>
                    </a:cubicBezTo>
                    <a:cubicBezTo>
                      <a:pt x="177240" y="319262"/>
                      <a:pt x="166936" y="320275"/>
                      <a:pt x="157762" y="315170"/>
                    </a:cubicBezTo>
                    <a:cubicBezTo>
                      <a:pt x="148587" y="310065"/>
                      <a:pt x="144019" y="300774"/>
                      <a:pt x="147555" y="294418"/>
                    </a:cubicBezTo>
                    <a:cubicBezTo>
                      <a:pt x="149323" y="291241"/>
                      <a:pt x="152782" y="289398"/>
                      <a:pt x="156948" y="288989"/>
                    </a:cubicBezTo>
                    <a:close/>
                    <a:moveTo>
                      <a:pt x="1289508" y="285844"/>
                    </a:moveTo>
                    <a:cubicBezTo>
                      <a:pt x="1293626" y="285096"/>
                      <a:pt x="1297458" y="285919"/>
                      <a:pt x="1300030" y="288492"/>
                    </a:cubicBezTo>
                    <a:lnTo>
                      <a:pt x="1296795" y="306311"/>
                    </a:lnTo>
                    <a:lnTo>
                      <a:pt x="1305447" y="302019"/>
                    </a:lnTo>
                    <a:cubicBezTo>
                      <a:pt x="1312698" y="302588"/>
                      <a:pt x="1317912" y="311532"/>
                      <a:pt x="1317093" y="322000"/>
                    </a:cubicBezTo>
                    <a:cubicBezTo>
                      <a:pt x="1316272" y="332466"/>
                      <a:pt x="1309730" y="340491"/>
                      <a:pt x="1302478" y="339922"/>
                    </a:cubicBezTo>
                    <a:cubicBezTo>
                      <a:pt x="1295227" y="339354"/>
                      <a:pt x="1290013" y="330408"/>
                      <a:pt x="1290833" y="319943"/>
                    </a:cubicBezTo>
                    <a:lnTo>
                      <a:pt x="1293608" y="312517"/>
                    </a:lnTo>
                    <a:lnTo>
                      <a:pt x="1283668" y="318024"/>
                    </a:lnTo>
                    <a:cubicBezTo>
                      <a:pt x="1279551" y="318771"/>
                      <a:pt x="1275719" y="317948"/>
                      <a:pt x="1273146" y="315375"/>
                    </a:cubicBezTo>
                    <a:cubicBezTo>
                      <a:pt x="1268003" y="310232"/>
                      <a:pt x="1269852" y="300046"/>
                      <a:pt x="1277276" y="292622"/>
                    </a:cubicBezTo>
                    <a:cubicBezTo>
                      <a:pt x="1280988" y="288909"/>
                      <a:pt x="1285391" y="286591"/>
                      <a:pt x="1289508" y="285844"/>
                    </a:cubicBezTo>
                    <a:close/>
                    <a:moveTo>
                      <a:pt x="1411500" y="277357"/>
                    </a:moveTo>
                    <a:cubicBezTo>
                      <a:pt x="1418751" y="277925"/>
                      <a:pt x="1423965" y="286869"/>
                      <a:pt x="1423144" y="297336"/>
                    </a:cubicBezTo>
                    <a:cubicBezTo>
                      <a:pt x="1422326" y="307804"/>
                      <a:pt x="1415784" y="315828"/>
                      <a:pt x="1408531" y="315260"/>
                    </a:cubicBezTo>
                    <a:cubicBezTo>
                      <a:pt x="1401280" y="314692"/>
                      <a:pt x="1396067" y="305747"/>
                      <a:pt x="1396887" y="295280"/>
                    </a:cubicBezTo>
                    <a:cubicBezTo>
                      <a:pt x="1397706" y="284813"/>
                      <a:pt x="1404248" y="276788"/>
                      <a:pt x="1411500" y="277357"/>
                    </a:cubicBezTo>
                    <a:close/>
                    <a:moveTo>
                      <a:pt x="954808" y="267314"/>
                    </a:moveTo>
                    <a:cubicBezTo>
                      <a:pt x="965275" y="268134"/>
                      <a:pt x="973299" y="274677"/>
                      <a:pt x="972731" y="281928"/>
                    </a:cubicBezTo>
                    <a:cubicBezTo>
                      <a:pt x="972163" y="289180"/>
                      <a:pt x="963219" y="294394"/>
                      <a:pt x="952752" y="293574"/>
                    </a:cubicBezTo>
                    <a:cubicBezTo>
                      <a:pt x="942284" y="292753"/>
                      <a:pt x="934260" y="286211"/>
                      <a:pt x="934827" y="278960"/>
                    </a:cubicBezTo>
                    <a:cubicBezTo>
                      <a:pt x="935396" y="271708"/>
                      <a:pt x="944341" y="266495"/>
                      <a:pt x="954808" y="267314"/>
                    </a:cubicBezTo>
                    <a:close/>
                    <a:moveTo>
                      <a:pt x="693140" y="259036"/>
                    </a:moveTo>
                    <a:cubicBezTo>
                      <a:pt x="699496" y="262572"/>
                      <a:pt x="700510" y="272876"/>
                      <a:pt x="695404" y="282050"/>
                    </a:cubicBezTo>
                    <a:cubicBezTo>
                      <a:pt x="690299" y="291226"/>
                      <a:pt x="681009" y="295795"/>
                      <a:pt x="674653" y="292257"/>
                    </a:cubicBezTo>
                    <a:cubicBezTo>
                      <a:pt x="668297" y="288721"/>
                      <a:pt x="667283" y="278418"/>
                      <a:pt x="672388" y="269244"/>
                    </a:cubicBezTo>
                    <a:cubicBezTo>
                      <a:pt x="677494" y="260068"/>
                      <a:pt x="686784" y="255499"/>
                      <a:pt x="693140" y="259036"/>
                    </a:cubicBezTo>
                    <a:close/>
                    <a:moveTo>
                      <a:pt x="322719" y="257350"/>
                    </a:moveTo>
                    <a:cubicBezTo>
                      <a:pt x="329970" y="257917"/>
                      <a:pt x="335184" y="266861"/>
                      <a:pt x="334364" y="277329"/>
                    </a:cubicBezTo>
                    <a:lnTo>
                      <a:pt x="331555" y="284848"/>
                    </a:lnTo>
                    <a:lnTo>
                      <a:pt x="334593" y="283164"/>
                    </a:lnTo>
                    <a:cubicBezTo>
                      <a:pt x="338709" y="282416"/>
                      <a:pt x="342542" y="283240"/>
                      <a:pt x="345114" y="285811"/>
                    </a:cubicBezTo>
                    <a:cubicBezTo>
                      <a:pt x="350258" y="290955"/>
                      <a:pt x="348409" y="301142"/>
                      <a:pt x="340985" y="308566"/>
                    </a:cubicBezTo>
                    <a:cubicBezTo>
                      <a:pt x="333561" y="315990"/>
                      <a:pt x="323374" y="317839"/>
                      <a:pt x="318231" y="312695"/>
                    </a:cubicBezTo>
                    <a:lnTo>
                      <a:pt x="321559" y="294355"/>
                    </a:lnTo>
                    <a:lnTo>
                      <a:pt x="319750" y="295253"/>
                    </a:lnTo>
                    <a:cubicBezTo>
                      <a:pt x="312499" y="294684"/>
                      <a:pt x="307285" y="285740"/>
                      <a:pt x="308104" y="275272"/>
                    </a:cubicBezTo>
                    <a:cubicBezTo>
                      <a:pt x="308924" y="264805"/>
                      <a:pt x="315467" y="256781"/>
                      <a:pt x="322719" y="257350"/>
                    </a:cubicBezTo>
                    <a:close/>
                    <a:moveTo>
                      <a:pt x="1051251" y="256695"/>
                    </a:moveTo>
                    <a:cubicBezTo>
                      <a:pt x="1058502" y="257264"/>
                      <a:pt x="1063716" y="266208"/>
                      <a:pt x="1062895" y="276676"/>
                    </a:cubicBezTo>
                    <a:lnTo>
                      <a:pt x="1060861" y="282118"/>
                    </a:lnTo>
                    <a:lnTo>
                      <a:pt x="1069616" y="277774"/>
                    </a:lnTo>
                    <a:cubicBezTo>
                      <a:pt x="1076867" y="278342"/>
                      <a:pt x="1082081" y="287288"/>
                      <a:pt x="1081260" y="297754"/>
                    </a:cubicBezTo>
                    <a:cubicBezTo>
                      <a:pt x="1080442" y="308221"/>
                      <a:pt x="1073900" y="316245"/>
                      <a:pt x="1066647" y="315678"/>
                    </a:cubicBezTo>
                    <a:cubicBezTo>
                      <a:pt x="1059395" y="315110"/>
                      <a:pt x="1054182" y="306165"/>
                      <a:pt x="1055002" y="295697"/>
                    </a:cubicBezTo>
                    <a:lnTo>
                      <a:pt x="1057037" y="290254"/>
                    </a:lnTo>
                    <a:lnTo>
                      <a:pt x="1048282" y="294599"/>
                    </a:lnTo>
                    <a:cubicBezTo>
                      <a:pt x="1041031" y="294030"/>
                      <a:pt x="1035817" y="285085"/>
                      <a:pt x="1036637" y="274619"/>
                    </a:cubicBezTo>
                    <a:cubicBezTo>
                      <a:pt x="1037457" y="264152"/>
                      <a:pt x="1043999" y="256127"/>
                      <a:pt x="1051251" y="256695"/>
                    </a:cubicBezTo>
                    <a:close/>
                    <a:moveTo>
                      <a:pt x="247200" y="251534"/>
                    </a:moveTo>
                    <a:cubicBezTo>
                      <a:pt x="254452" y="252103"/>
                      <a:pt x="259666" y="261047"/>
                      <a:pt x="258845" y="271515"/>
                    </a:cubicBezTo>
                    <a:cubicBezTo>
                      <a:pt x="258026" y="281982"/>
                      <a:pt x="251484" y="290006"/>
                      <a:pt x="244233" y="289438"/>
                    </a:cubicBezTo>
                    <a:cubicBezTo>
                      <a:pt x="236980" y="288870"/>
                      <a:pt x="231766" y="279925"/>
                      <a:pt x="232587" y="269458"/>
                    </a:cubicBezTo>
                    <a:cubicBezTo>
                      <a:pt x="233407" y="258991"/>
                      <a:pt x="239949" y="250967"/>
                      <a:pt x="247200" y="251534"/>
                    </a:cubicBezTo>
                    <a:close/>
                    <a:moveTo>
                      <a:pt x="826714" y="243489"/>
                    </a:moveTo>
                    <a:lnTo>
                      <a:pt x="842777" y="256585"/>
                    </a:lnTo>
                    <a:lnTo>
                      <a:pt x="848483" y="255149"/>
                    </a:lnTo>
                    <a:cubicBezTo>
                      <a:pt x="852602" y="255896"/>
                      <a:pt x="857004" y="258214"/>
                      <a:pt x="860716" y="261926"/>
                    </a:cubicBezTo>
                    <a:cubicBezTo>
                      <a:pt x="868140" y="269351"/>
                      <a:pt x="869989" y="279538"/>
                      <a:pt x="864845" y="284680"/>
                    </a:cubicBezTo>
                    <a:cubicBezTo>
                      <a:pt x="859702" y="289823"/>
                      <a:pt x="849515" y="287975"/>
                      <a:pt x="842091" y="280551"/>
                    </a:cubicBezTo>
                    <a:lnTo>
                      <a:pt x="839366" y="265534"/>
                    </a:lnTo>
                    <a:lnTo>
                      <a:pt x="838360" y="266952"/>
                    </a:lnTo>
                    <a:cubicBezTo>
                      <a:pt x="834744" y="269060"/>
                      <a:pt x="829892" y="270158"/>
                      <a:pt x="824658" y="269748"/>
                    </a:cubicBezTo>
                    <a:cubicBezTo>
                      <a:pt x="814191" y="268928"/>
                      <a:pt x="806167" y="262386"/>
                      <a:pt x="806735" y="255135"/>
                    </a:cubicBezTo>
                    <a:cubicBezTo>
                      <a:pt x="807303" y="247883"/>
                      <a:pt x="816247" y="242670"/>
                      <a:pt x="826714" y="243489"/>
                    </a:cubicBezTo>
                    <a:close/>
                    <a:moveTo>
                      <a:pt x="452598" y="241944"/>
                    </a:moveTo>
                    <a:cubicBezTo>
                      <a:pt x="456762" y="241534"/>
                      <a:pt x="461632" y="242557"/>
                      <a:pt x="466219" y="245109"/>
                    </a:cubicBezTo>
                    <a:cubicBezTo>
                      <a:pt x="475393" y="250214"/>
                      <a:pt x="479963" y="259505"/>
                      <a:pt x="476426" y="265860"/>
                    </a:cubicBezTo>
                    <a:cubicBezTo>
                      <a:pt x="472890" y="272217"/>
                      <a:pt x="462586" y="273230"/>
                      <a:pt x="453411" y="268125"/>
                    </a:cubicBezTo>
                    <a:cubicBezTo>
                      <a:pt x="444237" y="263021"/>
                      <a:pt x="439667" y="253729"/>
                      <a:pt x="443204" y="247373"/>
                    </a:cubicBezTo>
                    <a:cubicBezTo>
                      <a:pt x="444972" y="244196"/>
                      <a:pt x="448433" y="242353"/>
                      <a:pt x="452598" y="241944"/>
                    </a:cubicBezTo>
                    <a:close/>
                    <a:moveTo>
                      <a:pt x="531374" y="241836"/>
                    </a:moveTo>
                    <a:cubicBezTo>
                      <a:pt x="541842" y="242656"/>
                      <a:pt x="549866" y="249198"/>
                      <a:pt x="549298" y="256449"/>
                    </a:cubicBezTo>
                    <a:cubicBezTo>
                      <a:pt x="548730" y="263701"/>
                      <a:pt x="539785" y="268914"/>
                      <a:pt x="529318" y="268095"/>
                    </a:cubicBezTo>
                    <a:cubicBezTo>
                      <a:pt x="518850" y="267275"/>
                      <a:pt x="510826" y="260732"/>
                      <a:pt x="511395" y="253481"/>
                    </a:cubicBezTo>
                    <a:cubicBezTo>
                      <a:pt x="511962" y="246229"/>
                      <a:pt x="520908" y="241015"/>
                      <a:pt x="531374" y="241836"/>
                    </a:cubicBezTo>
                    <a:close/>
                    <a:moveTo>
                      <a:pt x="630242" y="236120"/>
                    </a:moveTo>
                    <a:cubicBezTo>
                      <a:pt x="634360" y="235372"/>
                      <a:pt x="638193" y="236195"/>
                      <a:pt x="640764" y="238768"/>
                    </a:cubicBezTo>
                    <a:cubicBezTo>
                      <a:pt x="645907" y="243911"/>
                      <a:pt x="644059" y="254098"/>
                      <a:pt x="636635" y="261523"/>
                    </a:cubicBezTo>
                    <a:cubicBezTo>
                      <a:pt x="629212" y="268947"/>
                      <a:pt x="619024" y="270795"/>
                      <a:pt x="613880" y="265652"/>
                    </a:cubicBezTo>
                    <a:cubicBezTo>
                      <a:pt x="608737" y="260508"/>
                      <a:pt x="610586" y="250322"/>
                      <a:pt x="618010" y="242898"/>
                    </a:cubicBezTo>
                    <a:cubicBezTo>
                      <a:pt x="621721" y="239185"/>
                      <a:pt x="626125" y="236867"/>
                      <a:pt x="630242" y="236120"/>
                    </a:cubicBezTo>
                    <a:close/>
                    <a:moveTo>
                      <a:pt x="86887" y="233104"/>
                    </a:moveTo>
                    <a:cubicBezTo>
                      <a:pt x="94139" y="233672"/>
                      <a:pt x="99353" y="242617"/>
                      <a:pt x="98533" y="253084"/>
                    </a:cubicBezTo>
                    <a:cubicBezTo>
                      <a:pt x="97714" y="263552"/>
                      <a:pt x="91170" y="271576"/>
                      <a:pt x="83919" y="271007"/>
                    </a:cubicBezTo>
                    <a:cubicBezTo>
                      <a:pt x="76667" y="270440"/>
                      <a:pt x="71454" y="261495"/>
                      <a:pt x="72274" y="251028"/>
                    </a:cubicBezTo>
                    <a:cubicBezTo>
                      <a:pt x="73094" y="240560"/>
                      <a:pt x="79636" y="232536"/>
                      <a:pt x="86887" y="233104"/>
                    </a:cubicBezTo>
                    <a:close/>
                    <a:moveTo>
                      <a:pt x="1672850" y="232480"/>
                    </a:moveTo>
                    <a:cubicBezTo>
                      <a:pt x="1683318" y="233300"/>
                      <a:pt x="1691342" y="239843"/>
                      <a:pt x="1690774" y="247094"/>
                    </a:cubicBezTo>
                    <a:cubicBezTo>
                      <a:pt x="1690206" y="254346"/>
                      <a:pt x="1681261" y="259560"/>
                      <a:pt x="1670794" y="258740"/>
                    </a:cubicBezTo>
                    <a:cubicBezTo>
                      <a:pt x="1660327" y="257919"/>
                      <a:pt x="1652302" y="251377"/>
                      <a:pt x="1652871" y="244126"/>
                    </a:cubicBezTo>
                    <a:cubicBezTo>
                      <a:pt x="1653438" y="236874"/>
                      <a:pt x="1662384" y="231661"/>
                      <a:pt x="1672850" y="232480"/>
                    </a:cubicBezTo>
                    <a:close/>
                    <a:moveTo>
                      <a:pt x="295542" y="217590"/>
                    </a:moveTo>
                    <a:cubicBezTo>
                      <a:pt x="306008" y="218410"/>
                      <a:pt x="314033" y="224953"/>
                      <a:pt x="313465" y="232205"/>
                    </a:cubicBezTo>
                    <a:cubicBezTo>
                      <a:pt x="312897" y="239456"/>
                      <a:pt x="303952" y="244670"/>
                      <a:pt x="293485" y="243850"/>
                    </a:cubicBezTo>
                    <a:cubicBezTo>
                      <a:pt x="283019" y="243031"/>
                      <a:pt x="274994" y="236487"/>
                      <a:pt x="275561" y="229236"/>
                    </a:cubicBezTo>
                    <a:cubicBezTo>
                      <a:pt x="276130" y="221984"/>
                      <a:pt x="285074" y="216771"/>
                      <a:pt x="295542" y="217590"/>
                    </a:cubicBezTo>
                    <a:close/>
                    <a:moveTo>
                      <a:pt x="1140258" y="200066"/>
                    </a:moveTo>
                    <a:cubicBezTo>
                      <a:pt x="1144422" y="199657"/>
                      <a:pt x="1149292" y="200679"/>
                      <a:pt x="1153879" y="203232"/>
                    </a:cubicBezTo>
                    <a:cubicBezTo>
                      <a:pt x="1163053" y="208337"/>
                      <a:pt x="1167623" y="217628"/>
                      <a:pt x="1164086" y="223983"/>
                    </a:cubicBezTo>
                    <a:cubicBezTo>
                      <a:pt x="1160550" y="230339"/>
                      <a:pt x="1150246" y="231355"/>
                      <a:pt x="1141071" y="226247"/>
                    </a:cubicBezTo>
                    <a:cubicBezTo>
                      <a:pt x="1131897" y="221143"/>
                      <a:pt x="1127327" y="211854"/>
                      <a:pt x="1130864" y="205498"/>
                    </a:cubicBezTo>
                    <a:cubicBezTo>
                      <a:pt x="1132632" y="202318"/>
                      <a:pt x="1136092" y="200476"/>
                      <a:pt x="1140258" y="200066"/>
                    </a:cubicBezTo>
                    <a:close/>
                    <a:moveTo>
                      <a:pt x="1219033" y="199959"/>
                    </a:moveTo>
                    <a:cubicBezTo>
                      <a:pt x="1229499" y="200779"/>
                      <a:pt x="1237525" y="207321"/>
                      <a:pt x="1236957" y="214572"/>
                    </a:cubicBezTo>
                    <a:cubicBezTo>
                      <a:pt x="1236390" y="221825"/>
                      <a:pt x="1227444" y="227038"/>
                      <a:pt x="1216977" y="226218"/>
                    </a:cubicBezTo>
                    <a:cubicBezTo>
                      <a:pt x="1206510" y="225399"/>
                      <a:pt x="1198486" y="218856"/>
                      <a:pt x="1199054" y="211605"/>
                    </a:cubicBezTo>
                    <a:cubicBezTo>
                      <a:pt x="1199621" y="204354"/>
                      <a:pt x="1208567" y="199140"/>
                      <a:pt x="1219033" y="199959"/>
                    </a:cubicBezTo>
                    <a:close/>
                    <a:moveTo>
                      <a:pt x="1482142" y="199650"/>
                    </a:moveTo>
                    <a:cubicBezTo>
                      <a:pt x="1486306" y="199239"/>
                      <a:pt x="1491177" y="200263"/>
                      <a:pt x="1495763" y="202815"/>
                    </a:cubicBezTo>
                    <a:lnTo>
                      <a:pt x="1499290" y="206355"/>
                    </a:lnTo>
                    <a:lnTo>
                      <a:pt x="1500672" y="204407"/>
                    </a:lnTo>
                    <a:cubicBezTo>
                      <a:pt x="1504287" y="202301"/>
                      <a:pt x="1509139" y="201202"/>
                      <a:pt x="1514373" y="201611"/>
                    </a:cubicBezTo>
                    <a:cubicBezTo>
                      <a:pt x="1524840" y="202431"/>
                      <a:pt x="1532865" y="208975"/>
                      <a:pt x="1532297" y="216226"/>
                    </a:cubicBezTo>
                    <a:cubicBezTo>
                      <a:pt x="1531728" y="223477"/>
                      <a:pt x="1522784" y="228692"/>
                      <a:pt x="1512317" y="227871"/>
                    </a:cubicBezTo>
                    <a:lnTo>
                      <a:pt x="1503940" y="224741"/>
                    </a:lnTo>
                    <a:lnTo>
                      <a:pt x="1496577" y="228997"/>
                    </a:lnTo>
                    <a:cubicBezTo>
                      <a:pt x="1492412" y="229406"/>
                      <a:pt x="1487543" y="228384"/>
                      <a:pt x="1482956" y="225831"/>
                    </a:cubicBezTo>
                    <a:cubicBezTo>
                      <a:pt x="1473781" y="220726"/>
                      <a:pt x="1469211" y="211435"/>
                      <a:pt x="1472748" y="205079"/>
                    </a:cubicBezTo>
                    <a:cubicBezTo>
                      <a:pt x="1474516" y="201902"/>
                      <a:pt x="1477978" y="200059"/>
                      <a:pt x="1482142" y="199650"/>
                    </a:cubicBezTo>
                    <a:close/>
                    <a:moveTo>
                      <a:pt x="1317902" y="194244"/>
                    </a:moveTo>
                    <a:cubicBezTo>
                      <a:pt x="1322020" y="193496"/>
                      <a:pt x="1325852" y="194320"/>
                      <a:pt x="1328424" y="196892"/>
                    </a:cubicBezTo>
                    <a:cubicBezTo>
                      <a:pt x="1333567" y="202034"/>
                      <a:pt x="1331719" y="212222"/>
                      <a:pt x="1324296" y="219645"/>
                    </a:cubicBezTo>
                    <a:cubicBezTo>
                      <a:pt x="1316871" y="227069"/>
                      <a:pt x="1306684" y="228918"/>
                      <a:pt x="1301540" y="223775"/>
                    </a:cubicBezTo>
                    <a:cubicBezTo>
                      <a:pt x="1296397" y="218631"/>
                      <a:pt x="1298246" y="208444"/>
                      <a:pt x="1305670" y="201020"/>
                    </a:cubicBezTo>
                    <a:cubicBezTo>
                      <a:pt x="1309381" y="197310"/>
                      <a:pt x="1313785" y="194991"/>
                      <a:pt x="1317902" y="194244"/>
                    </a:cubicBezTo>
                    <a:close/>
                    <a:moveTo>
                      <a:pt x="1659787" y="193825"/>
                    </a:moveTo>
                    <a:cubicBezTo>
                      <a:pt x="1663903" y="193077"/>
                      <a:pt x="1667736" y="193901"/>
                      <a:pt x="1670308" y="196472"/>
                    </a:cubicBezTo>
                    <a:cubicBezTo>
                      <a:pt x="1675452" y="201616"/>
                      <a:pt x="1673603" y="211803"/>
                      <a:pt x="1666180" y="219227"/>
                    </a:cubicBezTo>
                    <a:cubicBezTo>
                      <a:pt x="1658755" y="226651"/>
                      <a:pt x="1648568" y="228500"/>
                      <a:pt x="1643424" y="223356"/>
                    </a:cubicBezTo>
                    <a:cubicBezTo>
                      <a:pt x="1638281" y="218214"/>
                      <a:pt x="1640130" y="208027"/>
                      <a:pt x="1647554" y="200603"/>
                    </a:cubicBezTo>
                    <a:cubicBezTo>
                      <a:pt x="1651266" y="196890"/>
                      <a:pt x="1655668" y="194572"/>
                      <a:pt x="1659787" y="193825"/>
                    </a:cubicBezTo>
                    <a:close/>
                    <a:moveTo>
                      <a:pt x="928100" y="181776"/>
                    </a:moveTo>
                    <a:cubicBezTo>
                      <a:pt x="938566" y="182596"/>
                      <a:pt x="946592" y="189138"/>
                      <a:pt x="946023" y="196390"/>
                    </a:cubicBezTo>
                    <a:cubicBezTo>
                      <a:pt x="945456" y="203642"/>
                      <a:pt x="936510" y="208855"/>
                      <a:pt x="926044" y="208035"/>
                    </a:cubicBezTo>
                    <a:cubicBezTo>
                      <a:pt x="915576" y="207215"/>
                      <a:pt x="907552" y="200673"/>
                      <a:pt x="908120" y="193422"/>
                    </a:cubicBezTo>
                    <a:cubicBezTo>
                      <a:pt x="908688" y="186170"/>
                      <a:pt x="917633" y="180955"/>
                      <a:pt x="928100" y="181776"/>
                    </a:cubicBezTo>
                    <a:close/>
                    <a:moveTo>
                      <a:pt x="983202" y="175715"/>
                    </a:moveTo>
                    <a:cubicBezTo>
                      <a:pt x="993669" y="176534"/>
                      <a:pt x="1001693" y="183076"/>
                      <a:pt x="1001125" y="190328"/>
                    </a:cubicBezTo>
                    <a:cubicBezTo>
                      <a:pt x="1000557" y="197579"/>
                      <a:pt x="991613" y="202793"/>
                      <a:pt x="981145" y="201974"/>
                    </a:cubicBezTo>
                    <a:cubicBezTo>
                      <a:pt x="970678" y="201154"/>
                      <a:pt x="962654" y="194611"/>
                      <a:pt x="963221" y="187359"/>
                    </a:cubicBezTo>
                    <a:cubicBezTo>
                      <a:pt x="963790" y="180108"/>
                      <a:pt x="972734" y="174894"/>
                      <a:pt x="983202" y="175715"/>
                    </a:cubicBezTo>
                    <a:close/>
                    <a:moveTo>
                      <a:pt x="1214284" y="164536"/>
                    </a:moveTo>
                    <a:cubicBezTo>
                      <a:pt x="1220639" y="168073"/>
                      <a:pt x="1221653" y="178376"/>
                      <a:pt x="1216548" y="187550"/>
                    </a:cubicBezTo>
                    <a:cubicBezTo>
                      <a:pt x="1211443" y="196725"/>
                      <a:pt x="1202153" y="201295"/>
                      <a:pt x="1195798" y="197759"/>
                    </a:cubicBezTo>
                    <a:cubicBezTo>
                      <a:pt x="1189441" y="194221"/>
                      <a:pt x="1188427" y="183917"/>
                      <a:pt x="1193532" y="174743"/>
                    </a:cubicBezTo>
                    <a:cubicBezTo>
                      <a:pt x="1198638" y="165568"/>
                      <a:pt x="1207928" y="161000"/>
                      <a:pt x="1214284" y="164536"/>
                    </a:cubicBezTo>
                    <a:close/>
                    <a:moveTo>
                      <a:pt x="1572394" y="162195"/>
                    </a:moveTo>
                    <a:cubicBezTo>
                      <a:pt x="1579646" y="162764"/>
                      <a:pt x="1584859" y="171708"/>
                      <a:pt x="1584039" y="182176"/>
                    </a:cubicBezTo>
                    <a:cubicBezTo>
                      <a:pt x="1583220" y="192643"/>
                      <a:pt x="1576677" y="200667"/>
                      <a:pt x="1569426" y="200099"/>
                    </a:cubicBezTo>
                    <a:cubicBezTo>
                      <a:pt x="1562174" y="199531"/>
                      <a:pt x="1556960" y="190587"/>
                      <a:pt x="1557781" y="180119"/>
                    </a:cubicBezTo>
                    <a:cubicBezTo>
                      <a:pt x="1558601" y="169652"/>
                      <a:pt x="1565143" y="161628"/>
                      <a:pt x="1572394" y="162195"/>
                    </a:cubicBezTo>
                    <a:close/>
                    <a:moveTo>
                      <a:pt x="1369625" y="160649"/>
                    </a:moveTo>
                    <a:cubicBezTo>
                      <a:pt x="1373744" y="161397"/>
                      <a:pt x="1378147" y="163716"/>
                      <a:pt x="1381859" y="167427"/>
                    </a:cubicBezTo>
                    <a:cubicBezTo>
                      <a:pt x="1389282" y="174851"/>
                      <a:pt x="1391131" y="185039"/>
                      <a:pt x="1385988" y="190182"/>
                    </a:cubicBezTo>
                    <a:cubicBezTo>
                      <a:pt x="1380844" y="195325"/>
                      <a:pt x="1370657" y="193476"/>
                      <a:pt x="1363233" y="186053"/>
                    </a:cubicBezTo>
                    <a:cubicBezTo>
                      <a:pt x="1355810" y="178628"/>
                      <a:pt x="1353961" y="168441"/>
                      <a:pt x="1359104" y="163297"/>
                    </a:cubicBezTo>
                    <a:cubicBezTo>
                      <a:pt x="1361676" y="160726"/>
                      <a:pt x="1365508" y="159902"/>
                      <a:pt x="1369625" y="160649"/>
                    </a:cubicBezTo>
                    <a:close/>
                    <a:moveTo>
                      <a:pt x="1277054" y="160543"/>
                    </a:moveTo>
                    <a:cubicBezTo>
                      <a:pt x="1284306" y="161111"/>
                      <a:pt x="1289519" y="170057"/>
                      <a:pt x="1288699" y="180524"/>
                    </a:cubicBezTo>
                    <a:cubicBezTo>
                      <a:pt x="1287880" y="190990"/>
                      <a:pt x="1281337" y="199014"/>
                      <a:pt x="1274086" y="198447"/>
                    </a:cubicBezTo>
                    <a:cubicBezTo>
                      <a:pt x="1266834" y="197879"/>
                      <a:pt x="1261620" y="188934"/>
                      <a:pt x="1262441" y="178468"/>
                    </a:cubicBezTo>
                    <a:cubicBezTo>
                      <a:pt x="1263261" y="168000"/>
                      <a:pt x="1269803" y="159976"/>
                      <a:pt x="1277054" y="160543"/>
                    </a:cubicBezTo>
                    <a:close/>
                    <a:moveTo>
                      <a:pt x="617478" y="159515"/>
                    </a:moveTo>
                    <a:cubicBezTo>
                      <a:pt x="624730" y="160085"/>
                      <a:pt x="629944" y="169029"/>
                      <a:pt x="629123" y="179496"/>
                    </a:cubicBezTo>
                    <a:cubicBezTo>
                      <a:pt x="628305" y="189963"/>
                      <a:pt x="621761" y="197988"/>
                      <a:pt x="614510" y="197419"/>
                    </a:cubicBezTo>
                    <a:cubicBezTo>
                      <a:pt x="607260" y="196851"/>
                      <a:pt x="602045" y="187906"/>
                      <a:pt x="602865" y="177440"/>
                    </a:cubicBezTo>
                    <a:cubicBezTo>
                      <a:pt x="603685" y="166972"/>
                      <a:pt x="610227" y="158948"/>
                      <a:pt x="617478" y="159515"/>
                    </a:cubicBezTo>
                    <a:close/>
                    <a:moveTo>
                      <a:pt x="414710" y="157970"/>
                    </a:moveTo>
                    <a:cubicBezTo>
                      <a:pt x="418828" y="158717"/>
                      <a:pt x="423232" y="161035"/>
                      <a:pt x="426943" y="164747"/>
                    </a:cubicBezTo>
                    <a:cubicBezTo>
                      <a:pt x="434367" y="172172"/>
                      <a:pt x="436215" y="182359"/>
                      <a:pt x="431072" y="187502"/>
                    </a:cubicBezTo>
                    <a:cubicBezTo>
                      <a:pt x="425929" y="192645"/>
                      <a:pt x="415741" y="190796"/>
                      <a:pt x="408318" y="183372"/>
                    </a:cubicBezTo>
                    <a:cubicBezTo>
                      <a:pt x="400894" y="175948"/>
                      <a:pt x="399045" y="165761"/>
                      <a:pt x="404188" y="160617"/>
                    </a:cubicBezTo>
                    <a:cubicBezTo>
                      <a:pt x="406761" y="158046"/>
                      <a:pt x="410593" y="157222"/>
                      <a:pt x="414710" y="157970"/>
                    </a:cubicBezTo>
                    <a:close/>
                    <a:moveTo>
                      <a:pt x="692268" y="157531"/>
                    </a:moveTo>
                    <a:cubicBezTo>
                      <a:pt x="702735" y="158351"/>
                      <a:pt x="710759" y="164893"/>
                      <a:pt x="710192" y="172145"/>
                    </a:cubicBezTo>
                    <a:cubicBezTo>
                      <a:pt x="709623" y="179396"/>
                      <a:pt x="700679" y="184610"/>
                      <a:pt x="690211" y="183790"/>
                    </a:cubicBezTo>
                    <a:cubicBezTo>
                      <a:pt x="679745" y="182971"/>
                      <a:pt x="671720" y="176428"/>
                      <a:pt x="672288" y="169176"/>
                    </a:cubicBezTo>
                    <a:cubicBezTo>
                      <a:pt x="672856" y="161925"/>
                      <a:pt x="681801" y="156711"/>
                      <a:pt x="692268" y="157531"/>
                    </a:cubicBezTo>
                    <a:close/>
                    <a:moveTo>
                      <a:pt x="531645" y="156943"/>
                    </a:moveTo>
                    <a:cubicBezTo>
                      <a:pt x="542113" y="157762"/>
                      <a:pt x="550137" y="164305"/>
                      <a:pt x="549569" y="171556"/>
                    </a:cubicBezTo>
                    <a:cubicBezTo>
                      <a:pt x="549001" y="178808"/>
                      <a:pt x="540056" y="184021"/>
                      <a:pt x="529589" y="183202"/>
                    </a:cubicBezTo>
                    <a:cubicBezTo>
                      <a:pt x="519122" y="182382"/>
                      <a:pt x="511097" y="175839"/>
                      <a:pt x="511666" y="168587"/>
                    </a:cubicBezTo>
                    <a:cubicBezTo>
                      <a:pt x="512233" y="161336"/>
                      <a:pt x="521179" y="156122"/>
                      <a:pt x="531645" y="156943"/>
                    </a:cubicBezTo>
                    <a:close/>
                    <a:moveTo>
                      <a:pt x="236305" y="155289"/>
                    </a:moveTo>
                    <a:cubicBezTo>
                      <a:pt x="241539" y="155699"/>
                      <a:pt x="246162" y="157540"/>
                      <a:pt x="249406" y="160184"/>
                    </a:cubicBezTo>
                    <a:lnTo>
                      <a:pt x="250373" y="162137"/>
                    </a:lnTo>
                    <a:lnTo>
                      <a:pt x="259368" y="161857"/>
                    </a:lnTo>
                    <a:cubicBezTo>
                      <a:pt x="265723" y="165394"/>
                      <a:pt x="266738" y="175697"/>
                      <a:pt x="261632" y="184871"/>
                    </a:cubicBezTo>
                    <a:cubicBezTo>
                      <a:pt x="256527" y="194046"/>
                      <a:pt x="247237" y="198616"/>
                      <a:pt x="240881" y="195078"/>
                    </a:cubicBezTo>
                    <a:cubicBezTo>
                      <a:pt x="237702" y="193310"/>
                      <a:pt x="235861" y="189851"/>
                      <a:pt x="235451" y="185685"/>
                    </a:cubicBezTo>
                    <a:lnTo>
                      <a:pt x="236519" y="181086"/>
                    </a:lnTo>
                    <a:lnTo>
                      <a:pt x="234248" y="181549"/>
                    </a:lnTo>
                    <a:cubicBezTo>
                      <a:pt x="223782" y="180728"/>
                      <a:pt x="215758" y="174186"/>
                      <a:pt x="216326" y="166934"/>
                    </a:cubicBezTo>
                    <a:cubicBezTo>
                      <a:pt x="216893" y="159683"/>
                      <a:pt x="225839" y="154469"/>
                      <a:pt x="236305" y="155289"/>
                    </a:cubicBezTo>
                    <a:close/>
                    <a:moveTo>
                      <a:pt x="335175" y="149573"/>
                    </a:moveTo>
                    <a:cubicBezTo>
                      <a:pt x="339292" y="148827"/>
                      <a:pt x="343124" y="149650"/>
                      <a:pt x="345696" y="152222"/>
                    </a:cubicBezTo>
                    <a:cubicBezTo>
                      <a:pt x="350839" y="157365"/>
                      <a:pt x="348990" y="167552"/>
                      <a:pt x="341567" y="174976"/>
                    </a:cubicBezTo>
                    <a:cubicBezTo>
                      <a:pt x="334143" y="182400"/>
                      <a:pt x="323956" y="184250"/>
                      <a:pt x="318812" y="179107"/>
                    </a:cubicBezTo>
                    <a:cubicBezTo>
                      <a:pt x="313669" y="173963"/>
                      <a:pt x="315518" y="163775"/>
                      <a:pt x="322941" y="156351"/>
                    </a:cubicBezTo>
                    <a:cubicBezTo>
                      <a:pt x="326653" y="152639"/>
                      <a:pt x="331057" y="150321"/>
                      <a:pt x="335175" y="149573"/>
                    </a:cubicBezTo>
                    <a:close/>
                    <a:moveTo>
                      <a:pt x="160787" y="149475"/>
                    </a:moveTo>
                    <a:cubicBezTo>
                      <a:pt x="171254" y="150294"/>
                      <a:pt x="179278" y="156837"/>
                      <a:pt x="178711" y="164089"/>
                    </a:cubicBezTo>
                    <a:lnTo>
                      <a:pt x="177856" y="165293"/>
                    </a:lnTo>
                    <a:lnTo>
                      <a:pt x="181021" y="168470"/>
                    </a:lnTo>
                    <a:cubicBezTo>
                      <a:pt x="182868" y="172226"/>
                      <a:pt x="183127" y="176137"/>
                      <a:pt x="181358" y="179315"/>
                    </a:cubicBezTo>
                    <a:cubicBezTo>
                      <a:pt x="177822" y="185671"/>
                      <a:pt x="167517" y="186684"/>
                      <a:pt x="158343" y="181579"/>
                    </a:cubicBezTo>
                    <a:lnTo>
                      <a:pt x="148835" y="172036"/>
                    </a:lnTo>
                    <a:lnTo>
                      <a:pt x="145631" y="170837"/>
                    </a:lnTo>
                    <a:cubicBezTo>
                      <a:pt x="142387" y="168194"/>
                      <a:pt x="140522" y="164744"/>
                      <a:pt x="140806" y="161120"/>
                    </a:cubicBezTo>
                    <a:cubicBezTo>
                      <a:pt x="141375" y="153869"/>
                      <a:pt x="150319" y="148654"/>
                      <a:pt x="160787" y="149475"/>
                    </a:cubicBezTo>
                    <a:close/>
                    <a:moveTo>
                      <a:pt x="1041222" y="136299"/>
                    </a:moveTo>
                    <a:cubicBezTo>
                      <a:pt x="1048473" y="136866"/>
                      <a:pt x="1053687" y="145812"/>
                      <a:pt x="1052867" y="156278"/>
                    </a:cubicBezTo>
                    <a:cubicBezTo>
                      <a:pt x="1052047" y="166746"/>
                      <a:pt x="1045505" y="174770"/>
                      <a:pt x="1038253" y="174202"/>
                    </a:cubicBezTo>
                    <a:cubicBezTo>
                      <a:pt x="1031002" y="173634"/>
                      <a:pt x="1025788" y="164689"/>
                      <a:pt x="1026607" y="154222"/>
                    </a:cubicBezTo>
                    <a:cubicBezTo>
                      <a:pt x="1027427" y="143755"/>
                      <a:pt x="1033970" y="135730"/>
                      <a:pt x="1041222" y="136299"/>
                    </a:cubicBezTo>
                    <a:close/>
                    <a:moveTo>
                      <a:pt x="474" y="131044"/>
                    </a:moveTo>
                    <a:cubicBezTo>
                      <a:pt x="10940" y="131865"/>
                      <a:pt x="18965" y="138408"/>
                      <a:pt x="18397" y="145659"/>
                    </a:cubicBezTo>
                    <a:cubicBezTo>
                      <a:pt x="18113" y="149285"/>
                      <a:pt x="15735" y="152401"/>
                      <a:pt x="12119" y="154509"/>
                    </a:cubicBezTo>
                    <a:lnTo>
                      <a:pt x="10396" y="154860"/>
                    </a:lnTo>
                    <a:lnTo>
                      <a:pt x="0" y="131140"/>
                    </a:lnTo>
                    <a:close/>
                    <a:moveTo>
                      <a:pt x="555017" y="114812"/>
                    </a:moveTo>
                    <a:cubicBezTo>
                      <a:pt x="561373" y="118349"/>
                      <a:pt x="562387" y="128652"/>
                      <a:pt x="557281" y="137827"/>
                    </a:cubicBezTo>
                    <a:cubicBezTo>
                      <a:pt x="552177" y="147001"/>
                      <a:pt x="542886" y="151571"/>
                      <a:pt x="536531" y="148035"/>
                    </a:cubicBezTo>
                    <a:cubicBezTo>
                      <a:pt x="530175" y="144498"/>
                      <a:pt x="529161" y="134193"/>
                      <a:pt x="534265" y="125019"/>
                    </a:cubicBezTo>
                    <a:cubicBezTo>
                      <a:pt x="539371" y="115845"/>
                      <a:pt x="548662" y="111276"/>
                      <a:pt x="555017" y="114812"/>
                    </a:cubicBezTo>
                    <a:close/>
                    <a:moveTo>
                      <a:pt x="913128" y="112472"/>
                    </a:moveTo>
                    <a:cubicBezTo>
                      <a:pt x="920380" y="113040"/>
                      <a:pt x="925593" y="121985"/>
                      <a:pt x="924774" y="132452"/>
                    </a:cubicBezTo>
                    <a:cubicBezTo>
                      <a:pt x="923954" y="142920"/>
                      <a:pt x="917411" y="150944"/>
                      <a:pt x="910160" y="150375"/>
                    </a:cubicBezTo>
                    <a:cubicBezTo>
                      <a:pt x="902908" y="149808"/>
                      <a:pt x="897694" y="140863"/>
                      <a:pt x="898514" y="130396"/>
                    </a:cubicBezTo>
                    <a:cubicBezTo>
                      <a:pt x="899335" y="119928"/>
                      <a:pt x="905877" y="111904"/>
                      <a:pt x="913128" y="112472"/>
                    </a:cubicBezTo>
                    <a:close/>
                    <a:moveTo>
                      <a:pt x="710360" y="110926"/>
                    </a:moveTo>
                    <a:cubicBezTo>
                      <a:pt x="714479" y="111673"/>
                      <a:pt x="718882" y="113992"/>
                      <a:pt x="722594" y="117703"/>
                    </a:cubicBezTo>
                    <a:cubicBezTo>
                      <a:pt x="730017" y="125127"/>
                      <a:pt x="731866" y="135315"/>
                      <a:pt x="726723" y="140459"/>
                    </a:cubicBezTo>
                    <a:cubicBezTo>
                      <a:pt x="721579" y="145602"/>
                      <a:pt x="711392" y="143752"/>
                      <a:pt x="703968" y="136329"/>
                    </a:cubicBezTo>
                    <a:cubicBezTo>
                      <a:pt x="696545" y="128904"/>
                      <a:pt x="694696" y="118717"/>
                      <a:pt x="699839" y="113574"/>
                    </a:cubicBezTo>
                    <a:cubicBezTo>
                      <a:pt x="702410" y="111003"/>
                      <a:pt x="706243" y="110178"/>
                      <a:pt x="710360" y="110926"/>
                    </a:cubicBezTo>
                    <a:close/>
                    <a:moveTo>
                      <a:pt x="617788" y="110820"/>
                    </a:moveTo>
                    <a:cubicBezTo>
                      <a:pt x="625039" y="111387"/>
                      <a:pt x="630253" y="120333"/>
                      <a:pt x="629434" y="130800"/>
                    </a:cubicBezTo>
                    <a:cubicBezTo>
                      <a:pt x="628614" y="141266"/>
                      <a:pt x="622071" y="149291"/>
                      <a:pt x="614819" y="148723"/>
                    </a:cubicBezTo>
                    <a:cubicBezTo>
                      <a:pt x="607568" y="148156"/>
                      <a:pt x="602354" y="139210"/>
                      <a:pt x="603175" y="128744"/>
                    </a:cubicBezTo>
                    <a:cubicBezTo>
                      <a:pt x="603994" y="118276"/>
                      <a:pt x="610537" y="110252"/>
                      <a:pt x="617788" y="110820"/>
                    </a:cubicBezTo>
                    <a:close/>
                    <a:moveTo>
                      <a:pt x="1759265" y="101465"/>
                    </a:moveTo>
                    <a:cubicBezTo>
                      <a:pt x="1766516" y="102032"/>
                      <a:pt x="1771730" y="110978"/>
                      <a:pt x="1770911" y="121444"/>
                    </a:cubicBezTo>
                    <a:cubicBezTo>
                      <a:pt x="1770091" y="131912"/>
                      <a:pt x="1763548" y="139936"/>
                      <a:pt x="1756296" y="139368"/>
                    </a:cubicBezTo>
                    <a:cubicBezTo>
                      <a:pt x="1749045" y="138800"/>
                      <a:pt x="1743831" y="129855"/>
                      <a:pt x="1744652" y="119388"/>
                    </a:cubicBezTo>
                    <a:cubicBezTo>
                      <a:pt x="1745471" y="108921"/>
                      <a:pt x="1752014" y="100896"/>
                      <a:pt x="1759265" y="101465"/>
                    </a:cubicBezTo>
                    <a:close/>
                    <a:moveTo>
                      <a:pt x="381957" y="86575"/>
                    </a:moveTo>
                    <a:cubicBezTo>
                      <a:pt x="389208" y="87142"/>
                      <a:pt x="394422" y="96088"/>
                      <a:pt x="393601" y="106554"/>
                    </a:cubicBezTo>
                    <a:cubicBezTo>
                      <a:pt x="392782" y="117022"/>
                      <a:pt x="386240" y="125046"/>
                      <a:pt x="378988" y="124478"/>
                    </a:cubicBezTo>
                    <a:cubicBezTo>
                      <a:pt x="371737" y="123910"/>
                      <a:pt x="366523" y="114965"/>
                      <a:pt x="367344" y="104498"/>
                    </a:cubicBezTo>
                    <a:cubicBezTo>
                      <a:pt x="368162" y="94032"/>
                      <a:pt x="374705" y="86006"/>
                      <a:pt x="381957" y="86575"/>
                    </a:cubicBezTo>
                    <a:close/>
                    <a:moveTo>
                      <a:pt x="1242676" y="72936"/>
                    </a:moveTo>
                    <a:cubicBezTo>
                      <a:pt x="1249032" y="76472"/>
                      <a:pt x="1250046" y="86776"/>
                      <a:pt x="1244940" y="95950"/>
                    </a:cubicBezTo>
                    <a:cubicBezTo>
                      <a:pt x="1239835" y="105124"/>
                      <a:pt x="1230545" y="109694"/>
                      <a:pt x="1224189" y="106157"/>
                    </a:cubicBezTo>
                    <a:cubicBezTo>
                      <a:pt x="1217835" y="102621"/>
                      <a:pt x="1216820" y="92316"/>
                      <a:pt x="1221924" y="83142"/>
                    </a:cubicBezTo>
                    <a:cubicBezTo>
                      <a:pt x="1227030" y="73968"/>
                      <a:pt x="1236321" y="69398"/>
                      <a:pt x="1242676" y="72936"/>
                    </a:cubicBezTo>
                    <a:close/>
                    <a:moveTo>
                      <a:pt x="1600788" y="70596"/>
                    </a:moveTo>
                    <a:cubicBezTo>
                      <a:pt x="1608040" y="71163"/>
                      <a:pt x="1613253" y="80109"/>
                      <a:pt x="1612432" y="90575"/>
                    </a:cubicBezTo>
                    <a:cubicBezTo>
                      <a:pt x="1611614" y="101043"/>
                      <a:pt x="1605071" y="109067"/>
                      <a:pt x="1597819" y="108499"/>
                    </a:cubicBezTo>
                    <a:cubicBezTo>
                      <a:pt x="1594194" y="108216"/>
                      <a:pt x="1591077" y="105837"/>
                      <a:pt x="1588970" y="102221"/>
                    </a:cubicBezTo>
                    <a:lnTo>
                      <a:pt x="1587241" y="93748"/>
                    </a:lnTo>
                    <a:lnTo>
                      <a:pt x="1586826" y="95532"/>
                    </a:lnTo>
                    <a:cubicBezTo>
                      <a:pt x="1581721" y="104707"/>
                      <a:pt x="1572432" y="109277"/>
                      <a:pt x="1566076" y="105741"/>
                    </a:cubicBezTo>
                    <a:cubicBezTo>
                      <a:pt x="1559719" y="102203"/>
                      <a:pt x="1558705" y="91900"/>
                      <a:pt x="1563810" y="82725"/>
                    </a:cubicBezTo>
                    <a:cubicBezTo>
                      <a:pt x="1568917" y="73551"/>
                      <a:pt x="1578206" y="68982"/>
                      <a:pt x="1584562" y="72518"/>
                    </a:cubicBezTo>
                    <a:lnTo>
                      <a:pt x="1589173" y="80495"/>
                    </a:lnTo>
                    <a:lnTo>
                      <a:pt x="1591070" y="75419"/>
                    </a:lnTo>
                    <a:cubicBezTo>
                      <a:pt x="1593714" y="72176"/>
                      <a:pt x="1597163" y="70312"/>
                      <a:pt x="1600788" y="70596"/>
                    </a:cubicBezTo>
                    <a:close/>
                    <a:moveTo>
                      <a:pt x="1398019" y="69048"/>
                    </a:moveTo>
                    <a:cubicBezTo>
                      <a:pt x="1402138" y="69796"/>
                      <a:pt x="1406540" y="72114"/>
                      <a:pt x="1410252" y="75827"/>
                    </a:cubicBezTo>
                    <a:cubicBezTo>
                      <a:pt x="1417676" y="83250"/>
                      <a:pt x="1419525" y="93437"/>
                      <a:pt x="1414382" y="98581"/>
                    </a:cubicBezTo>
                    <a:cubicBezTo>
                      <a:pt x="1409238" y="103724"/>
                      <a:pt x="1399051" y="101876"/>
                      <a:pt x="1391627" y="94451"/>
                    </a:cubicBezTo>
                    <a:cubicBezTo>
                      <a:pt x="1384203" y="87028"/>
                      <a:pt x="1382355" y="76840"/>
                      <a:pt x="1387498" y="71698"/>
                    </a:cubicBezTo>
                    <a:cubicBezTo>
                      <a:pt x="1390070" y="69126"/>
                      <a:pt x="1393902" y="68302"/>
                      <a:pt x="1398019" y="69048"/>
                    </a:cubicBezTo>
                    <a:close/>
                    <a:moveTo>
                      <a:pt x="1739904" y="68630"/>
                    </a:moveTo>
                    <a:cubicBezTo>
                      <a:pt x="1744021" y="69378"/>
                      <a:pt x="1748425" y="71696"/>
                      <a:pt x="1752137" y="75408"/>
                    </a:cubicBezTo>
                    <a:cubicBezTo>
                      <a:pt x="1759560" y="82833"/>
                      <a:pt x="1761409" y="93020"/>
                      <a:pt x="1756266" y="98163"/>
                    </a:cubicBezTo>
                    <a:cubicBezTo>
                      <a:pt x="1751122" y="103306"/>
                      <a:pt x="1740935" y="101457"/>
                      <a:pt x="1733511" y="94033"/>
                    </a:cubicBezTo>
                    <a:cubicBezTo>
                      <a:pt x="1726088" y="86609"/>
                      <a:pt x="1724239" y="76422"/>
                      <a:pt x="1729382" y="71278"/>
                    </a:cubicBezTo>
                    <a:cubicBezTo>
                      <a:pt x="1731954" y="68707"/>
                      <a:pt x="1735786" y="67883"/>
                      <a:pt x="1739904" y="68630"/>
                    </a:cubicBezTo>
                    <a:close/>
                    <a:moveTo>
                      <a:pt x="1485980" y="60136"/>
                    </a:moveTo>
                    <a:cubicBezTo>
                      <a:pt x="1496448" y="60955"/>
                      <a:pt x="1504472" y="67498"/>
                      <a:pt x="1503903" y="74750"/>
                    </a:cubicBezTo>
                    <a:cubicBezTo>
                      <a:pt x="1503336" y="82001"/>
                      <a:pt x="1494392" y="87215"/>
                      <a:pt x="1483924" y="86394"/>
                    </a:cubicBezTo>
                    <a:cubicBezTo>
                      <a:pt x="1473457" y="85575"/>
                      <a:pt x="1465432" y="79032"/>
                      <a:pt x="1466000" y="71781"/>
                    </a:cubicBezTo>
                    <a:cubicBezTo>
                      <a:pt x="1466569" y="64530"/>
                      <a:pt x="1475513" y="59315"/>
                      <a:pt x="1485980" y="60136"/>
                    </a:cubicBezTo>
                    <a:close/>
                    <a:moveTo>
                      <a:pt x="1111864" y="58592"/>
                    </a:moveTo>
                    <a:cubicBezTo>
                      <a:pt x="1116028" y="58181"/>
                      <a:pt x="1120897" y="59204"/>
                      <a:pt x="1125485" y="61757"/>
                    </a:cubicBezTo>
                    <a:cubicBezTo>
                      <a:pt x="1134659" y="66862"/>
                      <a:pt x="1139231" y="76152"/>
                      <a:pt x="1135692" y="82508"/>
                    </a:cubicBezTo>
                    <a:cubicBezTo>
                      <a:pt x="1132156" y="88865"/>
                      <a:pt x="1121852" y="89878"/>
                      <a:pt x="1112678" y="84773"/>
                    </a:cubicBezTo>
                    <a:cubicBezTo>
                      <a:pt x="1103503" y="79668"/>
                      <a:pt x="1098933" y="70377"/>
                      <a:pt x="1102470" y="64021"/>
                    </a:cubicBezTo>
                    <a:cubicBezTo>
                      <a:pt x="1104238" y="60844"/>
                      <a:pt x="1107699" y="59001"/>
                      <a:pt x="1111864" y="58592"/>
                    </a:cubicBezTo>
                    <a:close/>
                    <a:moveTo>
                      <a:pt x="1289508" y="52767"/>
                    </a:moveTo>
                    <a:cubicBezTo>
                      <a:pt x="1293626" y="52019"/>
                      <a:pt x="1297459" y="52842"/>
                      <a:pt x="1300030" y="55414"/>
                    </a:cubicBezTo>
                    <a:lnTo>
                      <a:pt x="1296797" y="73236"/>
                    </a:lnTo>
                    <a:lnTo>
                      <a:pt x="1305448" y="68942"/>
                    </a:lnTo>
                    <a:cubicBezTo>
                      <a:pt x="1312701" y="69510"/>
                      <a:pt x="1317913" y="78455"/>
                      <a:pt x="1317093" y="88922"/>
                    </a:cubicBezTo>
                    <a:cubicBezTo>
                      <a:pt x="1316274" y="99390"/>
                      <a:pt x="1309731" y="107414"/>
                      <a:pt x="1302481" y="106845"/>
                    </a:cubicBezTo>
                    <a:cubicBezTo>
                      <a:pt x="1295228" y="106278"/>
                      <a:pt x="1290014" y="97332"/>
                      <a:pt x="1290835" y="86866"/>
                    </a:cubicBezTo>
                    <a:lnTo>
                      <a:pt x="1293610" y="79438"/>
                    </a:lnTo>
                    <a:lnTo>
                      <a:pt x="1283669" y="84947"/>
                    </a:lnTo>
                    <a:cubicBezTo>
                      <a:pt x="1279550" y="85693"/>
                      <a:pt x="1275718" y="84870"/>
                      <a:pt x="1273146" y="82298"/>
                    </a:cubicBezTo>
                    <a:cubicBezTo>
                      <a:pt x="1268003" y="77155"/>
                      <a:pt x="1269852" y="66969"/>
                      <a:pt x="1277276" y="59544"/>
                    </a:cubicBezTo>
                    <a:cubicBezTo>
                      <a:pt x="1280988" y="55832"/>
                      <a:pt x="1285391" y="53514"/>
                      <a:pt x="1289508" y="52767"/>
                    </a:cubicBezTo>
                    <a:close/>
                    <a:moveTo>
                      <a:pt x="1014514" y="50759"/>
                    </a:moveTo>
                    <a:cubicBezTo>
                      <a:pt x="1021765" y="51327"/>
                      <a:pt x="1026979" y="60272"/>
                      <a:pt x="1026160" y="70739"/>
                    </a:cubicBezTo>
                    <a:cubicBezTo>
                      <a:pt x="1025339" y="81206"/>
                      <a:pt x="1018797" y="89231"/>
                      <a:pt x="1011545" y="88662"/>
                    </a:cubicBezTo>
                    <a:cubicBezTo>
                      <a:pt x="1004294" y="88094"/>
                      <a:pt x="999080" y="79150"/>
                      <a:pt x="999900" y="68683"/>
                    </a:cubicBezTo>
                    <a:cubicBezTo>
                      <a:pt x="1000719" y="58215"/>
                      <a:pt x="1007262" y="50191"/>
                      <a:pt x="1014514" y="50759"/>
                    </a:cubicBezTo>
                    <a:close/>
                    <a:moveTo>
                      <a:pt x="1069616" y="44698"/>
                    </a:moveTo>
                    <a:cubicBezTo>
                      <a:pt x="1076867" y="45267"/>
                      <a:pt x="1082081" y="54211"/>
                      <a:pt x="1081261" y="64679"/>
                    </a:cubicBezTo>
                    <a:cubicBezTo>
                      <a:pt x="1080441" y="75145"/>
                      <a:pt x="1073898" y="83170"/>
                      <a:pt x="1066647" y="82602"/>
                    </a:cubicBezTo>
                    <a:cubicBezTo>
                      <a:pt x="1059395" y="82033"/>
                      <a:pt x="1054182" y="73087"/>
                      <a:pt x="1055001" y="62622"/>
                    </a:cubicBezTo>
                    <a:cubicBezTo>
                      <a:pt x="1055821" y="52155"/>
                      <a:pt x="1062364" y="44130"/>
                      <a:pt x="1069616" y="44698"/>
                    </a:cubicBezTo>
                    <a:close/>
                    <a:moveTo>
                      <a:pt x="557822" y="40717"/>
                    </a:moveTo>
                    <a:cubicBezTo>
                      <a:pt x="568288" y="41536"/>
                      <a:pt x="576313" y="48080"/>
                      <a:pt x="575746" y="55331"/>
                    </a:cubicBezTo>
                    <a:cubicBezTo>
                      <a:pt x="575178" y="62582"/>
                      <a:pt x="566233" y="67797"/>
                      <a:pt x="555765" y="66977"/>
                    </a:cubicBezTo>
                    <a:cubicBezTo>
                      <a:pt x="545299" y="66156"/>
                      <a:pt x="537275" y="59614"/>
                      <a:pt x="537843" y="52362"/>
                    </a:cubicBezTo>
                    <a:cubicBezTo>
                      <a:pt x="538410" y="45111"/>
                      <a:pt x="547356" y="39897"/>
                      <a:pt x="557822" y="40717"/>
                    </a:cubicBezTo>
                    <a:close/>
                    <a:moveTo>
                      <a:pt x="1699299" y="31362"/>
                    </a:moveTo>
                    <a:cubicBezTo>
                      <a:pt x="1709765" y="32181"/>
                      <a:pt x="1717790" y="38725"/>
                      <a:pt x="1717222" y="45975"/>
                    </a:cubicBezTo>
                    <a:cubicBezTo>
                      <a:pt x="1716654" y="53228"/>
                      <a:pt x="1707709" y="58440"/>
                      <a:pt x="1697242" y="57621"/>
                    </a:cubicBezTo>
                    <a:cubicBezTo>
                      <a:pt x="1686776" y="56801"/>
                      <a:pt x="1678751" y="50259"/>
                      <a:pt x="1679318" y="43008"/>
                    </a:cubicBezTo>
                    <a:cubicBezTo>
                      <a:pt x="1679887" y="35756"/>
                      <a:pt x="1688833" y="30542"/>
                      <a:pt x="1699299" y="31362"/>
                    </a:cubicBezTo>
                    <a:close/>
                    <a:moveTo>
                      <a:pt x="778682" y="26514"/>
                    </a:moveTo>
                    <a:cubicBezTo>
                      <a:pt x="785934" y="27084"/>
                      <a:pt x="791148" y="36028"/>
                      <a:pt x="790327" y="46494"/>
                    </a:cubicBezTo>
                    <a:cubicBezTo>
                      <a:pt x="789509" y="56962"/>
                      <a:pt x="782965" y="64987"/>
                      <a:pt x="775714" y="64417"/>
                    </a:cubicBezTo>
                    <a:cubicBezTo>
                      <a:pt x="768462" y="63850"/>
                      <a:pt x="763250" y="54904"/>
                      <a:pt x="764069" y="44439"/>
                    </a:cubicBezTo>
                    <a:cubicBezTo>
                      <a:pt x="764889" y="33971"/>
                      <a:pt x="771431" y="25946"/>
                      <a:pt x="778682" y="26514"/>
                    </a:cubicBezTo>
                    <a:close/>
                    <a:moveTo>
                      <a:pt x="415291" y="24380"/>
                    </a:moveTo>
                    <a:cubicBezTo>
                      <a:pt x="419410" y="25127"/>
                      <a:pt x="423812" y="27445"/>
                      <a:pt x="427524" y="31157"/>
                    </a:cubicBezTo>
                    <a:cubicBezTo>
                      <a:pt x="434948" y="38582"/>
                      <a:pt x="436797" y="48769"/>
                      <a:pt x="431654" y="53911"/>
                    </a:cubicBezTo>
                    <a:cubicBezTo>
                      <a:pt x="426510" y="59055"/>
                      <a:pt x="416323" y="57206"/>
                      <a:pt x="408899" y="49782"/>
                    </a:cubicBezTo>
                    <a:cubicBezTo>
                      <a:pt x="401475" y="42358"/>
                      <a:pt x="399626" y="32171"/>
                      <a:pt x="404770" y="27027"/>
                    </a:cubicBezTo>
                    <a:cubicBezTo>
                      <a:pt x="407342" y="24456"/>
                      <a:pt x="411174" y="23633"/>
                      <a:pt x="415291" y="24380"/>
                    </a:cubicBezTo>
                    <a:close/>
                    <a:moveTo>
                      <a:pt x="1829907" y="23758"/>
                    </a:moveTo>
                    <a:cubicBezTo>
                      <a:pt x="1834072" y="23347"/>
                      <a:pt x="1838942" y="24370"/>
                      <a:pt x="1843528" y="26923"/>
                    </a:cubicBezTo>
                    <a:lnTo>
                      <a:pt x="1847786" y="31197"/>
                    </a:lnTo>
                    <a:lnTo>
                      <a:pt x="1846662" y="51763"/>
                    </a:lnTo>
                    <a:lnTo>
                      <a:pt x="1844343" y="53105"/>
                    </a:lnTo>
                    <a:cubicBezTo>
                      <a:pt x="1840178" y="53515"/>
                      <a:pt x="1835309" y="52491"/>
                      <a:pt x="1830721" y="49939"/>
                    </a:cubicBezTo>
                    <a:cubicBezTo>
                      <a:pt x="1821547" y="44834"/>
                      <a:pt x="1816978" y="35543"/>
                      <a:pt x="1820514" y="29187"/>
                    </a:cubicBezTo>
                    <a:cubicBezTo>
                      <a:pt x="1822282" y="26010"/>
                      <a:pt x="1825743" y="24168"/>
                      <a:pt x="1829907" y="23758"/>
                    </a:cubicBezTo>
                    <a:close/>
                    <a:moveTo>
                      <a:pt x="247200" y="18457"/>
                    </a:moveTo>
                    <a:cubicBezTo>
                      <a:pt x="250827" y="18742"/>
                      <a:pt x="253942" y="21120"/>
                      <a:pt x="256050" y="24735"/>
                    </a:cubicBezTo>
                    <a:lnTo>
                      <a:pt x="256790" y="28364"/>
                    </a:lnTo>
                    <a:lnTo>
                      <a:pt x="259948" y="28266"/>
                    </a:lnTo>
                    <a:cubicBezTo>
                      <a:pt x="266304" y="31802"/>
                      <a:pt x="267318" y="42106"/>
                      <a:pt x="262212" y="51281"/>
                    </a:cubicBezTo>
                    <a:cubicBezTo>
                      <a:pt x="257107" y="60456"/>
                      <a:pt x="247817" y="65025"/>
                      <a:pt x="241462" y="61487"/>
                    </a:cubicBezTo>
                    <a:cubicBezTo>
                      <a:pt x="238284" y="59719"/>
                      <a:pt x="236441" y="56258"/>
                      <a:pt x="236032" y="52094"/>
                    </a:cubicBezTo>
                    <a:lnTo>
                      <a:pt x="236340" y="50763"/>
                    </a:lnTo>
                    <a:lnTo>
                      <a:pt x="235382" y="50083"/>
                    </a:lnTo>
                    <a:cubicBezTo>
                      <a:pt x="233274" y="46467"/>
                      <a:pt x="232177" y="41615"/>
                      <a:pt x="232586" y="36381"/>
                    </a:cubicBezTo>
                    <a:cubicBezTo>
                      <a:pt x="233407" y="25914"/>
                      <a:pt x="239949" y="17890"/>
                      <a:pt x="247200" y="18457"/>
                    </a:cubicBezTo>
                    <a:close/>
                    <a:moveTo>
                      <a:pt x="321991" y="16472"/>
                    </a:moveTo>
                    <a:cubicBezTo>
                      <a:pt x="332458" y="17292"/>
                      <a:pt x="340482" y="23835"/>
                      <a:pt x="339913" y="31086"/>
                    </a:cubicBezTo>
                    <a:cubicBezTo>
                      <a:pt x="339630" y="34712"/>
                      <a:pt x="337252" y="37828"/>
                      <a:pt x="333636" y="39936"/>
                    </a:cubicBezTo>
                    <a:lnTo>
                      <a:pt x="333490" y="39965"/>
                    </a:lnTo>
                    <a:lnTo>
                      <a:pt x="334364" y="44253"/>
                    </a:lnTo>
                    <a:cubicBezTo>
                      <a:pt x="333546" y="54720"/>
                      <a:pt x="327003" y="62744"/>
                      <a:pt x="319752" y="62177"/>
                    </a:cubicBezTo>
                    <a:cubicBezTo>
                      <a:pt x="312500" y="61608"/>
                      <a:pt x="307286" y="52664"/>
                      <a:pt x="308107" y="42196"/>
                    </a:cubicBezTo>
                    <a:lnTo>
                      <a:pt x="309380" y="38787"/>
                    </a:lnTo>
                    <a:lnTo>
                      <a:pt x="306835" y="37835"/>
                    </a:lnTo>
                    <a:cubicBezTo>
                      <a:pt x="303591" y="35191"/>
                      <a:pt x="301726" y="31742"/>
                      <a:pt x="302010" y="28118"/>
                    </a:cubicBezTo>
                    <a:cubicBezTo>
                      <a:pt x="302579" y="20866"/>
                      <a:pt x="311523" y="15651"/>
                      <a:pt x="321991" y="16472"/>
                    </a:cubicBezTo>
                    <a:close/>
                    <a:moveTo>
                      <a:pt x="819721" y="11838"/>
                    </a:moveTo>
                    <a:lnTo>
                      <a:pt x="830960" y="11998"/>
                    </a:lnTo>
                    <a:lnTo>
                      <a:pt x="839814" y="15307"/>
                    </a:lnTo>
                    <a:cubicBezTo>
                      <a:pt x="843058" y="17952"/>
                      <a:pt x="844922" y="21401"/>
                      <a:pt x="844637" y="25026"/>
                    </a:cubicBezTo>
                    <a:cubicBezTo>
                      <a:pt x="844070" y="32278"/>
                      <a:pt x="835124" y="37491"/>
                      <a:pt x="824658" y="36671"/>
                    </a:cubicBezTo>
                    <a:cubicBezTo>
                      <a:pt x="814191" y="35850"/>
                      <a:pt x="806167" y="29308"/>
                      <a:pt x="806734" y="22056"/>
                    </a:cubicBezTo>
                    <a:cubicBezTo>
                      <a:pt x="807019" y="18431"/>
                      <a:pt x="809397" y="15315"/>
                      <a:pt x="813012" y="13207"/>
                    </a:cubicBezTo>
                    <a:close/>
                    <a:moveTo>
                      <a:pt x="619499" y="8995"/>
                    </a:moveTo>
                    <a:lnTo>
                      <a:pt x="641676" y="9310"/>
                    </a:lnTo>
                    <a:lnTo>
                      <a:pt x="643413" y="16213"/>
                    </a:lnTo>
                    <a:cubicBezTo>
                      <a:pt x="642666" y="20330"/>
                      <a:pt x="640348" y="24733"/>
                      <a:pt x="636636" y="28445"/>
                    </a:cubicBezTo>
                    <a:lnTo>
                      <a:pt x="627210" y="33669"/>
                    </a:lnTo>
                    <a:lnTo>
                      <a:pt x="629705" y="45907"/>
                    </a:lnTo>
                    <a:cubicBezTo>
                      <a:pt x="628886" y="56373"/>
                      <a:pt x="622343" y="64399"/>
                      <a:pt x="615091" y="63830"/>
                    </a:cubicBezTo>
                    <a:cubicBezTo>
                      <a:pt x="607840" y="63261"/>
                      <a:pt x="602627" y="54316"/>
                      <a:pt x="603447" y="43851"/>
                    </a:cubicBezTo>
                    <a:cubicBezTo>
                      <a:pt x="603856" y="38616"/>
                      <a:pt x="605697" y="33993"/>
                      <a:pt x="608342" y="30750"/>
                    </a:cubicBezTo>
                    <a:lnTo>
                      <a:pt x="614794" y="27548"/>
                    </a:lnTo>
                    <a:lnTo>
                      <a:pt x="618011" y="9820"/>
                    </a:lnTo>
                    <a:close/>
                    <a:moveTo>
                      <a:pt x="452599" y="8868"/>
                    </a:moveTo>
                    <a:cubicBezTo>
                      <a:pt x="456763" y="8457"/>
                      <a:pt x="461632" y="9480"/>
                      <a:pt x="466220" y="12032"/>
                    </a:cubicBezTo>
                    <a:cubicBezTo>
                      <a:pt x="475394" y="17138"/>
                      <a:pt x="479965" y="26428"/>
                      <a:pt x="476427" y="32784"/>
                    </a:cubicBezTo>
                    <a:cubicBezTo>
                      <a:pt x="472890" y="39140"/>
                      <a:pt x="462587" y="40155"/>
                      <a:pt x="453413" y="35048"/>
                    </a:cubicBezTo>
                    <a:cubicBezTo>
                      <a:pt x="444238" y="29943"/>
                      <a:pt x="439668" y="20654"/>
                      <a:pt x="443205" y="14298"/>
                    </a:cubicBezTo>
                    <a:cubicBezTo>
                      <a:pt x="444975" y="11120"/>
                      <a:pt x="448433" y="9278"/>
                      <a:pt x="452599" y="8868"/>
                    </a:cubicBezTo>
                    <a:close/>
                    <a:moveTo>
                      <a:pt x="31786" y="6090"/>
                    </a:moveTo>
                    <a:cubicBezTo>
                      <a:pt x="35411" y="6374"/>
                      <a:pt x="38527" y="8753"/>
                      <a:pt x="40635" y="12369"/>
                    </a:cubicBezTo>
                    <a:lnTo>
                      <a:pt x="41702" y="17599"/>
                    </a:lnTo>
                    <a:lnTo>
                      <a:pt x="44433" y="16911"/>
                    </a:lnTo>
                    <a:cubicBezTo>
                      <a:pt x="48551" y="17659"/>
                      <a:pt x="52954" y="19978"/>
                      <a:pt x="56665" y="23690"/>
                    </a:cubicBezTo>
                    <a:cubicBezTo>
                      <a:pt x="64089" y="31112"/>
                      <a:pt x="65938" y="41301"/>
                      <a:pt x="60795" y="46443"/>
                    </a:cubicBezTo>
                    <a:cubicBezTo>
                      <a:pt x="55652" y="51587"/>
                      <a:pt x="45465" y="49737"/>
                      <a:pt x="38041" y="42315"/>
                    </a:cubicBezTo>
                    <a:lnTo>
                      <a:pt x="37557" y="39656"/>
                    </a:lnTo>
                    <a:lnTo>
                      <a:pt x="28817" y="43994"/>
                    </a:lnTo>
                    <a:cubicBezTo>
                      <a:pt x="21566" y="43425"/>
                      <a:pt x="16352" y="34481"/>
                      <a:pt x="17171" y="24013"/>
                    </a:cubicBezTo>
                    <a:cubicBezTo>
                      <a:pt x="17991" y="13547"/>
                      <a:pt x="24534" y="5522"/>
                      <a:pt x="31786" y="6090"/>
                    </a:cubicBezTo>
                    <a:close/>
                    <a:moveTo>
                      <a:pt x="86887" y="29"/>
                    </a:moveTo>
                    <a:cubicBezTo>
                      <a:pt x="94139" y="596"/>
                      <a:pt x="99353" y="9541"/>
                      <a:pt x="98533" y="20008"/>
                    </a:cubicBezTo>
                    <a:cubicBezTo>
                      <a:pt x="97712" y="30476"/>
                      <a:pt x="91170" y="38500"/>
                      <a:pt x="83919" y="37932"/>
                    </a:cubicBezTo>
                    <a:cubicBezTo>
                      <a:pt x="76667" y="37364"/>
                      <a:pt x="71454" y="28419"/>
                      <a:pt x="72273" y="17952"/>
                    </a:cubicBezTo>
                    <a:cubicBezTo>
                      <a:pt x="73093" y="7484"/>
                      <a:pt x="79636" y="-540"/>
                      <a:pt x="86887" y="2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852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ドラゴンフルーツ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8AF552D-44FD-4058-BCC1-1E4E5B33D4E5}"/>
              </a:ext>
            </a:extLst>
          </p:cNvPr>
          <p:cNvGrpSpPr/>
          <p:nvPr/>
        </p:nvGrpSpPr>
        <p:grpSpPr>
          <a:xfrm>
            <a:off x="3706867" y="4209512"/>
            <a:ext cx="2439729" cy="1796955"/>
            <a:chOff x="1324655" y="1338263"/>
            <a:chExt cx="2935395" cy="216203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1059551-3491-4862-A0E3-E0D9719309E6}"/>
                </a:ext>
              </a:extLst>
            </p:cNvPr>
            <p:cNvGrpSpPr/>
            <p:nvPr/>
          </p:nvGrpSpPr>
          <p:grpSpPr>
            <a:xfrm>
              <a:off x="1324655" y="1338263"/>
              <a:ext cx="2251982" cy="1460380"/>
              <a:chOff x="1167493" y="2073466"/>
              <a:chExt cx="2222324" cy="1549089"/>
            </a:xfrm>
          </p:grpSpPr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4F3E0E77-40C4-4543-98C0-8463527B4A37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8FF40948-8D4E-4FA6-800B-AD2EC85C1C88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68CE251-5357-4854-BA01-3D6FD017FF17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0B28E46-DA54-46BE-A64E-F1B8D13720EB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楕円 121">
                <a:extLst>
                  <a:ext uri="{FF2B5EF4-FFF2-40B4-BE49-F238E27FC236}">
                    <a16:creationId xmlns:a16="http://schemas.microsoft.com/office/drawing/2014/main" id="{96066B22-1478-49CB-9C0A-5CBB0A0595C0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8CD668D-6BEC-4FA6-AAD9-87944C3CE78F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7593352-ED53-4799-83C2-758B8C097A5C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9B7A788-4646-4FF6-B23D-FECAC032C397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35BC0CC-4B95-43A1-AF4A-E623E02A24E6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0EDC956-CE7E-4EC8-9239-B53B365ED872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8882B78-D5F1-498D-87D7-E12B575FD01B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6863661-D18E-4D65-A7B1-01DF696C35D3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BD12B5A-1678-4D57-A901-86C83AAE0844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7DA30A3-8406-49DB-B911-999B1524EB0A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2EC22FB-91BF-4C0F-AEF8-C334CEB5C8DF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51B92AC-D433-42B9-A655-29EB5C7C0209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ED78B8D-FA86-4E5F-82B7-5636E3C0B90C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CE78FBB-DF5E-40F1-8BF5-69FFC28455EE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BFC59F5-80B8-4BD9-939C-1EBF229A4BC6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3FFB3AC-A561-4F47-8A03-ACDC2384EDDA}"/>
                </a:ext>
              </a:extLst>
            </p:cNvPr>
            <p:cNvGrpSpPr/>
            <p:nvPr/>
          </p:nvGrpSpPr>
          <p:grpSpPr>
            <a:xfrm>
              <a:off x="2457149" y="2019964"/>
              <a:ext cx="1802901" cy="1480331"/>
              <a:chOff x="1450395" y="3090728"/>
              <a:chExt cx="1802901" cy="1480331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2192CF0-A0FB-449C-B21E-90BB3F0D010E}"/>
                  </a:ext>
                </a:extLst>
              </p:cNvPr>
              <p:cNvGrpSpPr/>
              <p:nvPr/>
            </p:nvGrpSpPr>
            <p:grpSpPr>
              <a:xfrm>
                <a:off x="1450395" y="3090728"/>
                <a:ext cx="1802901" cy="1480331"/>
                <a:chOff x="1814745" y="2891888"/>
                <a:chExt cx="1802901" cy="1480331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4A7112C-C08F-4077-A73E-4C84EABDC6F8}"/>
                    </a:ext>
                  </a:extLst>
                </p:cNvPr>
                <p:cNvSpPr/>
                <p:nvPr/>
              </p:nvSpPr>
              <p:spPr>
                <a:xfrm rot="19800000" flipV="1">
                  <a:off x="2165277" y="421217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EF9A7F5-5917-4BB2-992A-0EE3A6BC1783}"/>
                    </a:ext>
                  </a:extLst>
                </p:cNvPr>
                <p:cNvSpPr/>
                <p:nvPr/>
              </p:nvSpPr>
              <p:spPr>
                <a:xfrm rot="1800000">
                  <a:off x="2156400" y="2891888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81D6FD7-1DA1-4C05-9AAB-9325D28B5175}"/>
                    </a:ext>
                  </a:extLst>
                </p:cNvPr>
                <p:cNvSpPr/>
                <p:nvPr/>
              </p:nvSpPr>
              <p:spPr>
                <a:xfrm rot="12600000">
                  <a:off x="3268156" y="4128662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914F4D0-1204-4497-81AB-1EF356093A3B}"/>
                    </a:ext>
                  </a:extLst>
                </p:cNvPr>
                <p:cNvSpPr/>
                <p:nvPr/>
              </p:nvSpPr>
              <p:spPr>
                <a:xfrm rot="9000000" flipV="1">
                  <a:off x="3268156" y="299042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8BB5A1E-0626-4B3C-A337-6B622E2DF6EE}"/>
                    </a:ext>
                  </a:extLst>
                </p:cNvPr>
                <p:cNvSpPr/>
                <p:nvPr/>
              </p:nvSpPr>
              <p:spPr>
                <a:xfrm rot="20700000">
                  <a:off x="1905926" y="3852363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EC99433E-D30B-422E-B13C-C47275DC2F65}"/>
                    </a:ext>
                  </a:extLst>
                </p:cNvPr>
                <p:cNvSpPr/>
                <p:nvPr/>
              </p:nvSpPr>
              <p:spPr>
                <a:xfrm rot="900000" flipV="1">
                  <a:off x="1905925" y="3122399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FCD272C-ECF6-4327-9953-EE1F07273D47}"/>
                    </a:ext>
                  </a:extLst>
                </p:cNvPr>
                <p:cNvSpPr/>
                <p:nvPr/>
              </p:nvSpPr>
              <p:spPr>
                <a:xfrm>
                  <a:off x="1814745" y="2900502"/>
                  <a:ext cx="1802901" cy="1455703"/>
                </a:xfrm>
                <a:custGeom>
                  <a:avLst/>
                  <a:gdLst>
                    <a:gd name="connsiteX0" fmla="*/ 957950 w 1802901"/>
                    <a:gd name="connsiteY0" fmla="*/ 0 h 1455703"/>
                    <a:gd name="connsiteX1" fmla="*/ 1799065 w 1802901"/>
                    <a:gd name="connsiteY1" fmla="*/ 727852 h 1455703"/>
                    <a:gd name="connsiteX2" fmla="*/ 957950 w 1802901"/>
                    <a:gd name="connsiteY2" fmla="*/ 1455703 h 1455703"/>
                    <a:gd name="connsiteX3" fmla="*/ 76323 w 1802901"/>
                    <a:gd name="connsiteY3" fmla="*/ 860255 h 1455703"/>
                    <a:gd name="connsiteX4" fmla="*/ 72812 w 1802901"/>
                    <a:gd name="connsiteY4" fmla="*/ 844525 h 1455703"/>
                    <a:gd name="connsiteX5" fmla="*/ 49871 w 1802901"/>
                    <a:gd name="connsiteY5" fmla="*/ 837064 h 1455703"/>
                    <a:gd name="connsiteX6" fmla="*/ 0 w 1802901"/>
                    <a:gd name="connsiteY6" fmla="*/ 715874 h 1455703"/>
                    <a:gd name="connsiteX7" fmla="*/ 81655 w 1802901"/>
                    <a:gd name="connsiteY7" fmla="*/ 584347 h 1455703"/>
                    <a:gd name="connsiteX8" fmla="*/ 83431 w 1802901"/>
                    <a:gd name="connsiteY8" fmla="*/ 584925 h 1455703"/>
                    <a:gd name="connsiteX9" fmla="*/ 131493 w 1802901"/>
                    <a:gd name="connsiteY9" fmla="*/ 472673 h 1455703"/>
                    <a:gd name="connsiteX10" fmla="*/ 957950 w 1802901"/>
                    <a:gd name="connsiteY10" fmla="*/ 0 h 145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2901" h="1455703">
                      <a:moveTo>
                        <a:pt x="957950" y="0"/>
                      </a:moveTo>
                      <a:cubicBezTo>
                        <a:pt x="1428788" y="0"/>
                        <a:pt x="1847569" y="338573"/>
                        <a:pt x="1799065" y="727852"/>
                      </a:cubicBezTo>
                      <a:cubicBezTo>
                        <a:pt x="1830450" y="1126657"/>
                        <a:pt x="1428788" y="1455703"/>
                        <a:pt x="957950" y="1455703"/>
                      </a:cubicBezTo>
                      <a:cubicBezTo>
                        <a:pt x="545966" y="1455703"/>
                        <a:pt x="165102" y="1162445"/>
                        <a:pt x="76323" y="860255"/>
                      </a:cubicBezTo>
                      <a:lnTo>
                        <a:pt x="72812" y="844525"/>
                      </a:lnTo>
                      <a:lnTo>
                        <a:pt x="49871" y="837064"/>
                      </a:lnTo>
                      <a:cubicBezTo>
                        <a:pt x="20564" y="817097"/>
                        <a:pt x="0" y="770354"/>
                        <a:pt x="0" y="715874"/>
                      </a:cubicBezTo>
                      <a:cubicBezTo>
                        <a:pt x="0" y="643233"/>
                        <a:pt x="36558" y="584347"/>
                        <a:pt x="81655" y="584347"/>
                      </a:cubicBezTo>
                      <a:lnTo>
                        <a:pt x="83431" y="584925"/>
                      </a:lnTo>
                      <a:lnTo>
                        <a:pt x="131493" y="472673"/>
                      </a:lnTo>
                      <a:cubicBezTo>
                        <a:pt x="274555" y="219028"/>
                        <a:pt x="604821" y="0"/>
                        <a:pt x="9579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FF0066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楕円 121">
                  <a:extLst>
                    <a:ext uri="{FF2B5EF4-FFF2-40B4-BE49-F238E27FC236}">
                      <a16:creationId xmlns:a16="http://schemas.microsoft.com/office/drawing/2014/main" id="{58A925B3-2175-4262-AE13-B443C6EDF64D}"/>
                    </a:ext>
                  </a:extLst>
                </p:cNvPr>
                <p:cNvSpPr/>
                <p:nvPr/>
              </p:nvSpPr>
              <p:spPr>
                <a:xfrm>
                  <a:off x="1940800" y="2964063"/>
                  <a:ext cx="1621550" cy="1328134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  <a:gs pos="68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07406F5-4743-42D4-870B-04EF9B4CD3E9}"/>
                  </a:ext>
                </a:extLst>
              </p:cNvPr>
              <p:cNvSpPr/>
              <p:nvPr/>
            </p:nvSpPr>
            <p:spPr>
              <a:xfrm>
                <a:off x="1576450" y="3172360"/>
                <a:ext cx="1618512" cy="1326524"/>
              </a:xfrm>
              <a:custGeom>
                <a:avLst/>
                <a:gdLst>
                  <a:gd name="connsiteX0" fmla="*/ 827481 w 1618512"/>
                  <a:gd name="connsiteY0" fmla="*/ 1314359 h 1326524"/>
                  <a:gd name="connsiteX1" fmla="*/ 838654 w 1618512"/>
                  <a:gd name="connsiteY1" fmla="*/ 1318535 h 1326524"/>
                  <a:gd name="connsiteX2" fmla="*/ 842308 w 1618512"/>
                  <a:gd name="connsiteY2" fmla="*/ 1325895 h 1326524"/>
                  <a:gd name="connsiteX3" fmla="*/ 834895 w 1618512"/>
                  <a:gd name="connsiteY3" fmla="*/ 1326524 h 1326524"/>
                  <a:gd name="connsiteX4" fmla="*/ 810964 w 1618512"/>
                  <a:gd name="connsiteY4" fmla="*/ 1325349 h 1326524"/>
                  <a:gd name="connsiteX5" fmla="*/ 810440 w 1618512"/>
                  <a:gd name="connsiteY5" fmla="*/ 1324292 h 1326524"/>
                  <a:gd name="connsiteX6" fmla="*/ 827481 w 1618512"/>
                  <a:gd name="connsiteY6" fmla="*/ 1314359 h 1326524"/>
                  <a:gd name="connsiteX7" fmla="*/ 909740 w 1618512"/>
                  <a:gd name="connsiteY7" fmla="*/ 1305301 h 1326524"/>
                  <a:gd name="connsiteX8" fmla="*/ 917288 w 1618512"/>
                  <a:gd name="connsiteY8" fmla="*/ 1310657 h 1326524"/>
                  <a:gd name="connsiteX9" fmla="*/ 919067 w 1618512"/>
                  <a:gd name="connsiteY9" fmla="*/ 1319378 h 1326524"/>
                  <a:gd name="connsiteX10" fmla="*/ 897404 w 1618512"/>
                  <a:gd name="connsiteY10" fmla="*/ 1321217 h 1326524"/>
                  <a:gd name="connsiteX11" fmla="*/ 897276 w 1618512"/>
                  <a:gd name="connsiteY11" fmla="*/ 1320589 h 1326524"/>
                  <a:gd name="connsiteX12" fmla="*/ 909740 w 1618512"/>
                  <a:gd name="connsiteY12" fmla="*/ 1305301 h 1326524"/>
                  <a:gd name="connsiteX13" fmla="*/ 736793 w 1618512"/>
                  <a:gd name="connsiteY13" fmla="*/ 1303982 h 1326524"/>
                  <a:gd name="connsiteX14" fmla="*/ 747227 w 1618512"/>
                  <a:gd name="connsiteY14" fmla="*/ 1309763 h 1326524"/>
                  <a:gd name="connsiteX15" fmla="*/ 749437 w 1618512"/>
                  <a:gd name="connsiteY15" fmla="*/ 1321943 h 1326524"/>
                  <a:gd name="connsiteX16" fmla="*/ 730160 w 1618512"/>
                  <a:gd name="connsiteY16" fmla="*/ 1319143 h 1326524"/>
                  <a:gd name="connsiteX17" fmla="*/ 727819 w 1618512"/>
                  <a:gd name="connsiteY17" fmla="*/ 1306241 h 1326524"/>
                  <a:gd name="connsiteX18" fmla="*/ 736793 w 1618512"/>
                  <a:gd name="connsiteY18" fmla="*/ 1303982 h 1326524"/>
                  <a:gd name="connsiteX19" fmla="*/ 810467 w 1618512"/>
                  <a:gd name="connsiteY19" fmla="*/ 1265183 h 1326524"/>
                  <a:gd name="connsiteX20" fmla="*/ 820399 w 1618512"/>
                  <a:gd name="connsiteY20" fmla="*/ 1282224 h 1326524"/>
                  <a:gd name="connsiteX21" fmla="*/ 807935 w 1618512"/>
                  <a:gd name="connsiteY21" fmla="*/ 1297512 h 1326524"/>
                  <a:gd name="connsiteX22" fmla="*/ 798002 w 1618512"/>
                  <a:gd name="connsiteY22" fmla="*/ 1280470 h 1326524"/>
                  <a:gd name="connsiteX23" fmla="*/ 810467 w 1618512"/>
                  <a:gd name="connsiteY23" fmla="*/ 1265183 h 1326524"/>
                  <a:gd name="connsiteX24" fmla="*/ 637520 w 1618512"/>
                  <a:gd name="connsiteY24" fmla="*/ 1263864 h 1326524"/>
                  <a:gd name="connsiteX25" fmla="*/ 647953 w 1618512"/>
                  <a:gd name="connsiteY25" fmla="*/ 1269644 h 1326524"/>
                  <a:gd name="connsiteX26" fmla="*/ 651475 w 1618512"/>
                  <a:gd name="connsiteY26" fmla="*/ 1289052 h 1326524"/>
                  <a:gd name="connsiteX27" fmla="*/ 632067 w 1618512"/>
                  <a:gd name="connsiteY27" fmla="*/ 1285530 h 1326524"/>
                  <a:gd name="connsiteX28" fmla="*/ 628545 w 1618512"/>
                  <a:gd name="connsiteY28" fmla="*/ 1266122 h 1326524"/>
                  <a:gd name="connsiteX29" fmla="*/ 637520 w 1618512"/>
                  <a:gd name="connsiteY29" fmla="*/ 1263864 h 1326524"/>
                  <a:gd name="connsiteX30" fmla="*/ 1165861 w 1618512"/>
                  <a:gd name="connsiteY30" fmla="*/ 1263133 h 1326524"/>
                  <a:gd name="connsiteX31" fmla="*/ 1167138 w 1618512"/>
                  <a:gd name="connsiteY31" fmla="*/ 1264174 h 1326524"/>
                  <a:gd name="connsiteX32" fmla="*/ 1149466 w 1618512"/>
                  <a:gd name="connsiteY32" fmla="*/ 1272154 h 1326524"/>
                  <a:gd name="connsiteX33" fmla="*/ 1154174 w 1618512"/>
                  <a:gd name="connsiteY33" fmla="*/ 1265518 h 1326524"/>
                  <a:gd name="connsiteX34" fmla="*/ 1165861 w 1618512"/>
                  <a:gd name="connsiteY34" fmla="*/ 1263133 h 1326524"/>
                  <a:gd name="connsiteX35" fmla="*/ 942676 w 1618512"/>
                  <a:gd name="connsiteY35" fmla="*/ 1256072 h 1326524"/>
                  <a:gd name="connsiteX36" fmla="*/ 944608 w 1618512"/>
                  <a:gd name="connsiteY36" fmla="*/ 1275701 h 1326524"/>
                  <a:gd name="connsiteX37" fmla="*/ 926908 w 1618512"/>
                  <a:gd name="connsiteY37" fmla="*/ 1284407 h 1326524"/>
                  <a:gd name="connsiteX38" fmla="*/ 924977 w 1618512"/>
                  <a:gd name="connsiteY38" fmla="*/ 1264777 h 1326524"/>
                  <a:gd name="connsiteX39" fmla="*/ 942676 w 1618512"/>
                  <a:gd name="connsiteY39" fmla="*/ 1256072 h 1326524"/>
                  <a:gd name="connsiteX40" fmla="*/ 1075173 w 1618512"/>
                  <a:gd name="connsiteY40" fmla="*/ 1252755 h 1326524"/>
                  <a:gd name="connsiteX41" fmla="*/ 1085607 w 1618512"/>
                  <a:gd name="connsiteY41" fmla="*/ 1258536 h 1326524"/>
                  <a:gd name="connsiteX42" fmla="*/ 1089129 w 1618512"/>
                  <a:gd name="connsiteY42" fmla="*/ 1277944 h 1326524"/>
                  <a:gd name="connsiteX43" fmla="*/ 1069721 w 1618512"/>
                  <a:gd name="connsiteY43" fmla="*/ 1274422 h 1326524"/>
                  <a:gd name="connsiteX44" fmla="*/ 1066199 w 1618512"/>
                  <a:gd name="connsiteY44" fmla="*/ 1255015 h 1326524"/>
                  <a:gd name="connsiteX45" fmla="*/ 1075173 w 1618512"/>
                  <a:gd name="connsiteY45" fmla="*/ 1252755 h 1326524"/>
                  <a:gd name="connsiteX46" fmla="*/ 996215 w 1618512"/>
                  <a:gd name="connsiteY46" fmla="*/ 1252664 h 1326524"/>
                  <a:gd name="connsiteX47" fmla="*/ 1006148 w 1618512"/>
                  <a:gd name="connsiteY47" fmla="*/ 1269706 h 1326524"/>
                  <a:gd name="connsiteX48" fmla="*/ 993683 w 1618512"/>
                  <a:gd name="connsiteY48" fmla="*/ 1284993 h 1326524"/>
                  <a:gd name="connsiteX49" fmla="*/ 983751 w 1618512"/>
                  <a:gd name="connsiteY49" fmla="*/ 1267952 h 1326524"/>
                  <a:gd name="connsiteX50" fmla="*/ 996215 w 1618512"/>
                  <a:gd name="connsiteY50" fmla="*/ 1252664 h 1326524"/>
                  <a:gd name="connsiteX51" fmla="*/ 858593 w 1618512"/>
                  <a:gd name="connsiteY51" fmla="*/ 1245509 h 1326524"/>
                  <a:gd name="connsiteX52" fmla="*/ 873880 w 1618512"/>
                  <a:gd name="connsiteY52" fmla="*/ 1257974 h 1326524"/>
                  <a:gd name="connsiteX53" fmla="*/ 856839 w 1618512"/>
                  <a:gd name="connsiteY53" fmla="*/ 1267907 h 1326524"/>
                  <a:gd name="connsiteX54" fmla="*/ 841551 w 1618512"/>
                  <a:gd name="connsiteY54" fmla="*/ 1255442 h 1326524"/>
                  <a:gd name="connsiteX55" fmla="*/ 858593 w 1618512"/>
                  <a:gd name="connsiteY55" fmla="*/ 1245509 h 1326524"/>
                  <a:gd name="connsiteX56" fmla="*/ 539498 w 1618512"/>
                  <a:gd name="connsiteY56" fmla="*/ 1244191 h 1326524"/>
                  <a:gd name="connsiteX57" fmla="*/ 551116 w 1618512"/>
                  <a:gd name="connsiteY57" fmla="*/ 1246892 h 1326524"/>
                  <a:gd name="connsiteX58" fmla="*/ 559822 w 1618512"/>
                  <a:gd name="connsiteY58" fmla="*/ 1264591 h 1326524"/>
                  <a:gd name="connsiteX59" fmla="*/ 559764 w 1618512"/>
                  <a:gd name="connsiteY59" fmla="*/ 1264625 h 1326524"/>
                  <a:gd name="connsiteX60" fmla="*/ 566110 w 1618512"/>
                  <a:gd name="connsiteY60" fmla="*/ 1269127 h 1326524"/>
                  <a:gd name="connsiteX61" fmla="*/ 568495 w 1618512"/>
                  <a:gd name="connsiteY61" fmla="*/ 1280814 h 1326524"/>
                  <a:gd name="connsiteX62" fmla="*/ 568439 w 1618512"/>
                  <a:gd name="connsiteY62" fmla="*/ 1280963 h 1326524"/>
                  <a:gd name="connsiteX63" fmla="*/ 547607 w 1618512"/>
                  <a:gd name="connsiteY63" fmla="*/ 1275020 h 1326524"/>
                  <a:gd name="connsiteX64" fmla="*/ 549936 w 1618512"/>
                  <a:gd name="connsiteY64" fmla="*/ 1268787 h 1326524"/>
                  <a:gd name="connsiteX65" fmla="*/ 540192 w 1618512"/>
                  <a:gd name="connsiteY65" fmla="*/ 1266523 h 1326524"/>
                  <a:gd name="connsiteX66" fmla="*/ 531486 w 1618512"/>
                  <a:gd name="connsiteY66" fmla="*/ 1248823 h 1326524"/>
                  <a:gd name="connsiteX67" fmla="*/ 539498 w 1618512"/>
                  <a:gd name="connsiteY67" fmla="*/ 1244191 h 1326524"/>
                  <a:gd name="connsiteX68" fmla="*/ 606688 w 1618512"/>
                  <a:gd name="connsiteY68" fmla="*/ 1244099 h 1326524"/>
                  <a:gd name="connsiteX69" fmla="*/ 621975 w 1618512"/>
                  <a:gd name="connsiteY69" fmla="*/ 1256565 h 1326524"/>
                  <a:gd name="connsiteX70" fmla="*/ 604934 w 1618512"/>
                  <a:gd name="connsiteY70" fmla="*/ 1266497 h 1326524"/>
                  <a:gd name="connsiteX71" fmla="*/ 589646 w 1618512"/>
                  <a:gd name="connsiteY71" fmla="*/ 1254032 h 1326524"/>
                  <a:gd name="connsiteX72" fmla="*/ 606688 w 1618512"/>
                  <a:gd name="connsiteY72" fmla="*/ 1244099 h 1326524"/>
                  <a:gd name="connsiteX73" fmla="*/ 691017 w 1618512"/>
                  <a:gd name="connsiteY73" fmla="*/ 1239224 h 1326524"/>
                  <a:gd name="connsiteX74" fmla="*/ 699991 w 1618512"/>
                  <a:gd name="connsiteY74" fmla="*/ 1241483 h 1326524"/>
                  <a:gd name="connsiteX75" fmla="*/ 696469 w 1618512"/>
                  <a:gd name="connsiteY75" fmla="*/ 1260891 h 1326524"/>
                  <a:gd name="connsiteX76" fmla="*/ 677061 w 1618512"/>
                  <a:gd name="connsiteY76" fmla="*/ 1264414 h 1326524"/>
                  <a:gd name="connsiteX77" fmla="*/ 680583 w 1618512"/>
                  <a:gd name="connsiteY77" fmla="*/ 1245005 h 1326524"/>
                  <a:gd name="connsiteX78" fmla="*/ 691017 w 1618512"/>
                  <a:gd name="connsiteY78" fmla="*/ 1239224 h 1326524"/>
                  <a:gd name="connsiteX79" fmla="*/ 795067 w 1618512"/>
                  <a:gd name="connsiteY79" fmla="*/ 1231986 h 1326524"/>
                  <a:gd name="connsiteX80" fmla="*/ 804999 w 1618512"/>
                  <a:gd name="connsiteY80" fmla="*/ 1249028 h 1326524"/>
                  <a:gd name="connsiteX81" fmla="*/ 792535 w 1618512"/>
                  <a:gd name="connsiteY81" fmla="*/ 1264315 h 1326524"/>
                  <a:gd name="connsiteX82" fmla="*/ 782603 w 1618512"/>
                  <a:gd name="connsiteY82" fmla="*/ 1247274 h 1326524"/>
                  <a:gd name="connsiteX83" fmla="*/ 795067 w 1618512"/>
                  <a:gd name="connsiteY83" fmla="*/ 1231986 h 1326524"/>
                  <a:gd name="connsiteX84" fmla="*/ 1048796 w 1618512"/>
                  <a:gd name="connsiteY84" fmla="*/ 1226696 h 1326524"/>
                  <a:gd name="connsiteX85" fmla="*/ 1050727 w 1618512"/>
                  <a:gd name="connsiteY85" fmla="*/ 1246326 h 1326524"/>
                  <a:gd name="connsiteX86" fmla="*/ 1033028 w 1618512"/>
                  <a:gd name="connsiteY86" fmla="*/ 1255032 h 1326524"/>
                  <a:gd name="connsiteX87" fmla="*/ 1031096 w 1618512"/>
                  <a:gd name="connsiteY87" fmla="*/ 1235402 h 1326524"/>
                  <a:gd name="connsiteX88" fmla="*/ 1048796 w 1618512"/>
                  <a:gd name="connsiteY88" fmla="*/ 1226696 h 1326524"/>
                  <a:gd name="connsiteX89" fmla="*/ 1181293 w 1618512"/>
                  <a:gd name="connsiteY89" fmla="*/ 1223381 h 1326524"/>
                  <a:gd name="connsiteX90" fmla="*/ 1191727 w 1618512"/>
                  <a:gd name="connsiteY90" fmla="*/ 1229163 h 1326524"/>
                  <a:gd name="connsiteX91" fmla="*/ 1195249 w 1618512"/>
                  <a:gd name="connsiteY91" fmla="*/ 1248570 h 1326524"/>
                  <a:gd name="connsiteX92" fmla="*/ 1175841 w 1618512"/>
                  <a:gd name="connsiteY92" fmla="*/ 1245048 h 1326524"/>
                  <a:gd name="connsiteX93" fmla="*/ 1172319 w 1618512"/>
                  <a:gd name="connsiteY93" fmla="*/ 1225641 h 1326524"/>
                  <a:gd name="connsiteX94" fmla="*/ 1181293 w 1618512"/>
                  <a:gd name="connsiteY94" fmla="*/ 1223381 h 1326524"/>
                  <a:gd name="connsiteX95" fmla="*/ 1102335 w 1618512"/>
                  <a:gd name="connsiteY95" fmla="*/ 1223291 h 1326524"/>
                  <a:gd name="connsiteX96" fmla="*/ 1112267 w 1618512"/>
                  <a:gd name="connsiteY96" fmla="*/ 1240332 h 1326524"/>
                  <a:gd name="connsiteX97" fmla="*/ 1099803 w 1618512"/>
                  <a:gd name="connsiteY97" fmla="*/ 1255620 h 1326524"/>
                  <a:gd name="connsiteX98" fmla="*/ 1089871 w 1618512"/>
                  <a:gd name="connsiteY98" fmla="*/ 1238579 h 1326524"/>
                  <a:gd name="connsiteX99" fmla="*/ 1102335 w 1618512"/>
                  <a:gd name="connsiteY99" fmla="*/ 1223291 h 1326524"/>
                  <a:gd name="connsiteX100" fmla="*/ 901187 w 1618512"/>
                  <a:gd name="connsiteY100" fmla="*/ 1202612 h 1326524"/>
                  <a:gd name="connsiteX101" fmla="*/ 911120 w 1618512"/>
                  <a:gd name="connsiteY101" fmla="*/ 1219654 h 1326524"/>
                  <a:gd name="connsiteX102" fmla="*/ 898655 w 1618512"/>
                  <a:gd name="connsiteY102" fmla="*/ 1234941 h 1326524"/>
                  <a:gd name="connsiteX103" fmla="*/ 888722 w 1618512"/>
                  <a:gd name="connsiteY103" fmla="*/ 1217899 h 1326524"/>
                  <a:gd name="connsiteX104" fmla="*/ 901187 w 1618512"/>
                  <a:gd name="connsiteY104" fmla="*/ 1202612 h 1326524"/>
                  <a:gd name="connsiteX105" fmla="*/ 736762 w 1618512"/>
                  <a:gd name="connsiteY105" fmla="*/ 1178131 h 1326524"/>
                  <a:gd name="connsiteX106" fmla="*/ 752050 w 1618512"/>
                  <a:gd name="connsiteY106" fmla="*/ 1190596 h 1326524"/>
                  <a:gd name="connsiteX107" fmla="*/ 735008 w 1618512"/>
                  <a:gd name="connsiteY107" fmla="*/ 1200529 h 1326524"/>
                  <a:gd name="connsiteX108" fmla="*/ 719721 w 1618512"/>
                  <a:gd name="connsiteY108" fmla="*/ 1188064 h 1326524"/>
                  <a:gd name="connsiteX109" fmla="*/ 736762 w 1618512"/>
                  <a:gd name="connsiteY109" fmla="*/ 1178131 h 1326524"/>
                  <a:gd name="connsiteX110" fmla="*/ 417666 w 1618512"/>
                  <a:gd name="connsiteY110" fmla="*/ 1176814 h 1326524"/>
                  <a:gd name="connsiteX111" fmla="*/ 429284 w 1618512"/>
                  <a:gd name="connsiteY111" fmla="*/ 1179515 h 1326524"/>
                  <a:gd name="connsiteX112" fmla="*/ 437990 w 1618512"/>
                  <a:gd name="connsiteY112" fmla="*/ 1197214 h 1326524"/>
                  <a:gd name="connsiteX113" fmla="*/ 418360 w 1618512"/>
                  <a:gd name="connsiteY113" fmla="*/ 1199146 h 1326524"/>
                  <a:gd name="connsiteX114" fmla="*/ 409654 w 1618512"/>
                  <a:gd name="connsiteY114" fmla="*/ 1181446 h 1326524"/>
                  <a:gd name="connsiteX115" fmla="*/ 417666 w 1618512"/>
                  <a:gd name="connsiteY115" fmla="*/ 1176814 h 1326524"/>
                  <a:gd name="connsiteX116" fmla="*/ 569185 w 1618512"/>
                  <a:gd name="connsiteY116" fmla="*/ 1171846 h 1326524"/>
                  <a:gd name="connsiteX117" fmla="*/ 578159 w 1618512"/>
                  <a:gd name="connsiteY117" fmla="*/ 1174105 h 1326524"/>
                  <a:gd name="connsiteX118" fmla="*/ 574637 w 1618512"/>
                  <a:gd name="connsiteY118" fmla="*/ 1193513 h 1326524"/>
                  <a:gd name="connsiteX119" fmla="*/ 555229 w 1618512"/>
                  <a:gd name="connsiteY119" fmla="*/ 1197036 h 1326524"/>
                  <a:gd name="connsiteX120" fmla="*/ 558751 w 1618512"/>
                  <a:gd name="connsiteY120" fmla="*/ 1177627 h 1326524"/>
                  <a:gd name="connsiteX121" fmla="*/ 569185 w 1618512"/>
                  <a:gd name="connsiteY121" fmla="*/ 1171846 h 1326524"/>
                  <a:gd name="connsiteX122" fmla="*/ 1174415 w 1618512"/>
                  <a:gd name="connsiteY122" fmla="*/ 1167023 h 1326524"/>
                  <a:gd name="connsiteX123" fmla="*/ 1189702 w 1618512"/>
                  <a:gd name="connsiteY123" fmla="*/ 1179488 h 1326524"/>
                  <a:gd name="connsiteX124" fmla="*/ 1172661 w 1618512"/>
                  <a:gd name="connsiteY124" fmla="*/ 1189421 h 1326524"/>
                  <a:gd name="connsiteX125" fmla="*/ 1157373 w 1618512"/>
                  <a:gd name="connsiteY125" fmla="*/ 1176956 h 1326524"/>
                  <a:gd name="connsiteX126" fmla="*/ 1174415 w 1618512"/>
                  <a:gd name="connsiteY126" fmla="*/ 1167023 h 1326524"/>
                  <a:gd name="connsiteX127" fmla="*/ 1051188 w 1618512"/>
                  <a:gd name="connsiteY127" fmla="*/ 1163498 h 1326524"/>
                  <a:gd name="connsiteX128" fmla="*/ 1066475 w 1618512"/>
                  <a:gd name="connsiteY128" fmla="*/ 1175963 h 1326524"/>
                  <a:gd name="connsiteX129" fmla="*/ 1049434 w 1618512"/>
                  <a:gd name="connsiteY129" fmla="*/ 1185896 h 1326524"/>
                  <a:gd name="connsiteX130" fmla="*/ 1034146 w 1618512"/>
                  <a:gd name="connsiteY130" fmla="*/ 1173431 h 1326524"/>
                  <a:gd name="connsiteX131" fmla="*/ 1051188 w 1618512"/>
                  <a:gd name="connsiteY131" fmla="*/ 1163498 h 1326524"/>
                  <a:gd name="connsiteX132" fmla="*/ 488615 w 1618512"/>
                  <a:gd name="connsiteY132" fmla="*/ 1162622 h 1326524"/>
                  <a:gd name="connsiteX133" fmla="*/ 503902 w 1618512"/>
                  <a:gd name="connsiteY133" fmla="*/ 1175087 h 1326524"/>
                  <a:gd name="connsiteX134" fmla="*/ 486861 w 1618512"/>
                  <a:gd name="connsiteY134" fmla="*/ 1185020 h 1326524"/>
                  <a:gd name="connsiteX135" fmla="*/ 471573 w 1618512"/>
                  <a:gd name="connsiteY135" fmla="*/ 1172555 h 1326524"/>
                  <a:gd name="connsiteX136" fmla="*/ 488615 w 1618512"/>
                  <a:gd name="connsiteY136" fmla="*/ 1162622 h 1326524"/>
                  <a:gd name="connsiteX137" fmla="*/ 1006839 w 1618512"/>
                  <a:gd name="connsiteY137" fmla="*/ 1160738 h 1326524"/>
                  <a:gd name="connsiteX138" fmla="*/ 1015813 w 1618512"/>
                  <a:gd name="connsiteY138" fmla="*/ 1162997 h 1326524"/>
                  <a:gd name="connsiteX139" fmla="*/ 1012291 w 1618512"/>
                  <a:gd name="connsiteY139" fmla="*/ 1182405 h 1326524"/>
                  <a:gd name="connsiteX140" fmla="*/ 992883 w 1618512"/>
                  <a:gd name="connsiteY140" fmla="*/ 1185927 h 1326524"/>
                  <a:gd name="connsiteX141" fmla="*/ 996405 w 1618512"/>
                  <a:gd name="connsiteY141" fmla="*/ 1166519 h 1326524"/>
                  <a:gd name="connsiteX142" fmla="*/ 1006839 w 1618512"/>
                  <a:gd name="connsiteY142" fmla="*/ 1160738 h 1326524"/>
                  <a:gd name="connsiteX143" fmla="*/ 321039 w 1618512"/>
                  <a:gd name="connsiteY143" fmla="*/ 1156337 h 1326524"/>
                  <a:gd name="connsiteX144" fmla="*/ 330013 w 1618512"/>
                  <a:gd name="connsiteY144" fmla="*/ 1158596 h 1326524"/>
                  <a:gd name="connsiteX145" fmla="*/ 328757 w 1618512"/>
                  <a:gd name="connsiteY145" fmla="*/ 1165518 h 1326524"/>
                  <a:gd name="connsiteX146" fmla="*/ 317949 w 1618512"/>
                  <a:gd name="connsiteY146" fmla="*/ 1158049 h 1326524"/>
                  <a:gd name="connsiteX147" fmla="*/ 872767 w 1618512"/>
                  <a:gd name="connsiteY147" fmla="*/ 1154091 h 1326524"/>
                  <a:gd name="connsiteX148" fmla="*/ 882699 w 1618512"/>
                  <a:gd name="connsiteY148" fmla="*/ 1171132 h 1326524"/>
                  <a:gd name="connsiteX149" fmla="*/ 878524 w 1618512"/>
                  <a:gd name="connsiteY149" fmla="*/ 1182306 h 1326524"/>
                  <a:gd name="connsiteX150" fmla="*/ 874707 w 1618512"/>
                  <a:gd name="connsiteY150" fmla="*/ 1184200 h 1326524"/>
                  <a:gd name="connsiteX151" fmla="*/ 875644 w 1618512"/>
                  <a:gd name="connsiteY151" fmla="*/ 1186106 h 1326524"/>
                  <a:gd name="connsiteX152" fmla="*/ 856014 w 1618512"/>
                  <a:gd name="connsiteY152" fmla="*/ 1188038 h 1326524"/>
                  <a:gd name="connsiteX153" fmla="*/ 847308 w 1618512"/>
                  <a:gd name="connsiteY153" fmla="*/ 1170338 h 1326524"/>
                  <a:gd name="connsiteX154" fmla="*/ 855320 w 1618512"/>
                  <a:gd name="connsiteY154" fmla="*/ 1165706 h 1326524"/>
                  <a:gd name="connsiteX155" fmla="*/ 861167 w 1618512"/>
                  <a:gd name="connsiteY155" fmla="*/ 1167066 h 1326524"/>
                  <a:gd name="connsiteX156" fmla="*/ 864477 w 1618512"/>
                  <a:gd name="connsiteY156" fmla="*/ 1158205 h 1326524"/>
                  <a:gd name="connsiteX157" fmla="*/ 872767 w 1618512"/>
                  <a:gd name="connsiteY157" fmla="*/ 1154091 h 1326524"/>
                  <a:gd name="connsiteX158" fmla="*/ 1239567 w 1618512"/>
                  <a:gd name="connsiteY158" fmla="*/ 1151384 h 1326524"/>
                  <a:gd name="connsiteX159" fmla="*/ 1249499 w 1618512"/>
                  <a:gd name="connsiteY159" fmla="*/ 1168426 h 1326524"/>
                  <a:gd name="connsiteX160" fmla="*/ 1237035 w 1618512"/>
                  <a:gd name="connsiteY160" fmla="*/ 1183713 h 1326524"/>
                  <a:gd name="connsiteX161" fmla="*/ 1227103 w 1618512"/>
                  <a:gd name="connsiteY161" fmla="*/ 1166672 h 1326524"/>
                  <a:gd name="connsiteX162" fmla="*/ 1239567 w 1618512"/>
                  <a:gd name="connsiteY162" fmla="*/ 1151384 h 1326524"/>
                  <a:gd name="connsiteX163" fmla="*/ 850040 w 1618512"/>
                  <a:gd name="connsiteY163" fmla="*/ 1142818 h 1326524"/>
                  <a:gd name="connsiteX164" fmla="*/ 865328 w 1618512"/>
                  <a:gd name="connsiteY164" fmla="*/ 1155283 h 1326524"/>
                  <a:gd name="connsiteX165" fmla="*/ 848286 w 1618512"/>
                  <a:gd name="connsiteY165" fmla="*/ 1165216 h 1326524"/>
                  <a:gd name="connsiteX166" fmla="*/ 832999 w 1618512"/>
                  <a:gd name="connsiteY166" fmla="*/ 1152751 h 1326524"/>
                  <a:gd name="connsiteX167" fmla="*/ 850040 w 1618512"/>
                  <a:gd name="connsiteY167" fmla="*/ 1142818 h 1326524"/>
                  <a:gd name="connsiteX168" fmla="*/ 1280535 w 1618512"/>
                  <a:gd name="connsiteY168" fmla="*/ 1137649 h 1326524"/>
                  <a:gd name="connsiteX169" fmla="*/ 1295823 w 1618512"/>
                  <a:gd name="connsiteY169" fmla="*/ 1150114 h 1326524"/>
                  <a:gd name="connsiteX170" fmla="*/ 1278781 w 1618512"/>
                  <a:gd name="connsiteY170" fmla="*/ 1160047 h 1326524"/>
                  <a:gd name="connsiteX171" fmla="*/ 1263494 w 1618512"/>
                  <a:gd name="connsiteY171" fmla="*/ 1147582 h 1326524"/>
                  <a:gd name="connsiteX172" fmla="*/ 1280535 w 1618512"/>
                  <a:gd name="connsiteY172" fmla="*/ 1137649 h 1326524"/>
                  <a:gd name="connsiteX173" fmla="*/ 961440 w 1618512"/>
                  <a:gd name="connsiteY173" fmla="*/ 1136332 h 1326524"/>
                  <a:gd name="connsiteX174" fmla="*/ 973059 w 1618512"/>
                  <a:gd name="connsiteY174" fmla="*/ 1139032 h 1326524"/>
                  <a:gd name="connsiteX175" fmla="*/ 981764 w 1618512"/>
                  <a:gd name="connsiteY175" fmla="*/ 1156732 h 1326524"/>
                  <a:gd name="connsiteX176" fmla="*/ 962134 w 1618512"/>
                  <a:gd name="connsiteY176" fmla="*/ 1158663 h 1326524"/>
                  <a:gd name="connsiteX177" fmla="*/ 953428 w 1618512"/>
                  <a:gd name="connsiteY177" fmla="*/ 1140965 h 1326524"/>
                  <a:gd name="connsiteX178" fmla="*/ 961440 w 1618512"/>
                  <a:gd name="connsiteY178" fmla="*/ 1136332 h 1326524"/>
                  <a:gd name="connsiteX179" fmla="*/ 626855 w 1618512"/>
                  <a:gd name="connsiteY179" fmla="*/ 1135757 h 1326524"/>
                  <a:gd name="connsiteX180" fmla="*/ 628787 w 1618512"/>
                  <a:gd name="connsiteY180" fmla="*/ 1155388 h 1326524"/>
                  <a:gd name="connsiteX181" fmla="*/ 611087 w 1618512"/>
                  <a:gd name="connsiteY181" fmla="*/ 1164093 h 1326524"/>
                  <a:gd name="connsiteX182" fmla="*/ 609156 w 1618512"/>
                  <a:gd name="connsiteY182" fmla="*/ 1144464 h 1326524"/>
                  <a:gd name="connsiteX183" fmla="*/ 626855 w 1618512"/>
                  <a:gd name="connsiteY183" fmla="*/ 1135757 h 1326524"/>
                  <a:gd name="connsiteX184" fmla="*/ 932299 w 1618512"/>
                  <a:gd name="connsiteY184" fmla="*/ 1133762 h 1326524"/>
                  <a:gd name="connsiteX185" fmla="*/ 942231 w 1618512"/>
                  <a:gd name="connsiteY185" fmla="*/ 1150804 h 1326524"/>
                  <a:gd name="connsiteX186" fmla="*/ 929767 w 1618512"/>
                  <a:gd name="connsiteY186" fmla="*/ 1166091 h 1326524"/>
                  <a:gd name="connsiteX187" fmla="*/ 919835 w 1618512"/>
                  <a:gd name="connsiteY187" fmla="*/ 1149050 h 1326524"/>
                  <a:gd name="connsiteX188" fmla="*/ 932299 w 1618512"/>
                  <a:gd name="connsiteY188" fmla="*/ 1133762 h 1326524"/>
                  <a:gd name="connsiteX189" fmla="*/ 759352 w 1618512"/>
                  <a:gd name="connsiteY189" fmla="*/ 1132443 h 1326524"/>
                  <a:gd name="connsiteX190" fmla="*/ 769785 w 1618512"/>
                  <a:gd name="connsiteY190" fmla="*/ 1138223 h 1326524"/>
                  <a:gd name="connsiteX191" fmla="*/ 773307 w 1618512"/>
                  <a:gd name="connsiteY191" fmla="*/ 1157631 h 1326524"/>
                  <a:gd name="connsiteX192" fmla="*/ 753899 w 1618512"/>
                  <a:gd name="connsiteY192" fmla="*/ 1154109 h 1326524"/>
                  <a:gd name="connsiteX193" fmla="*/ 750377 w 1618512"/>
                  <a:gd name="connsiteY193" fmla="*/ 1134701 h 1326524"/>
                  <a:gd name="connsiteX194" fmla="*/ 759352 w 1618512"/>
                  <a:gd name="connsiteY194" fmla="*/ 1132443 h 1326524"/>
                  <a:gd name="connsiteX195" fmla="*/ 1112958 w 1618512"/>
                  <a:gd name="connsiteY195" fmla="*/ 1131364 h 1326524"/>
                  <a:gd name="connsiteX196" fmla="*/ 1121933 w 1618512"/>
                  <a:gd name="connsiteY196" fmla="*/ 1133624 h 1326524"/>
                  <a:gd name="connsiteX197" fmla="*/ 1118411 w 1618512"/>
                  <a:gd name="connsiteY197" fmla="*/ 1153031 h 1326524"/>
                  <a:gd name="connsiteX198" fmla="*/ 1099003 w 1618512"/>
                  <a:gd name="connsiteY198" fmla="*/ 1156553 h 1326524"/>
                  <a:gd name="connsiteX199" fmla="*/ 1102525 w 1618512"/>
                  <a:gd name="connsiteY199" fmla="*/ 1137145 h 1326524"/>
                  <a:gd name="connsiteX200" fmla="*/ 1112958 w 1618512"/>
                  <a:gd name="connsiteY200" fmla="*/ 1131364 h 1326524"/>
                  <a:gd name="connsiteX201" fmla="*/ 665589 w 1618512"/>
                  <a:gd name="connsiteY201" fmla="*/ 1124847 h 1326524"/>
                  <a:gd name="connsiteX202" fmla="*/ 676913 w 1618512"/>
                  <a:gd name="connsiteY202" fmla="*/ 1134079 h 1326524"/>
                  <a:gd name="connsiteX203" fmla="*/ 680394 w 1618512"/>
                  <a:gd name="connsiteY203" fmla="*/ 1132352 h 1326524"/>
                  <a:gd name="connsiteX204" fmla="*/ 690326 w 1618512"/>
                  <a:gd name="connsiteY204" fmla="*/ 1149393 h 1326524"/>
                  <a:gd name="connsiteX205" fmla="*/ 677862 w 1618512"/>
                  <a:gd name="connsiteY205" fmla="*/ 1164681 h 1326524"/>
                  <a:gd name="connsiteX206" fmla="*/ 667929 w 1618512"/>
                  <a:gd name="connsiteY206" fmla="*/ 1147639 h 1326524"/>
                  <a:gd name="connsiteX207" fmla="*/ 668428 w 1618512"/>
                  <a:gd name="connsiteY207" fmla="*/ 1146307 h 1326524"/>
                  <a:gd name="connsiteX208" fmla="*/ 663835 w 1618512"/>
                  <a:gd name="connsiteY208" fmla="*/ 1147244 h 1326524"/>
                  <a:gd name="connsiteX209" fmla="*/ 648548 w 1618512"/>
                  <a:gd name="connsiteY209" fmla="*/ 1134780 h 1326524"/>
                  <a:gd name="connsiteX210" fmla="*/ 665589 w 1618512"/>
                  <a:gd name="connsiteY210" fmla="*/ 1124847 h 1326524"/>
                  <a:gd name="connsiteX211" fmla="*/ 479245 w 1618512"/>
                  <a:gd name="connsiteY211" fmla="*/ 1111672 h 1326524"/>
                  <a:gd name="connsiteX212" fmla="*/ 486793 w 1618512"/>
                  <a:gd name="connsiteY212" fmla="*/ 1117027 h 1326524"/>
                  <a:gd name="connsiteX213" fmla="*/ 487672 w 1618512"/>
                  <a:gd name="connsiteY213" fmla="*/ 1121334 h 1326524"/>
                  <a:gd name="connsiteX214" fmla="*/ 488879 w 1618512"/>
                  <a:gd name="connsiteY214" fmla="*/ 1121087 h 1326524"/>
                  <a:gd name="connsiteX215" fmla="*/ 504167 w 1618512"/>
                  <a:gd name="connsiteY215" fmla="*/ 1133552 h 1326524"/>
                  <a:gd name="connsiteX216" fmla="*/ 487125 w 1618512"/>
                  <a:gd name="connsiteY216" fmla="*/ 1143485 h 1326524"/>
                  <a:gd name="connsiteX217" fmla="*/ 483579 w 1618512"/>
                  <a:gd name="connsiteY217" fmla="*/ 1140594 h 1326524"/>
                  <a:gd name="connsiteX218" fmla="*/ 476713 w 1618512"/>
                  <a:gd name="connsiteY218" fmla="*/ 1144001 h 1326524"/>
                  <a:gd name="connsiteX219" fmla="*/ 466781 w 1618512"/>
                  <a:gd name="connsiteY219" fmla="*/ 1126960 h 1326524"/>
                  <a:gd name="connsiteX220" fmla="*/ 479245 w 1618512"/>
                  <a:gd name="connsiteY220" fmla="*/ 1111672 h 1326524"/>
                  <a:gd name="connsiteX221" fmla="*/ 287731 w 1618512"/>
                  <a:gd name="connsiteY221" fmla="*/ 1100407 h 1326524"/>
                  <a:gd name="connsiteX222" fmla="*/ 303019 w 1618512"/>
                  <a:gd name="connsiteY222" fmla="*/ 1112872 h 1326524"/>
                  <a:gd name="connsiteX223" fmla="*/ 285977 w 1618512"/>
                  <a:gd name="connsiteY223" fmla="*/ 1122805 h 1326524"/>
                  <a:gd name="connsiteX224" fmla="*/ 270690 w 1618512"/>
                  <a:gd name="connsiteY224" fmla="*/ 1110340 h 1326524"/>
                  <a:gd name="connsiteX225" fmla="*/ 287731 w 1618512"/>
                  <a:gd name="connsiteY225" fmla="*/ 1100407 h 1326524"/>
                  <a:gd name="connsiteX226" fmla="*/ 933021 w 1618512"/>
                  <a:gd name="connsiteY226" fmla="*/ 1087811 h 1326524"/>
                  <a:gd name="connsiteX227" fmla="*/ 944638 w 1618512"/>
                  <a:gd name="connsiteY227" fmla="*/ 1090511 h 1326524"/>
                  <a:gd name="connsiteX228" fmla="*/ 953344 w 1618512"/>
                  <a:gd name="connsiteY228" fmla="*/ 1108211 h 1326524"/>
                  <a:gd name="connsiteX229" fmla="*/ 933714 w 1618512"/>
                  <a:gd name="connsiteY229" fmla="*/ 1110142 h 1326524"/>
                  <a:gd name="connsiteX230" fmla="*/ 925008 w 1618512"/>
                  <a:gd name="connsiteY230" fmla="*/ 1092444 h 1326524"/>
                  <a:gd name="connsiteX231" fmla="*/ 933021 w 1618512"/>
                  <a:gd name="connsiteY231" fmla="*/ 1087811 h 1326524"/>
                  <a:gd name="connsiteX232" fmla="*/ 1000210 w 1618512"/>
                  <a:gd name="connsiteY232" fmla="*/ 1087720 h 1326524"/>
                  <a:gd name="connsiteX233" fmla="*/ 1015497 w 1618512"/>
                  <a:gd name="connsiteY233" fmla="*/ 1100184 h 1326524"/>
                  <a:gd name="connsiteX234" fmla="*/ 998456 w 1618512"/>
                  <a:gd name="connsiteY234" fmla="*/ 1110117 h 1326524"/>
                  <a:gd name="connsiteX235" fmla="*/ 983168 w 1618512"/>
                  <a:gd name="connsiteY235" fmla="*/ 1097652 h 1326524"/>
                  <a:gd name="connsiteX236" fmla="*/ 1000210 w 1618512"/>
                  <a:gd name="connsiteY236" fmla="*/ 1087720 h 1326524"/>
                  <a:gd name="connsiteX237" fmla="*/ 1075406 w 1618512"/>
                  <a:gd name="connsiteY237" fmla="*/ 1085370 h 1326524"/>
                  <a:gd name="connsiteX238" fmla="*/ 1090693 w 1618512"/>
                  <a:gd name="connsiteY238" fmla="*/ 1097834 h 1326524"/>
                  <a:gd name="connsiteX239" fmla="*/ 1073652 w 1618512"/>
                  <a:gd name="connsiteY239" fmla="*/ 1107767 h 1326524"/>
                  <a:gd name="connsiteX240" fmla="*/ 1058364 w 1618512"/>
                  <a:gd name="connsiteY240" fmla="*/ 1095302 h 1326524"/>
                  <a:gd name="connsiteX241" fmla="*/ 1075406 w 1618512"/>
                  <a:gd name="connsiteY241" fmla="*/ 1085370 h 1326524"/>
                  <a:gd name="connsiteX242" fmla="*/ 1299820 w 1618512"/>
                  <a:gd name="connsiteY242" fmla="*/ 1085105 h 1326524"/>
                  <a:gd name="connsiteX243" fmla="*/ 1311438 w 1618512"/>
                  <a:gd name="connsiteY243" fmla="*/ 1087806 h 1326524"/>
                  <a:gd name="connsiteX244" fmla="*/ 1320144 w 1618512"/>
                  <a:gd name="connsiteY244" fmla="*/ 1105506 h 1326524"/>
                  <a:gd name="connsiteX245" fmla="*/ 1300514 w 1618512"/>
                  <a:gd name="connsiteY245" fmla="*/ 1107437 h 1326524"/>
                  <a:gd name="connsiteX246" fmla="*/ 1291808 w 1618512"/>
                  <a:gd name="connsiteY246" fmla="*/ 1089737 h 1326524"/>
                  <a:gd name="connsiteX247" fmla="*/ 1299820 w 1618512"/>
                  <a:gd name="connsiteY247" fmla="*/ 1085105 h 1326524"/>
                  <a:gd name="connsiteX248" fmla="*/ 1367010 w 1618512"/>
                  <a:gd name="connsiteY248" fmla="*/ 1085012 h 1326524"/>
                  <a:gd name="connsiteX249" fmla="*/ 1382297 w 1618512"/>
                  <a:gd name="connsiteY249" fmla="*/ 1097477 h 1326524"/>
                  <a:gd name="connsiteX250" fmla="*/ 1365256 w 1618512"/>
                  <a:gd name="connsiteY250" fmla="*/ 1107410 h 1326524"/>
                  <a:gd name="connsiteX251" fmla="*/ 1349968 w 1618512"/>
                  <a:gd name="connsiteY251" fmla="*/ 1094945 h 1326524"/>
                  <a:gd name="connsiteX252" fmla="*/ 1367010 w 1618512"/>
                  <a:gd name="connsiteY252" fmla="*/ 1085012 h 1326524"/>
                  <a:gd name="connsiteX253" fmla="*/ 1448923 w 1618512"/>
                  <a:gd name="connsiteY253" fmla="*/ 1081476 h 1326524"/>
                  <a:gd name="connsiteX254" fmla="*/ 1440074 w 1618512"/>
                  <a:gd name="connsiteY254" fmla="*/ 1090494 h 1326524"/>
                  <a:gd name="connsiteX255" fmla="*/ 1440905 w 1618512"/>
                  <a:gd name="connsiteY255" fmla="*/ 1085918 h 1326524"/>
                  <a:gd name="connsiteX256" fmla="*/ 752064 w 1618512"/>
                  <a:gd name="connsiteY256" fmla="*/ 1072210 h 1326524"/>
                  <a:gd name="connsiteX257" fmla="*/ 767352 w 1618512"/>
                  <a:gd name="connsiteY257" fmla="*/ 1084675 h 1326524"/>
                  <a:gd name="connsiteX258" fmla="*/ 750310 w 1618512"/>
                  <a:gd name="connsiteY258" fmla="*/ 1094607 h 1326524"/>
                  <a:gd name="connsiteX259" fmla="*/ 735023 w 1618512"/>
                  <a:gd name="connsiteY259" fmla="*/ 1082143 h 1326524"/>
                  <a:gd name="connsiteX260" fmla="*/ 752064 w 1618512"/>
                  <a:gd name="connsiteY260" fmla="*/ 1072210 h 1326524"/>
                  <a:gd name="connsiteX261" fmla="*/ 505023 w 1618512"/>
                  <a:gd name="connsiteY261" fmla="*/ 1068380 h 1326524"/>
                  <a:gd name="connsiteX262" fmla="*/ 506954 w 1618512"/>
                  <a:gd name="connsiteY262" fmla="*/ 1088011 h 1326524"/>
                  <a:gd name="connsiteX263" fmla="*/ 489255 w 1618512"/>
                  <a:gd name="connsiteY263" fmla="*/ 1096716 h 1326524"/>
                  <a:gd name="connsiteX264" fmla="*/ 487323 w 1618512"/>
                  <a:gd name="connsiteY264" fmla="*/ 1077087 h 1326524"/>
                  <a:gd name="connsiteX265" fmla="*/ 505023 w 1618512"/>
                  <a:gd name="connsiteY265" fmla="*/ 1068380 h 1326524"/>
                  <a:gd name="connsiteX266" fmla="*/ 810467 w 1618512"/>
                  <a:gd name="connsiteY266" fmla="*/ 1066384 h 1326524"/>
                  <a:gd name="connsiteX267" fmla="*/ 820399 w 1618512"/>
                  <a:gd name="connsiteY267" fmla="*/ 1083426 h 1326524"/>
                  <a:gd name="connsiteX268" fmla="*/ 807935 w 1618512"/>
                  <a:gd name="connsiteY268" fmla="*/ 1098713 h 1326524"/>
                  <a:gd name="connsiteX269" fmla="*/ 800388 w 1618512"/>
                  <a:gd name="connsiteY269" fmla="*/ 1093358 h 1326524"/>
                  <a:gd name="connsiteX270" fmla="*/ 799496 w 1618512"/>
                  <a:gd name="connsiteY270" fmla="*/ 1088990 h 1326524"/>
                  <a:gd name="connsiteX271" fmla="*/ 797308 w 1618512"/>
                  <a:gd name="connsiteY271" fmla="*/ 1089437 h 1326524"/>
                  <a:gd name="connsiteX272" fmla="*/ 782021 w 1618512"/>
                  <a:gd name="connsiteY272" fmla="*/ 1076972 h 1326524"/>
                  <a:gd name="connsiteX273" fmla="*/ 799062 w 1618512"/>
                  <a:gd name="connsiteY273" fmla="*/ 1067040 h 1326524"/>
                  <a:gd name="connsiteX274" fmla="*/ 804814 w 1618512"/>
                  <a:gd name="connsiteY274" fmla="*/ 1069189 h 1326524"/>
                  <a:gd name="connsiteX275" fmla="*/ 637520 w 1618512"/>
                  <a:gd name="connsiteY275" fmla="*/ 1065065 h 1326524"/>
                  <a:gd name="connsiteX276" fmla="*/ 647954 w 1618512"/>
                  <a:gd name="connsiteY276" fmla="*/ 1070845 h 1326524"/>
                  <a:gd name="connsiteX277" fmla="*/ 651476 w 1618512"/>
                  <a:gd name="connsiteY277" fmla="*/ 1090253 h 1326524"/>
                  <a:gd name="connsiteX278" fmla="*/ 632068 w 1618512"/>
                  <a:gd name="connsiteY278" fmla="*/ 1086731 h 1326524"/>
                  <a:gd name="connsiteX279" fmla="*/ 628546 w 1618512"/>
                  <a:gd name="connsiteY279" fmla="*/ 1067323 h 1326524"/>
                  <a:gd name="connsiteX280" fmla="*/ 637520 w 1618512"/>
                  <a:gd name="connsiteY280" fmla="*/ 1065065 h 1326524"/>
                  <a:gd name="connsiteX281" fmla="*/ 1165862 w 1618512"/>
                  <a:gd name="connsiteY281" fmla="*/ 1064333 h 1326524"/>
                  <a:gd name="connsiteX282" fmla="*/ 1181150 w 1618512"/>
                  <a:gd name="connsiteY282" fmla="*/ 1076799 h 1326524"/>
                  <a:gd name="connsiteX283" fmla="*/ 1164108 w 1618512"/>
                  <a:gd name="connsiteY283" fmla="*/ 1086731 h 1326524"/>
                  <a:gd name="connsiteX284" fmla="*/ 1148821 w 1618512"/>
                  <a:gd name="connsiteY284" fmla="*/ 1074266 h 1326524"/>
                  <a:gd name="connsiteX285" fmla="*/ 1165862 w 1618512"/>
                  <a:gd name="connsiteY285" fmla="*/ 1064333 h 1326524"/>
                  <a:gd name="connsiteX286" fmla="*/ 942677 w 1618512"/>
                  <a:gd name="connsiteY286" fmla="*/ 1057272 h 1326524"/>
                  <a:gd name="connsiteX287" fmla="*/ 944609 w 1618512"/>
                  <a:gd name="connsiteY287" fmla="*/ 1076903 h 1326524"/>
                  <a:gd name="connsiteX288" fmla="*/ 926909 w 1618512"/>
                  <a:gd name="connsiteY288" fmla="*/ 1085608 h 1326524"/>
                  <a:gd name="connsiteX289" fmla="*/ 924978 w 1618512"/>
                  <a:gd name="connsiteY289" fmla="*/ 1065978 h 1326524"/>
                  <a:gd name="connsiteX290" fmla="*/ 942677 w 1618512"/>
                  <a:gd name="connsiteY290" fmla="*/ 1057272 h 1326524"/>
                  <a:gd name="connsiteX291" fmla="*/ 1248121 w 1618512"/>
                  <a:gd name="connsiteY291" fmla="*/ 1055276 h 1326524"/>
                  <a:gd name="connsiteX292" fmla="*/ 1258053 w 1618512"/>
                  <a:gd name="connsiteY292" fmla="*/ 1072317 h 1326524"/>
                  <a:gd name="connsiteX293" fmla="*/ 1245589 w 1618512"/>
                  <a:gd name="connsiteY293" fmla="*/ 1087605 h 1326524"/>
                  <a:gd name="connsiteX294" fmla="*/ 1235657 w 1618512"/>
                  <a:gd name="connsiteY294" fmla="*/ 1070563 h 1326524"/>
                  <a:gd name="connsiteX295" fmla="*/ 1248121 w 1618512"/>
                  <a:gd name="connsiteY295" fmla="*/ 1055276 h 1326524"/>
                  <a:gd name="connsiteX296" fmla="*/ 1075174 w 1618512"/>
                  <a:gd name="connsiteY296" fmla="*/ 1053957 h 1326524"/>
                  <a:gd name="connsiteX297" fmla="*/ 1085607 w 1618512"/>
                  <a:gd name="connsiteY297" fmla="*/ 1059737 h 1326524"/>
                  <a:gd name="connsiteX298" fmla="*/ 1089129 w 1618512"/>
                  <a:gd name="connsiteY298" fmla="*/ 1079145 h 1326524"/>
                  <a:gd name="connsiteX299" fmla="*/ 1069721 w 1618512"/>
                  <a:gd name="connsiteY299" fmla="*/ 1075623 h 1326524"/>
                  <a:gd name="connsiteX300" fmla="*/ 1066199 w 1618512"/>
                  <a:gd name="connsiteY300" fmla="*/ 1056215 h 1326524"/>
                  <a:gd name="connsiteX301" fmla="*/ 1075174 w 1618512"/>
                  <a:gd name="connsiteY301" fmla="*/ 1053957 h 1326524"/>
                  <a:gd name="connsiteX302" fmla="*/ 1124893 w 1618512"/>
                  <a:gd name="connsiteY302" fmla="*/ 1051750 h 1326524"/>
                  <a:gd name="connsiteX303" fmla="*/ 1134826 w 1618512"/>
                  <a:gd name="connsiteY303" fmla="*/ 1068791 h 1326524"/>
                  <a:gd name="connsiteX304" fmla="*/ 1122361 w 1618512"/>
                  <a:gd name="connsiteY304" fmla="*/ 1084079 h 1326524"/>
                  <a:gd name="connsiteX305" fmla="*/ 1112428 w 1618512"/>
                  <a:gd name="connsiteY305" fmla="*/ 1067037 h 1326524"/>
                  <a:gd name="connsiteX306" fmla="*/ 1124893 w 1618512"/>
                  <a:gd name="connsiteY306" fmla="*/ 1051750 h 1326524"/>
                  <a:gd name="connsiteX307" fmla="*/ 389374 w 1618512"/>
                  <a:gd name="connsiteY307" fmla="*/ 1049556 h 1326524"/>
                  <a:gd name="connsiteX308" fmla="*/ 399807 w 1618512"/>
                  <a:gd name="connsiteY308" fmla="*/ 1055336 h 1326524"/>
                  <a:gd name="connsiteX309" fmla="*/ 403329 w 1618512"/>
                  <a:gd name="connsiteY309" fmla="*/ 1074744 h 1326524"/>
                  <a:gd name="connsiteX310" fmla="*/ 383921 w 1618512"/>
                  <a:gd name="connsiteY310" fmla="*/ 1071222 h 1326524"/>
                  <a:gd name="connsiteX311" fmla="*/ 380399 w 1618512"/>
                  <a:gd name="connsiteY311" fmla="*/ 1051814 h 1326524"/>
                  <a:gd name="connsiteX312" fmla="*/ 389374 w 1618512"/>
                  <a:gd name="connsiteY312" fmla="*/ 1049556 h 1326524"/>
                  <a:gd name="connsiteX313" fmla="*/ 310415 w 1618512"/>
                  <a:gd name="connsiteY313" fmla="*/ 1049465 h 1326524"/>
                  <a:gd name="connsiteX314" fmla="*/ 320348 w 1618512"/>
                  <a:gd name="connsiteY314" fmla="*/ 1066506 h 1326524"/>
                  <a:gd name="connsiteX315" fmla="*/ 307883 w 1618512"/>
                  <a:gd name="connsiteY315" fmla="*/ 1081794 h 1326524"/>
                  <a:gd name="connsiteX316" fmla="*/ 297950 w 1618512"/>
                  <a:gd name="connsiteY316" fmla="*/ 1064752 h 1326524"/>
                  <a:gd name="connsiteX317" fmla="*/ 310415 w 1618512"/>
                  <a:gd name="connsiteY317" fmla="*/ 1049465 h 1326524"/>
                  <a:gd name="connsiteX318" fmla="*/ 237206 w 1618512"/>
                  <a:gd name="connsiteY318" fmla="*/ 1047269 h 1326524"/>
                  <a:gd name="connsiteX319" fmla="*/ 248380 w 1618512"/>
                  <a:gd name="connsiteY319" fmla="*/ 1051445 h 1326524"/>
                  <a:gd name="connsiteX320" fmla="*/ 249205 w 1618512"/>
                  <a:gd name="connsiteY320" fmla="*/ 1053110 h 1326524"/>
                  <a:gd name="connsiteX321" fmla="*/ 256876 w 1618512"/>
                  <a:gd name="connsiteY321" fmla="*/ 1052871 h 1326524"/>
                  <a:gd name="connsiteX322" fmla="*/ 258808 w 1618512"/>
                  <a:gd name="connsiteY322" fmla="*/ 1072502 h 1326524"/>
                  <a:gd name="connsiteX323" fmla="*/ 241108 w 1618512"/>
                  <a:gd name="connsiteY323" fmla="*/ 1081207 h 1326524"/>
                  <a:gd name="connsiteX324" fmla="*/ 236476 w 1618512"/>
                  <a:gd name="connsiteY324" fmla="*/ 1073195 h 1326524"/>
                  <a:gd name="connsiteX325" fmla="*/ 237388 w 1618512"/>
                  <a:gd name="connsiteY325" fmla="*/ 1069272 h 1326524"/>
                  <a:gd name="connsiteX326" fmla="*/ 235452 w 1618512"/>
                  <a:gd name="connsiteY326" fmla="*/ 1069666 h 1326524"/>
                  <a:gd name="connsiteX327" fmla="*/ 220164 w 1618512"/>
                  <a:gd name="connsiteY327" fmla="*/ 1057202 h 1326524"/>
                  <a:gd name="connsiteX328" fmla="*/ 237206 w 1618512"/>
                  <a:gd name="connsiteY328" fmla="*/ 1047269 h 1326524"/>
                  <a:gd name="connsiteX329" fmla="*/ 858594 w 1618512"/>
                  <a:gd name="connsiteY329" fmla="*/ 1046711 h 1326524"/>
                  <a:gd name="connsiteX330" fmla="*/ 873882 w 1618512"/>
                  <a:gd name="connsiteY330" fmla="*/ 1059175 h 1326524"/>
                  <a:gd name="connsiteX331" fmla="*/ 869244 w 1618512"/>
                  <a:gd name="connsiteY331" fmla="*/ 1065713 h 1326524"/>
                  <a:gd name="connsiteX332" fmla="*/ 874258 w 1618512"/>
                  <a:gd name="connsiteY332" fmla="*/ 1064689 h 1326524"/>
                  <a:gd name="connsiteX333" fmla="*/ 889546 w 1618512"/>
                  <a:gd name="connsiteY333" fmla="*/ 1077154 h 1326524"/>
                  <a:gd name="connsiteX334" fmla="*/ 872504 w 1618512"/>
                  <a:gd name="connsiteY334" fmla="*/ 1087087 h 1326524"/>
                  <a:gd name="connsiteX335" fmla="*/ 857217 w 1618512"/>
                  <a:gd name="connsiteY335" fmla="*/ 1074622 h 1326524"/>
                  <a:gd name="connsiteX336" fmla="*/ 861854 w 1618512"/>
                  <a:gd name="connsiteY336" fmla="*/ 1068084 h 1326524"/>
                  <a:gd name="connsiteX337" fmla="*/ 856840 w 1618512"/>
                  <a:gd name="connsiteY337" fmla="*/ 1069108 h 1326524"/>
                  <a:gd name="connsiteX338" fmla="*/ 841553 w 1618512"/>
                  <a:gd name="connsiteY338" fmla="*/ 1056643 h 1326524"/>
                  <a:gd name="connsiteX339" fmla="*/ 858594 w 1618512"/>
                  <a:gd name="connsiteY339" fmla="*/ 1046711 h 1326524"/>
                  <a:gd name="connsiteX340" fmla="*/ 183642 w 1618512"/>
                  <a:gd name="connsiteY340" fmla="*/ 1046364 h 1326524"/>
                  <a:gd name="connsiteX341" fmla="*/ 183966 w 1618512"/>
                  <a:gd name="connsiteY341" fmla="*/ 1046485 h 1326524"/>
                  <a:gd name="connsiteX342" fmla="*/ 184149 w 1618512"/>
                  <a:gd name="connsiteY342" fmla="*/ 1046853 h 1326524"/>
                  <a:gd name="connsiteX343" fmla="*/ 539498 w 1618512"/>
                  <a:gd name="connsiteY343" fmla="*/ 1045393 h 1326524"/>
                  <a:gd name="connsiteX344" fmla="*/ 551116 w 1618512"/>
                  <a:gd name="connsiteY344" fmla="*/ 1048094 h 1326524"/>
                  <a:gd name="connsiteX345" fmla="*/ 554414 w 1618512"/>
                  <a:gd name="connsiteY345" fmla="*/ 1054799 h 1326524"/>
                  <a:gd name="connsiteX346" fmla="*/ 562320 w 1618512"/>
                  <a:gd name="connsiteY346" fmla="*/ 1050875 h 1326524"/>
                  <a:gd name="connsiteX347" fmla="*/ 572253 w 1618512"/>
                  <a:gd name="connsiteY347" fmla="*/ 1067917 h 1326524"/>
                  <a:gd name="connsiteX348" fmla="*/ 559788 w 1618512"/>
                  <a:gd name="connsiteY348" fmla="*/ 1083204 h 1326524"/>
                  <a:gd name="connsiteX349" fmla="*/ 552240 w 1618512"/>
                  <a:gd name="connsiteY349" fmla="*/ 1077849 h 1326524"/>
                  <a:gd name="connsiteX350" fmla="*/ 550671 w 1618512"/>
                  <a:gd name="connsiteY350" fmla="*/ 1070160 h 1326524"/>
                  <a:gd name="connsiteX351" fmla="*/ 540192 w 1618512"/>
                  <a:gd name="connsiteY351" fmla="*/ 1067725 h 1326524"/>
                  <a:gd name="connsiteX352" fmla="*/ 531486 w 1618512"/>
                  <a:gd name="connsiteY352" fmla="*/ 1050025 h 1326524"/>
                  <a:gd name="connsiteX353" fmla="*/ 539498 w 1618512"/>
                  <a:gd name="connsiteY353" fmla="*/ 1045393 h 1326524"/>
                  <a:gd name="connsiteX354" fmla="*/ 691016 w 1618512"/>
                  <a:gd name="connsiteY354" fmla="*/ 1040425 h 1326524"/>
                  <a:gd name="connsiteX355" fmla="*/ 699992 w 1618512"/>
                  <a:gd name="connsiteY355" fmla="*/ 1042684 h 1326524"/>
                  <a:gd name="connsiteX356" fmla="*/ 696469 w 1618512"/>
                  <a:gd name="connsiteY356" fmla="*/ 1062092 h 1326524"/>
                  <a:gd name="connsiteX357" fmla="*/ 677061 w 1618512"/>
                  <a:gd name="connsiteY357" fmla="*/ 1065615 h 1326524"/>
                  <a:gd name="connsiteX358" fmla="*/ 680583 w 1618512"/>
                  <a:gd name="connsiteY358" fmla="*/ 1046206 h 1326524"/>
                  <a:gd name="connsiteX359" fmla="*/ 691016 w 1618512"/>
                  <a:gd name="connsiteY359" fmla="*/ 1040425 h 1326524"/>
                  <a:gd name="connsiteX360" fmla="*/ 923745 w 1618512"/>
                  <a:gd name="connsiteY360" fmla="*/ 1031071 h 1326524"/>
                  <a:gd name="connsiteX361" fmla="*/ 933677 w 1618512"/>
                  <a:gd name="connsiteY361" fmla="*/ 1048112 h 1326524"/>
                  <a:gd name="connsiteX362" fmla="*/ 921213 w 1618512"/>
                  <a:gd name="connsiteY362" fmla="*/ 1063400 h 1326524"/>
                  <a:gd name="connsiteX363" fmla="*/ 911281 w 1618512"/>
                  <a:gd name="connsiteY363" fmla="*/ 1046358 h 1326524"/>
                  <a:gd name="connsiteX364" fmla="*/ 923745 w 1618512"/>
                  <a:gd name="connsiteY364" fmla="*/ 1031071 h 1326524"/>
                  <a:gd name="connsiteX365" fmla="*/ 1048796 w 1618512"/>
                  <a:gd name="connsiteY365" fmla="*/ 1027899 h 1326524"/>
                  <a:gd name="connsiteX366" fmla="*/ 1050728 w 1618512"/>
                  <a:gd name="connsiteY366" fmla="*/ 1047528 h 1326524"/>
                  <a:gd name="connsiteX367" fmla="*/ 1033028 w 1618512"/>
                  <a:gd name="connsiteY367" fmla="*/ 1056234 h 1326524"/>
                  <a:gd name="connsiteX368" fmla="*/ 1031097 w 1618512"/>
                  <a:gd name="connsiteY368" fmla="*/ 1036604 h 1326524"/>
                  <a:gd name="connsiteX369" fmla="*/ 1048796 w 1618512"/>
                  <a:gd name="connsiteY369" fmla="*/ 1027899 h 1326524"/>
                  <a:gd name="connsiteX370" fmla="*/ 1354240 w 1618512"/>
                  <a:gd name="connsiteY370" fmla="*/ 1025902 h 1326524"/>
                  <a:gd name="connsiteX371" fmla="*/ 1364173 w 1618512"/>
                  <a:gd name="connsiteY371" fmla="*/ 1042943 h 1326524"/>
                  <a:gd name="connsiteX372" fmla="*/ 1351708 w 1618512"/>
                  <a:gd name="connsiteY372" fmla="*/ 1058231 h 1326524"/>
                  <a:gd name="connsiteX373" fmla="*/ 1341775 w 1618512"/>
                  <a:gd name="connsiteY373" fmla="*/ 1041189 h 1326524"/>
                  <a:gd name="connsiteX374" fmla="*/ 1354240 w 1618512"/>
                  <a:gd name="connsiteY374" fmla="*/ 1025902 h 1326524"/>
                  <a:gd name="connsiteX375" fmla="*/ 1181293 w 1618512"/>
                  <a:gd name="connsiteY375" fmla="*/ 1024582 h 1326524"/>
                  <a:gd name="connsiteX376" fmla="*/ 1191727 w 1618512"/>
                  <a:gd name="connsiteY376" fmla="*/ 1030363 h 1326524"/>
                  <a:gd name="connsiteX377" fmla="*/ 1195249 w 1618512"/>
                  <a:gd name="connsiteY377" fmla="*/ 1049771 h 1326524"/>
                  <a:gd name="connsiteX378" fmla="*/ 1175841 w 1618512"/>
                  <a:gd name="connsiteY378" fmla="*/ 1046249 h 1326524"/>
                  <a:gd name="connsiteX379" fmla="*/ 1172319 w 1618512"/>
                  <a:gd name="connsiteY379" fmla="*/ 1026842 h 1326524"/>
                  <a:gd name="connsiteX380" fmla="*/ 1181293 w 1618512"/>
                  <a:gd name="connsiteY380" fmla="*/ 1024582 h 1326524"/>
                  <a:gd name="connsiteX381" fmla="*/ 739294 w 1618512"/>
                  <a:gd name="connsiteY381" fmla="*/ 1013098 h 1326524"/>
                  <a:gd name="connsiteX382" fmla="*/ 749226 w 1618512"/>
                  <a:gd name="connsiteY382" fmla="*/ 1030140 h 1326524"/>
                  <a:gd name="connsiteX383" fmla="*/ 736762 w 1618512"/>
                  <a:gd name="connsiteY383" fmla="*/ 1045427 h 1326524"/>
                  <a:gd name="connsiteX384" fmla="*/ 726830 w 1618512"/>
                  <a:gd name="connsiteY384" fmla="*/ 1028386 h 1326524"/>
                  <a:gd name="connsiteX385" fmla="*/ 739294 w 1618512"/>
                  <a:gd name="connsiteY385" fmla="*/ 1013098 h 1326524"/>
                  <a:gd name="connsiteX386" fmla="*/ 562585 w 1618512"/>
                  <a:gd name="connsiteY386" fmla="*/ 1009339 h 1326524"/>
                  <a:gd name="connsiteX387" fmla="*/ 572517 w 1618512"/>
                  <a:gd name="connsiteY387" fmla="*/ 1026380 h 1326524"/>
                  <a:gd name="connsiteX388" fmla="*/ 560053 w 1618512"/>
                  <a:gd name="connsiteY388" fmla="*/ 1041668 h 1326524"/>
                  <a:gd name="connsiteX389" fmla="*/ 550121 w 1618512"/>
                  <a:gd name="connsiteY389" fmla="*/ 1024626 h 1326524"/>
                  <a:gd name="connsiteX390" fmla="*/ 562585 w 1618512"/>
                  <a:gd name="connsiteY390" fmla="*/ 1009339 h 1326524"/>
                  <a:gd name="connsiteX391" fmla="*/ 361436 w 1618512"/>
                  <a:gd name="connsiteY391" fmla="*/ 988660 h 1326524"/>
                  <a:gd name="connsiteX392" fmla="*/ 371369 w 1618512"/>
                  <a:gd name="connsiteY392" fmla="*/ 1005701 h 1326524"/>
                  <a:gd name="connsiteX393" fmla="*/ 358904 w 1618512"/>
                  <a:gd name="connsiteY393" fmla="*/ 1020989 h 1326524"/>
                  <a:gd name="connsiteX394" fmla="*/ 348971 w 1618512"/>
                  <a:gd name="connsiteY394" fmla="*/ 1003947 h 1326524"/>
                  <a:gd name="connsiteX395" fmla="*/ 361436 w 1618512"/>
                  <a:gd name="connsiteY395" fmla="*/ 988660 h 1326524"/>
                  <a:gd name="connsiteX396" fmla="*/ 1387176 w 1618512"/>
                  <a:gd name="connsiteY396" fmla="*/ 976671 h 1326524"/>
                  <a:gd name="connsiteX397" fmla="*/ 1389108 w 1618512"/>
                  <a:gd name="connsiteY397" fmla="*/ 996302 h 1326524"/>
                  <a:gd name="connsiteX398" fmla="*/ 1371408 w 1618512"/>
                  <a:gd name="connsiteY398" fmla="*/ 1005007 h 1326524"/>
                  <a:gd name="connsiteX399" fmla="*/ 1369477 w 1618512"/>
                  <a:gd name="connsiteY399" fmla="*/ 985378 h 1326524"/>
                  <a:gd name="connsiteX400" fmla="*/ 1387176 w 1618512"/>
                  <a:gd name="connsiteY400" fmla="*/ 976671 h 1326524"/>
                  <a:gd name="connsiteX401" fmla="*/ 1519674 w 1618512"/>
                  <a:gd name="connsiteY401" fmla="*/ 973356 h 1326524"/>
                  <a:gd name="connsiteX402" fmla="*/ 1530107 w 1618512"/>
                  <a:gd name="connsiteY402" fmla="*/ 979136 h 1326524"/>
                  <a:gd name="connsiteX403" fmla="*/ 1530194 w 1618512"/>
                  <a:gd name="connsiteY403" fmla="*/ 979613 h 1326524"/>
                  <a:gd name="connsiteX404" fmla="*/ 1518894 w 1618512"/>
                  <a:gd name="connsiteY404" fmla="*/ 997611 h 1326524"/>
                  <a:gd name="connsiteX405" fmla="*/ 1514221 w 1618512"/>
                  <a:gd name="connsiteY405" fmla="*/ 995022 h 1326524"/>
                  <a:gd name="connsiteX406" fmla="*/ 1510699 w 1618512"/>
                  <a:gd name="connsiteY406" fmla="*/ 975614 h 1326524"/>
                  <a:gd name="connsiteX407" fmla="*/ 1519674 w 1618512"/>
                  <a:gd name="connsiteY407" fmla="*/ 973356 h 1326524"/>
                  <a:gd name="connsiteX408" fmla="*/ 1440715 w 1618512"/>
                  <a:gd name="connsiteY408" fmla="*/ 973265 h 1326524"/>
                  <a:gd name="connsiteX409" fmla="*/ 1450648 w 1618512"/>
                  <a:gd name="connsiteY409" fmla="*/ 990306 h 1326524"/>
                  <a:gd name="connsiteX410" fmla="*/ 1438183 w 1618512"/>
                  <a:gd name="connsiteY410" fmla="*/ 1005594 h 1326524"/>
                  <a:gd name="connsiteX411" fmla="*/ 1428250 w 1618512"/>
                  <a:gd name="connsiteY411" fmla="*/ 988552 h 1326524"/>
                  <a:gd name="connsiteX412" fmla="*/ 1440715 w 1618512"/>
                  <a:gd name="connsiteY412" fmla="*/ 973265 h 1326524"/>
                  <a:gd name="connsiteX413" fmla="*/ 1303093 w 1618512"/>
                  <a:gd name="connsiteY413" fmla="*/ 966110 h 1326524"/>
                  <a:gd name="connsiteX414" fmla="*/ 1318381 w 1618512"/>
                  <a:gd name="connsiteY414" fmla="*/ 978574 h 1326524"/>
                  <a:gd name="connsiteX415" fmla="*/ 1301339 w 1618512"/>
                  <a:gd name="connsiteY415" fmla="*/ 988507 h 1326524"/>
                  <a:gd name="connsiteX416" fmla="*/ 1286052 w 1618512"/>
                  <a:gd name="connsiteY416" fmla="*/ 976043 h 1326524"/>
                  <a:gd name="connsiteX417" fmla="*/ 1303093 w 1618512"/>
                  <a:gd name="connsiteY417" fmla="*/ 966110 h 1326524"/>
                  <a:gd name="connsiteX418" fmla="*/ 983998 w 1618512"/>
                  <a:gd name="connsiteY418" fmla="*/ 964792 h 1326524"/>
                  <a:gd name="connsiteX419" fmla="*/ 995616 w 1618512"/>
                  <a:gd name="connsiteY419" fmla="*/ 967492 h 1326524"/>
                  <a:gd name="connsiteX420" fmla="*/ 1004322 w 1618512"/>
                  <a:gd name="connsiteY420" fmla="*/ 985191 h 1326524"/>
                  <a:gd name="connsiteX421" fmla="*/ 984692 w 1618512"/>
                  <a:gd name="connsiteY421" fmla="*/ 987123 h 1326524"/>
                  <a:gd name="connsiteX422" fmla="*/ 975986 w 1618512"/>
                  <a:gd name="connsiteY422" fmla="*/ 969423 h 1326524"/>
                  <a:gd name="connsiteX423" fmla="*/ 983998 w 1618512"/>
                  <a:gd name="connsiteY423" fmla="*/ 964792 h 1326524"/>
                  <a:gd name="connsiteX424" fmla="*/ 1051188 w 1618512"/>
                  <a:gd name="connsiteY424" fmla="*/ 964699 h 1326524"/>
                  <a:gd name="connsiteX425" fmla="*/ 1066476 w 1618512"/>
                  <a:gd name="connsiteY425" fmla="*/ 977164 h 1326524"/>
                  <a:gd name="connsiteX426" fmla="*/ 1049434 w 1618512"/>
                  <a:gd name="connsiteY426" fmla="*/ 987097 h 1326524"/>
                  <a:gd name="connsiteX427" fmla="*/ 1034147 w 1618512"/>
                  <a:gd name="connsiteY427" fmla="*/ 974632 h 1326524"/>
                  <a:gd name="connsiteX428" fmla="*/ 1051188 w 1618512"/>
                  <a:gd name="connsiteY428" fmla="*/ 964699 h 1326524"/>
                  <a:gd name="connsiteX429" fmla="*/ 488615 w 1618512"/>
                  <a:gd name="connsiteY429" fmla="*/ 963824 h 1326524"/>
                  <a:gd name="connsiteX430" fmla="*/ 503903 w 1618512"/>
                  <a:gd name="connsiteY430" fmla="*/ 976288 h 1326524"/>
                  <a:gd name="connsiteX431" fmla="*/ 486861 w 1618512"/>
                  <a:gd name="connsiteY431" fmla="*/ 986221 h 1326524"/>
                  <a:gd name="connsiteX432" fmla="*/ 471574 w 1618512"/>
                  <a:gd name="connsiteY432" fmla="*/ 973756 h 1326524"/>
                  <a:gd name="connsiteX433" fmla="*/ 488615 w 1618512"/>
                  <a:gd name="connsiteY433" fmla="*/ 963824 h 1326524"/>
                  <a:gd name="connsiteX434" fmla="*/ 169520 w 1618512"/>
                  <a:gd name="connsiteY434" fmla="*/ 962507 h 1326524"/>
                  <a:gd name="connsiteX435" fmla="*/ 181138 w 1618512"/>
                  <a:gd name="connsiteY435" fmla="*/ 965207 h 1326524"/>
                  <a:gd name="connsiteX436" fmla="*/ 189844 w 1618512"/>
                  <a:gd name="connsiteY436" fmla="*/ 982907 h 1326524"/>
                  <a:gd name="connsiteX437" fmla="*/ 170214 w 1618512"/>
                  <a:gd name="connsiteY437" fmla="*/ 984838 h 1326524"/>
                  <a:gd name="connsiteX438" fmla="*/ 161508 w 1618512"/>
                  <a:gd name="connsiteY438" fmla="*/ 967138 h 1326524"/>
                  <a:gd name="connsiteX439" fmla="*/ 169520 w 1618512"/>
                  <a:gd name="connsiteY439" fmla="*/ 962507 h 1326524"/>
                  <a:gd name="connsiteX440" fmla="*/ 1135516 w 1618512"/>
                  <a:gd name="connsiteY440" fmla="*/ 959825 h 1326524"/>
                  <a:gd name="connsiteX441" fmla="*/ 1144491 w 1618512"/>
                  <a:gd name="connsiteY441" fmla="*/ 962083 h 1326524"/>
                  <a:gd name="connsiteX442" fmla="*/ 1141732 w 1618512"/>
                  <a:gd name="connsiteY442" fmla="*/ 977282 h 1326524"/>
                  <a:gd name="connsiteX443" fmla="*/ 1149111 w 1618512"/>
                  <a:gd name="connsiteY443" fmla="*/ 973621 h 1326524"/>
                  <a:gd name="connsiteX444" fmla="*/ 1159044 w 1618512"/>
                  <a:gd name="connsiteY444" fmla="*/ 990663 h 1326524"/>
                  <a:gd name="connsiteX445" fmla="*/ 1146579 w 1618512"/>
                  <a:gd name="connsiteY445" fmla="*/ 1005950 h 1326524"/>
                  <a:gd name="connsiteX446" fmla="*/ 1136646 w 1618512"/>
                  <a:gd name="connsiteY446" fmla="*/ 988909 h 1326524"/>
                  <a:gd name="connsiteX447" fmla="*/ 1139013 w 1618512"/>
                  <a:gd name="connsiteY447" fmla="*/ 982575 h 1326524"/>
                  <a:gd name="connsiteX448" fmla="*/ 1130535 w 1618512"/>
                  <a:gd name="connsiteY448" fmla="*/ 987272 h 1326524"/>
                  <a:gd name="connsiteX449" fmla="*/ 1121561 w 1618512"/>
                  <a:gd name="connsiteY449" fmla="*/ 985013 h 1326524"/>
                  <a:gd name="connsiteX450" fmla="*/ 1125083 w 1618512"/>
                  <a:gd name="connsiteY450" fmla="*/ 965606 h 1326524"/>
                  <a:gd name="connsiteX451" fmla="*/ 1135516 w 1618512"/>
                  <a:gd name="connsiteY451" fmla="*/ 959825 h 1326524"/>
                  <a:gd name="connsiteX452" fmla="*/ 1239567 w 1618512"/>
                  <a:gd name="connsiteY452" fmla="*/ 952586 h 1326524"/>
                  <a:gd name="connsiteX453" fmla="*/ 1249499 w 1618512"/>
                  <a:gd name="connsiteY453" fmla="*/ 969627 h 1326524"/>
                  <a:gd name="connsiteX454" fmla="*/ 1237035 w 1618512"/>
                  <a:gd name="connsiteY454" fmla="*/ 984915 h 1326524"/>
                  <a:gd name="connsiteX455" fmla="*/ 1227103 w 1618512"/>
                  <a:gd name="connsiteY455" fmla="*/ 967873 h 1326524"/>
                  <a:gd name="connsiteX456" fmla="*/ 1239567 w 1618512"/>
                  <a:gd name="connsiteY456" fmla="*/ 952586 h 1326524"/>
                  <a:gd name="connsiteX457" fmla="*/ 850040 w 1618512"/>
                  <a:gd name="connsiteY457" fmla="*/ 944020 h 1326524"/>
                  <a:gd name="connsiteX458" fmla="*/ 865327 w 1618512"/>
                  <a:gd name="connsiteY458" fmla="*/ 956485 h 1326524"/>
                  <a:gd name="connsiteX459" fmla="*/ 848286 w 1618512"/>
                  <a:gd name="connsiteY459" fmla="*/ 966418 h 1326524"/>
                  <a:gd name="connsiteX460" fmla="*/ 832998 w 1618512"/>
                  <a:gd name="connsiteY460" fmla="*/ 953953 h 1326524"/>
                  <a:gd name="connsiteX461" fmla="*/ 850040 w 1618512"/>
                  <a:gd name="connsiteY461" fmla="*/ 944020 h 1326524"/>
                  <a:gd name="connsiteX462" fmla="*/ 626855 w 1618512"/>
                  <a:gd name="connsiteY462" fmla="*/ 936959 h 1326524"/>
                  <a:gd name="connsiteX463" fmla="*/ 628786 w 1618512"/>
                  <a:gd name="connsiteY463" fmla="*/ 956589 h 1326524"/>
                  <a:gd name="connsiteX464" fmla="*/ 611087 w 1618512"/>
                  <a:gd name="connsiteY464" fmla="*/ 965295 h 1326524"/>
                  <a:gd name="connsiteX465" fmla="*/ 609155 w 1618512"/>
                  <a:gd name="connsiteY465" fmla="*/ 945666 h 1326524"/>
                  <a:gd name="connsiteX466" fmla="*/ 626855 w 1618512"/>
                  <a:gd name="connsiteY466" fmla="*/ 936959 h 1326524"/>
                  <a:gd name="connsiteX467" fmla="*/ 310911 w 1618512"/>
                  <a:gd name="connsiteY467" fmla="*/ 935521 h 1326524"/>
                  <a:gd name="connsiteX468" fmla="*/ 320844 w 1618512"/>
                  <a:gd name="connsiteY468" fmla="*/ 952562 h 1326524"/>
                  <a:gd name="connsiteX469" fmla="*/ 318448 w 1618512"/>
                  <a:gd name="connsiteY469" fmla="*/ 958975 h 1326524"/>
                  <a:gd name="connsiteX470" fmla="*/ 321039 w 1618512"/>
                  <a:gd name="connsiteY470" fmla="*/ 957539 h 1326524"/>
                  <a:gd name="connsiteX471" fmla="*/ 330013 w 1618512"/>
                  <a:gd name="connsiteY471" fmla="*/ 959797 h 1326524"/>
                  <a:gd name="connsiteX472" fmla="*/ 326491 w 1618512"/>
                  <a:gd name="connsiteY472" fmla="*/ 979205 h 1326524"/>
                  <a:gd name="connsiteX473" fmla="*/ 307083 w 1618512"/>
                  <a:gd name="connsiteY473" fmla="*/ 982727 h 1326524"/>
                  <a:gd name="connsiteX474" fmla="*/ 309922 w 1618512"/>
                  <a:gd name="connsiteY474" fmla="*/ 967084 h 1326524"/>
                  <a:gd name="connsiteX475" fmla="*/ 308379 w 1618512"/>
                  <a:gd name="connsiteY475" fmla="*/ 967850 h 1326524"/>
                  <a:gd name="connsiteX476" fmla="*/ 298446 w 1618512"/>
                  <a:gd name="connsiteY476" fmla="*/ 950808 h 1326524"/>
                  <a:gd name="connsiteX477" fmla="*/ 310911 w 1618512"/>
                  <a:gd name="connsiteY477" fmla="*/ 935521 h 1326524"/>
                  <a:gd name="connsiteX478" fmla="*/ 932299 w 1618512"/>
                  <a:gd name="connsiteY478" fmla="*/ 934963 h 1326524"/>
                  <a:gd name="connsiteX479" fmla="*/ 942231 w 1618512"/>
                  <a:gd name="connsiteY479" fmla="*/ 952005 h 1326524"/>
                  <a:gd name="connsiteX480" fmla="*/ 940496 w 1618512"/>
                  <a:gd name="connsiteY480" fmla="*/ 956647 h 1326524"/>
                  <a:gd name="connsiteX481" fmla="*/ 947963 w 1618512"/>
                  <a:gd name="connsiteY481" fmla="*/ 952942 h 1326524"/>
                  <a:gd name="connsiteX482" fmla="*/ 957895 w 1618512"/>
                  <a:gd name="connsiteY482" fmla="*/ 969983 h 1326524"/>
                  <a:gd name="connsiteX483" fmla="*/ 945431 w 1618512"/>
                  <a:gd name="connsiteY483" fmla="*/ 985271 h 1326524"/>
                  <a:gd name="connsiteX484" fmla="*/ 935499 w 1618512"/>
                  <a:gd name="connsiteY484" fmla="*/ 968229 h 1326524"/>
                  <a:gd name="connsiteX485" fmla="*/ 937234 w 1618512"/>
                  <a:gd name="connsiteY485" fmla="*/ 963586 h 1326524"/>
                  <a:gd name="connsiteX486" fmla="*/ 929767 w 1618512"/>
                  <a:gd name="connsiteY486" fmla="*/ 967292 h 1326524"/>
                  <a:gd name="connsiteX487" fmla="*/ 919835 w 1618512"/>
                  <a:gd name="connsiteY487" fmla="*/ 950251 h 1326524"/>
                  <a:gd name="connsiteX488" fmla="*/ 932299 w 1618512"/>
                  <a:gd name="connsiteY488" fmla="*/ 934963 h 1326524"/>
                  <a:gd name="connsiteX489" fmla="*/ 246499 w 1618512"/>
                  <a:gd name="connsiteY489" fmla="*/ 930561 h 1326524"/>
                  <a:gd name="connsiteX490" fmla="*/ 256431 w 1618512"/>
                  <a:gd name="connsiteY490" fmla="*/ 947603 h 1326524"/>
                  <a:gd name="connsiteX491" fmla="*/ 243968 w 1618512"/>
                  <a:gd name="connsiteY491" fmla="*/ 962890 h 1326524"/>
                  <a:gd name="connsiteX492" fmla="*/ 234035 w 1618512"/>
                  <a:gd name="connsiteY492" fmla="*/ 945849 h 1326524"/>
                  <a:gd name="connsiteX493" fmla="*/ 246499 w 1618512"/>
                  <a:gd name="connsiteY493" fmla="*/ 930561 h 1326524"/>
                  <a:gd name="connsiteX494" fmla="*/ 740785 w 1618512"/>
                  <a:gd name="connsiteY494" fmla="*/ 923699 h 1326524"/>
                  <a:gd name="connsiteX495" fmla="*/ 754485 w 1618512"/>
                  <a:gd name="connsiteY495" fmla="*/ 934869 h 1326524"/>
                  <a:gd name="connsiteX496" fmla="*/ 759352 w 1618512"/>
                  <a:gd name="connsiteY496" fmla="*/ 933644 h 1326524"/>
                  <a:gd name="connsiteX497" fmla="*/ 769786 w 1618512"/>
                  <a:gd name="connsiteY497" fmla="*/ 939424 h 1326524"/>
                  <a:gd name="connsiteX498" fmla="*/ 773308 w 1618512"/>
                  <a:gd name="connsiteY498" fmla="*/ 958832 h 1326524"/>
                  <a:gd name="connsiteX499" fmla="*/ 753900 w 1618512"/>
                  <a:gd name="connsiteY499" fmla="*/ 955310 h 1326524"/>
                  <a:gd name="connsiteX500" fmla="*/ 751576 w 1618512"/>
                  <a:gd name="connsiteY500" fmla="*/ 942502 h 1326524"/>
                  <a:gd name="connsiteX501" fmla="*/ 750718 w 1618512"/>
                  <a:gd name="connsiteY501" fmla="*/ 943711 h 1326524"/>
                  <a:gd name="connsiteX502" fmla="*/ 739031 w 1618512"/>
                  <a:gd name="connsiteY502" fmla="*/ 946096 h 1326524"/>
                  <a:gd name="connsiteX503" fmla="*/ 723744 w 1618512"/>
                  <a:gd name="connsiteY503" fmla="*/ 933632 h 1326524"/>
                  <a:gd name="connsiteX504" fmla="*/ 740785 w 1618512"/>
                  <a:gd name="connsiteY504" fmla="*/ 923699 h 1326524"/>
                  <a:gd name="connsiteX505" fmla="*/ 421689 w 1618512"/>
                  <a:gd name="connsiteY505" fmla="*/ 922381 h 1326524"/>
                  <a:gd name="connsiteX506" fmla="*/ 433307 w 1618512"/>
                  <a:gd name="connsiteY506" fmla="*/ 925081 h 1326524"/>
                  <a:gd name="connsiteX507" fmla="*/ 442013 w 1618512"/>
                  <a:gd name="connsiteY507" fmla="*/ 942780 h 1326524"/>
                  <a:gd name="connsiteX508" fmla="*/ 422383 w 1618512"/>
                  <a:gd name="connsiteY508" fmla="*/ 944712 h 1326524"/>
                  <a:gd name="connsiteX509" fmla="*/ 413677 w 1618512"/>
                  <a:gd name="connsiteY509" fmla="*/ 927012 h 1326524"/>
                  <a:gd name="connsiteX510" fmla="*/ 421689 w 1618512"/>
                  <a:gd name="connsiteY510" fmla="*/ 922381 h 1326524"/>
                  <a:gd name="connsiteX511" fmla="*/ 488880 w 1618512"/>
                  <a:gd name="connsiteY511" fmla="*/ 922289 h 1326524"/>
                  <a:gd name="connsiteX512" fmla="*/ 504168 w 1618512"/>
                  <a:gd name="connsiteY512" fmla="*/ 934753 h 1326524"/>
                  <a:gd name="connsiteX513" fmla="*/ 487126 w 1618512"/>
                  <a:gd name="connsiteY513" fmla="*/ 944686 h 1326524"/>
                  <a:gd name="connsiteX514" fmla="*/ 471839 w 1618512"/>
                  <a:gd name="connsiteY514" fmla="*/ 932221 h 1326524"/>
                  <a:gd name="connsiteX515" fmla="*/ 488880 w 1618512"/>
                  <a:gd name="connsiteY515" fmla="*/ 922289 h 1326524"/>
                  <a:gd name="connsiteX516" fmla="*/ 573207 w 1618512"/>
                  <a:gd name="connsiteY516" fmla="*/ 917414 h 1326524"/>
                  <a:gd name="connsiteX517" fmla="*/ 582182 w 1618512"/>
                  <a:gd name="connsiteY517" fmla="*/ 919672 h 1326524"/>
                  <a:gd name="connsiteX518" fmla="*/ 578660 w 1618512"/>
                  <a:gd name="connsiteY518" fmla="*/ 939081 h 1326524"/>
                  <a:gd name="connsiteX519" fmla="*/ 559252 w 1618512"/>
                  <a:gd name="connsiteY519" fmla="*/ 942602 h 1326524"/>
                  <a:gd name="connsiteX520" fmla="*/ 562774 w 1618512"/>
                  <a:gd name="connsiteY520" fmla="*/ 923195 h 1326524"/>
                  <a:gd name="connsiteX521" fmla="*/ 573207 w 1618512"/>
                  <a:gd name="connsiteY521" fmla="*/ 917414 h 1326524"/>
                  <a:gd name="connsiteX522" fmla="*/ 109763 w 1618512"/>
                  <a:gd name="connsiteY522" fmla="*/ 914841 h 1326524"/>
                  <a:gd name="connsiteX523" fmla="*/ 119696 w 1618512"/>
                  <a:gd name="connsiteY523" fmla="*/ 931883 h 1326524"/>
                  <a:gd name="connsiteX524" fmla="*/ 107231 w 1618512"/>
                  <a:gd name="connsiteY524" fmla="*/ 947170 h 1326524"/>
                  <a:gd name="connsiteX525" fmla="*/ 97299 w 1618512"/>
                  <a:gd name="connsiteY525" fmla="*/ 930129 h 1326524"/>
                  <a:gd name="connsiteX526" fmla="*/ 109763 w 1618512"/>
                  <a:gd name="connsiteY526" fmla="*/ 914841 h 1326524"/>
                  <a:gd name="connsiteX527" fmla="*/ 1462481 w 1618512"/>
                  <a:gd name="connsiteY527" fmla="*/ 914309 h 1326524"/>
                  <a:gd name="connsiteX528" fmla="*/ 1477769 w 1618512"/>
                  <a:gd name="connsiteY528" fmla="*/ 926774 h 1326524"/>
                  <a:gd name="connsiteX529" fmla="*/ 1460727 w 1618512"/>
                  <a:gd name="connsiteY529" fmla="*/ 936707 h 1326524"/>
                  <a:gd name="connsiteX530" fmla="*/ 1445440 w 1618512"/>
                  <a:gd name="connsiteY530" fmla="*/ 924242 h 1326524"/>
                  <a:gd name="connsiteX531" fmla="*/ 1462481 w 1618512"/>
                  <a:gd name="connsiteY531" fmla="*/ 914309 h 1326524"/>
                  <a:gd name="connsiteX532" fmla="*/ 287731 w 1618512"/>
                  <a:gd name="connsiteY532" fmla="*/ 901609 h 1326524"/>
                  <a:gd name="connsiteX533" fmla="*/ 303018 w 1618512"/>
                  <a:gd name="connsiteY533" fmla="*/ 914074 h 1326524"/>
                  <a:gd name="connsiteX534" fmla="*/ 285977 w 1618512"/>
                  <a:gd name="connsiteY534" fmla="*/ 924007 h 1326524"/>
                  <a:gd name="connsiteX535" fmla="*/ 270689 w 1618512"/>
                  <a:gd name="connsiteY535" fmla="*/ 911542 h 1326524"/>
                  <a:gd name="connsiteX536" fmla="*/ 287731 w 1618512"/>
                  <a:gd name="connsiteY536" fmla="*/ 901609 h 1326524"/>
                  <a:gd name="connsiteX537" fmla="*/ 1008216 w 1618512"/>
                  <a:gd name="connsiteY537" fmla="*/ 886662 h 1326524"/>
                  <a:gd name="connsiteX538" fmla="*/ 1019834 w 1618512"/>
                  <a:gd name="connsiteY538" fmla="*/ 889362 h 1326524"/>
                  <a:gd name="connsiteX539" fmla="*/ 1028540 w 1618512"/>
                  <a:gd name="connsiteY539" fmla="*/ 907062 h 1326524"/>
                  <a:gd name="connsiteX540" fmla="*/ 1008910 w 1618512"/>
                  <a:gd name="connsiteY540" fmla="*/ 908993 h 1326524"/>
                  <a:gd name="connsiteX541" fmla="*/ 1000204 w 1618512"/>
                  <a:gd name="connsiteY541" fmla="*/ 891295 h 1326524"/>
                  <a:gd name="connsiteX542" fmla="*/ 1008216 w 1618512"/>
                  <a:gd name="connsiteY542" fmla="*/ 886662 h 1326524"/>
                  <a:gd name="connsiteX543" fmla="*/ 1075406 w 1618512"/>
                  <a:gd name="connsiteY543" fmla="*/ 886571 h 1326524"/>
                  <a:gd name="connsiteX544" fmla="*/ 1090694 w 1618512"/>
                  <a:gd name="connsiteY544" fmla="*/ 899035 h 1326524"/>
                  <a:gd name="connsiteX545" fmla="*/ 1073652 w 1618512"/>
                  <a:gd name="connsiteY545" fmla="*/ 908968 h 1326524"/>
                  <a:gd name="connsiteX546" fmla="*/ 1058365 w 1618512"/>
                  <a:gd name="connsiteY546" fmla="*/ 896504 h 1326524"/>
                  <a:gd name="connsiteX547" fmla="*/ 1075406 w 1618512"/>
                  <a:gd name="connsiteY547" fmla="*/ 886571 h 1326524"/>
                  <a:gd name="connsiteX548" fmla="*/ 1299820 w 1618512"/>
                  <a:gd name="connsiteY548" fmla="*/ 886307 h 1326524"/>
                  <a:gd name="connsiteX549" fmla="*/ 1311438 w 1618512"/>
                  <a:gd name="connsiteY549" fmla="*/ 889007 h 1326524"/>
                  <a:gd name="connsiteX550" fmla="*/ 1314446 w 1618512"/>
                  <a:gd name="connsiteY550" fmla="*/ 892026 h 1326524"/>
                  <a:gd name="connsiteX551" fmla="*/ 1315625 w 1618512"/>
                  <a:gd name="connsiteY551" fmla="*/ 890365 h 1326524"/>
                  <a:gd name="connsiteX552" fmla="*/ 1327311 w 1618512"/>
                  <a:gd name="connsiteY552" fmla="*/ 887980 h 1326524"/>
                  <a:gd name="connsiteX553" fmla="*/ 1342599 w 1618512"/>
                  <a:gd name="connsiteY553" fmla="*/ 900445 h 1326524"/>
                  <a:gd name="connsiteX554" fmla="*/ 1325557 w 1618512"/>
                  <a:gd name="connsiteY554" fmla="*/ 910378 h 1326524"/>
                  <a:gd name="connsiteX555" fmla="*/ 1318412 w 1618512"/>
                  <a:gd name="connsiteY555" fmla="*/ 907708 h 1326524"/>
                  <a:gd name="connsiteX556" fmla="*/ 1312132 w 1618512"/>
                  <a:gd name="connsiteY556" fmla="*/ 911338 h 1326524"/>
                  <a:gd name="connsiteX557" fmla="*/ 1300514 w 1618512"/>
                  <a:gd name="connsiteY557" fmla="*/ 908638 h 1326524"/>
                  <a:gd name="connsiteX558" fmla="*/ 1291808 w 1618512"/>
                  <a:gd name="connsiteY558" fmla="*/ 890938 h 1326524"/>
                  <a:gd name="connsiteX559" fmla="*/ 1299820 w 1618512"/>
                  <a:gd name="connsiteY559" fmla="*/ 886307 h 1326524"/>
                  <a:gd name="connsiteX560" fmla="*/ 1159734 w 1618512"/>
                  <a:gd name="connsiteY560" fmla="*/ 881696 h 1326524"/>
                  <a:gd name="connsiteX561" fmla="*/ 1168709 w 1618512"/>
                  <a:gd name="connsiteY561" fmla="*/ 883955 h 1326524"/>
                  <a:gd name="connsiteX562" fmla="*/ 1165188 w 1618512"/>
                  <a:gd name="connsiteY562" fmla="*/ 903362 h 1326524"/>
                  <a:gd name="connsiteX563" fmla="*/ 1145779 w 1618512"/>
                  <a:gd name="connsiteY563" fmla="*/ 906884 h 1326524"/>
                  <a:gd name="connsiteX564" fmla="*/ 1149301 w 1618512"/>
                  <a:gd name="connsiteY564" fmla="*/ 887476 h 1326524"/>
                  <a:gd name="connsiteX565" fmla="*/ 1159734 w 1618512"/>
                  <a:gd name="connsiteY565" fmla="*/ 881696 h 1326524"/>
                  <a:gd name="connsiteX566" fmla="*/ 1451339 w 1618512"/>
                  <a:gd name="connsiteY566" fmla="*/ 881339 h 1326524"/>
                  <a:gd name="connsiteX567" fmla="*/ 1460313 w 1618512"/>
                  <a:gd name="connsiteY567" fmla="*/ 883597 h 1326524"/>
                  <a:gd name="connsiteX568" fmla="*/ 1456792 w 1618512"/>
                  <a:gd name="connsiteY568" fmla="*/ 903005 h 1326524"/>
                  <a:gd name="connsiteX569" fmla="*/ 1437383 w 1618512"/>
                  <a:gd name="connsiteY569" fmla="*/ 906527 h 1326524"/>
                  <a:gd name="connsiteX570" fmla="*/ 1440905 w 1618512"/>
                  <a:gd name="connsiteY570" fmla="*/ 887120 h 1326524"/>
                  <a:gd name="connsiteX571" fmla="*/ 1451339 w 1618512"/>
                  <a:gd name="connsiteY571" fmla="*/ 881339 h 1326524"/>
                  <a:gd name="connsiteX572" fmla="*/ 827260 w 1618512"/>
                  <a:gd name="connsiteY572" fmla="*/ 871062 h 1326524"/>
                  <a:gd name="connsiteX573" fmla="*/ 842547 w 1618512"/>
                  <a:gd name="connsiteY573" fmla="*/ 883527 h 1326524"/>
                  <a:gd name="connsiteX574" fmla="*/ 825506 w 1618512"/>
                  <a:gd name="connsiteY574" fmla="*/ 893459 h 1326524"/>
                  <a:gd name="connsiteX575" fmla="*/ 810218 w 1618512"/>
                  <a:gd name="connsiteY575" fmla="*/ 880995 h 1326524"/>
                  <a:gd name="connsiteX576" fmla="*/ 827260 w 1618512"/>
                  <a:gd name="connsiteY576" fmla="*/ 871062 h 1326524"/>
                  <a:gd name="connsiteX577" fmla="*/ 874258 w 1618512"/>
                  <a:gd name="connsiteY577" fmla="*/ 865892 h 1326524"/>
                  <a:gd name="connsiteX578" fmla="*/ 889545 w 1618512"/>
                  <a:gd name="connsiteY578" fmla="*/ 878356 h 1326524"/>
                  <a:gd name="connsiteX579" fmla="*/ 872504 w 1618512"/>
                  <a:gd name="connsiteY579" fmla="*/ 888289 h 1326524"/>
                  <a:gd name="connsiteX580" fmla="*/ 857216 w 1618512"/>
                  <a:gd name="connsiteY580" fmla="*/ 875824 h 1326524"/>
                  <a:gd name="connsiteX581" fmla="*/ 874258 w 1618512"/>
                  <a:gd name="connsiteY581" fmla="*/ 865892 h 1326524"/>
                  <a:gd name="connsiteX582" fmla="*/ 1071355 w 1618512"/>
                  <a:gd name="connsiteY582" fmla="*/ 856357 h 1326524"/>
                  <a:gd name="connsiteX583" fmla="*/ 1073286 w 1618512"/>
                  <a:gd name="connsiteY583" fmla="*/ 875987 h 1326524"/>
                  <a:gd name="connsiteX584" fmla="*/ 1055588 w 1618512"/>
                  <a:gd name="connsiteY584" fmla="*/ 884694 h 1326524"/>
                  <a:gd name="connsiteX585" fmla="*/ 1053655 w 1618512"/>
                  <a:gd name="connsiteY585" fmla="*/ 865063 h 1326524"/>
                  <a:gd name="connsiteX586" fmla="*/ 1071355 w 1618512"/>
                  <a:gd name="connsiteY586" fmla="*/ 856357 h 1326524"/>
                  <a:gd name="connsiteX587" fmla="*/ 1376799 w 1618512"/>
                  <a:gd name="connsiteY587" fmla="*/ 854361 h 1326524"/>
                  <a:gd name="connsiteX588" fmla="*/ 1386731 w 1618512"/>
                  <a:gd name="connsiteY588" fmla="*/ 871403 h 1326524"/>
                  <a:gd name="connsiteX589" fmla="*/ 1374267 w 1618512"/>
                  <a:gd name="connsiteY589" fmla="*/ 886690 h 1326524"/>
                  <a:gd name="connsiteX590" fmla="*/ 1364335 w 1618512"/>
                  <a:gd name="connsiteY590" fmla="*/ 869649 h 1326524"/>
                  <a:gd name="connsiteX591" fmla="*/ 1376799 w 1618512"/>
                  <a:gd name="connsiteY591" fmla="*/ 854361 h 1326524"/>
                  <a:gd name="connsiteX592" fmla="*/ 1203851 w 1618512"/>
                  <a:gd name="connsiteY592" fmla="*/ 853042 h 1326524"/>
                  <a:gd name="connsiteX593" fmla="*/ 1214285 w 1618512"/>
                  <a:gd name="connsiteY593" fmla="*/ 858823 h 1326524"/>
                  <a:gd name="connsiteX594" fmla="*/ 1217807 w 1618512"/>
                  <a:gd name="connsiteY594" fmla="*/ 878232 h 1326524"/>
                  <a:gd name="connsiteX595" fmla="*/ 1198399 w 1618512"/>
                  <a:gd name="connsiteY595" fmla="*/ 874710 h 1326524"/>
                  <a:gd name="connsiteX596" fmla="*/ 1194877 w 1618512"/>
                  <a:gd name="connsiteY596" fmla="*/ 855301 h 1326524"/>
                  <a:gd name="connsiteX597" fmla="*/ 1203851 w 1618512"/>
                  <a:gd name="connsiteY597" fmla="*/ 853042 h 1326524"/>
                  <a:gd name="connsiteX598" fmla="*/ 1124894 w 1618512"/>
                  <a:gd name="connsiteY598" fmla="*/ 852952 h 1326524"/>
                  <a:gd name="connsiteX599" fmla="*/ 1134826 w 1618512"/>
                  <a:gd name="connsiteY599" fmla="*/ 869994 h 1326524"/>
                  <a:gd name="connsiteX600" fmla="*/ 1122362 w 1618512"/>
                  <a:gd name="connsiteY600" fmla="*/ 885281 h 1326524"/>
                  <a:gd name="connsiteX601" fmla="*/ 1112430 w 1618512"/>
                  <a:gd name="connsiteY601" fmla="*/ 868240 h 1326524"/>
                  <a:gd name="connsiteX602" fmla="*/ 1124894 w 1618512"/>
                  <a:gd name="connsiteY602" fmla="*/ 852952 h 1326524"/>
                  <a:gd name="connsiteX603" fmla="*/ 562321 w 1618512"/>
                  <a:gd name="connsiteY603" fmla="*/ 852075 h 1326524"/>
                  <a:gd name="connsiteX604" fmla="*/ 572253 w 1618512"/>
                  <a:gd name="connsiteY604" fmla="*/ 869117 h 1326524"/>
                  <a:gd name="connsiteX605" fmla="*/ 559789 w 1618512"/>
                  <a:gd name="connsiteY605" fmla="*/ 884404 h 1326524"/>
                  <a:gd name="connsiteX606" fmla="*/ 549857 w 1618512"/>
                  <a:gd name="connsiteY606" fmla="*/ 867364 h 1326524"/>
                  <a:gd name="connsiteX607" fmla="*/ 562321 w 1618512"/>
                  <a:gd name="connsiteY607" fmla="*/ 852075 h 1326524"/>
                  <a:gd name="connsiteX608" fmla="*/ 389373 w 1618512"/>
                  <a:gd name="connsiteY608" fmla="*/ 850757 h 1326524"/>
                  <a:gd name="connsiteX609" fmla="*/ 399807 w 1618512"/>
                  <a:gd name="connsiteY609" fmla="*/ 856537 h 1326524"/>
                  <a:gd name="connsiteX610" fmla="*/ 403329 w 1618512"/>
                  <a:gd name="connsiteY610" fmla="*/ 875946 h 1326524"/>
                  <a:gd name="connsiteX611" fmla="*/ 383921 w 1618512"/>
                  <a:gd name="connsiteY611" fmla="*/ 872423 h 1326524"/>
                  <a:gd name="connsiteX612" fmla="*/ 380399 w 1618512"/>
                  <a:gd name="connsiteY612" fmla="*/ 853015 h 1326524"/>
                  <a:gd name="connsiteX613" fmla="*/ 389373 w 1618512"/>
                  <a:gd name="connsiteY613" fmla="*/ 850757 h 1326524"/>
                  <a:gd name="connsiteX614" fmla="*/ 626111 w 1618512"/>
                  <a:gd name="connsiteY614" fmla="*/ 850383 h 1326524"/>
                  <a:gd name="connsiteX615" fmla="*/ 641399 w 1618512"/>
                  <a:gd name="connsiteY615" fmla="*/ 862847 h 1326524"/>
                  <a:gd name="connsiteX616" fmla="*/ 624357 w 1618512"/>
                  <a:gd name="connsiteY616" fmla="*/ 872780 h 1326524"/>
                  <a:gd name="connsiteX617" fmla="*/ 609070 w 1618512"/>
                  <a:gd name="connsiteY617" fmla="*/ 860315 h 1326524"/>
                  <a:gd name="connsiteX618" fmla="*/ 626111 w 1618512"/>
                  <a:gd name="connsiteY618" fmla="*/ 850383 h 1326524"/>
                  <a:gd name="connsiteX619" fmla="*/ 489111 w 1618512"/>
                  <a:gd name="connsiteY619" fmla="*/ 849881 h 1326524"/>
                  <a:gd name="connsiteX620" fmla="*/ 504399 w 1618512"/>
                  <a:gd name="connsiteY620" fmla="*/ 862345 h 1326524"/>
                  <a:gd name="connsiteX621" fmla="*/ 487357 w 1618512"/>
                  <a:gd name="connsiteY621" fmla="*/ 872278 h 1326524"/>
                  <a:gd name="connsiteX622" fmla="*/ 472070 w 1618512"/>
                  <a:gd name="connsiteY622" fmla="*/ 859813 h 1326524"/>
                  <a:gd name="connsiteX623" fmla="*/ 489111 w 1618512"/>
                  <a:gd name="connsiteY623" fmla="*/ 849881 h 1326524"/>
                  <a:gd name="connsiteX624" fmla="*/ 237206 w 1618512"/>
                  <a:gd name="connsiteY624" fmla="*/ 848470 h 1326524"/>
                  <a:gd name="connsiteX625" fmla="*/ 248380 w 1618512"/>
                  <a:gd name="connsiteY625" fmla="*/ 852645 h 1326524"/>
                  <a:gd name="connsiteX626" fmla="*/ 249205 w 1618512"/>
                  <a:gd name="connsiteY626" fmla="*/ 854311 h 1326524"/>
                  <a:gd name="connsiteX627" fmla="*/ 256877 w 1618512"/>
                  <a:gd name="connsiteY627" fmla="*/ 854072 h 1326524"/>
                  <a:gd name="connsiteX628" fmla="*/ 258808 w 1618512"/>
                  <a:gd name="connsiteY628" fmla="*/ 873702 h 1326524"/>
                  <a:gd name="connsiteX629" fmla="*/ 241109 w 1618512"/>
                  <a:gd name="connsiteY629" fmla="*/ 882408 h 1326524"/>
                  <a:gd name="connsiteX630" fmla="*/ 236478 w 1618512"/>
                  <a:gd name="connsiteY630" fmla="*/ 874396 h 1326524"/>
                  <a:gd name="connsiteX631" fmla="*/ 237389 w 1618512"/>
                  <a:gd name="connsiteY631" fmla="*/ 870473 h 1326524"/>
                  <a:gd name="connsiteX632" fmla="*/ 235452 w 1618512"/>
                  <a:gd name="connsiteY632" fmla="*/ 870868 h 1326524"/>
                  <a:gd name="connsiteX633" fmla="*/ 220165 w 1618512"/>
                  <a:gd name="connsiteY633" fmla="*/ 858403 h 1326524"/>
                  <a:gd name="connsiteX634" fmla="*/ 237206 w 1618512"/>
                  <a:gd name="connsiteY634" fmla="*/ 848470 h 1326524"/>
                  <a:gd name="connsiteX635" fmla="*/ 321535 w 1618512"/>
                  <a:gd name="connsiteY635" fmla="*/ 843595 h 1326524"/>
                  <a:gd name="connsiteX636" fmla="*/ 330509 w 1618512"/>
                  <a:gd name="connsiteY636" fmla="*/ 845854 h 1326524"/>
                  <a:gd name="connsiteX637" fmla="*/ 326987 w 1618512"/>
                  <a:gd name="connsiteY637" fmla="*/ 865262 h 1326524"/>
                  <a:gd name="connsiteX638" fmla="*/ 307579 w 1618512"/>
                  <a:gd name="connsiteY638" fmla="*/ 868785 h 1326524"/>
                  <a:gd name="connsiteX639" fmla="*/ 311101 w 1618512"/>
                  <a:gd name="connsiteY639" fmla="*/ 849376 h 1326524"/>
                  <a:gd name="connsiteX640" fmla="*/ 321535 w 1618512"/>
                  <a:gd name="connsiteY640" fmla="*/ 843595 h 1326524"/>
                  <a:gd name="connsiteX641" fmla="*/ 172794 w 1618512"/>
                  <a:gd name="connsiteY641" fmla="*/ 843511 h 1326524"/>
                  <a:gd name="connsiteX642" fmla="*/ 188082 w 1618512"/>
                  <a:gd name="connsiteY642" fmla="*/ 855976 h 1326524"/>
                  <a:gd name="connsiteX643" fmla="*/ 187353 w 1618512"/>
                  <a:gd name="connsiteY643" fmla="*/ 857003 h 1326524"/>
                  <a:gd name="connsiteX644" fmla="*/ 190053 w 1618512"/>
                  <a:gd name="connsiteY644" fmla="*/ 859713 h 1326524"/>
                  <a:gd name="connsiteX645" fmla="*/ 190340 w 1618512"/>
                  <a:gd name="connsiteY645" fmla="*/ 868963 h 1326524"/>
                  <a:gd name="connsiteX646" fmla="*/ 170710 w 1618512"/>
                  <a:gd name="connsiteY646" fmla="*/ 870894 h 1326524"/>
                  <a:gd name="connsiteX647" fmla="*/ 162600 w 1618512"/>
                  <a:gd name="connsiteY647" fmla="*/ 862754 h 1326524"/>
                  <a:gd name="connsiteX648" fmla="*/ 159867 w 1618512"/>
                  <a:gd name="connsiteY648" fmla="*/ 861732 h 1326524"/>
                  <a:gd name="connsiteX649" fmla="*/ 155752 w 1618512"/>
                  <a:gd name="connsiteY649" fmla="*/ 853444 h 1326524"/>
                  <a:gd name="connsiteX650" fmla="*/ 172794 w 1618512"/>
                  <a:gd name="connsiteY650" fmla="*/ 843511 h 1326524"/>
                  <a:gd name="connsiteX651" fmla="*/ 923745 w 1618512"/>
                  <a:gd name="connsiteY651" fmla="*/ 832273 h 1326524"/>
                  <a:gd name="connsiteX652" fmla="*/ 933678 w 1618512"/>
                  <a:gd name="connsiteY652" fmla="*/ 849314 h 1326524"/>
                  <a:gd name="connsiteX653" fmla="*/ 921213 w 1618512"/>
                  <a:gd name="connsiteY653" fmla="*/ 864602 h 1326524"/>
                  <a:gd name="connsiteX654" fmla="*/ 911280 w 1618512"/>
                  <a:gd name="connsiteY654" fmla="*/ 847560 h 1326524"/>
                  <a:gd name="connsiteX655" fmla="*/ 923745 w 1618512"/>
                  <a:gd name="connsiteY655" fmla="*/ 832273 h 1326524"/>
                  <a:gd name="connsiteX656" fmla="*/ 36058 w 1618512"/>
                  <a:gd name="connsiteY656" fmla="*/ 827791 h 1326524"/>
                  <a:gd name="connsiteX657" fmla="*/ 51345 w 1618512"/>
                  <a:gd name="connsiteY657" fmla="*/ 840257 h 1326524"/>
                  <a:gd name="connsiteX658" fmla="*/ 45991 w 1618512"/>
                  <a:gd name="connsiteY658" fmla="*/ 847805 h 1326524"/>
                  <a:gd name="connsiteX659" fmla="*/ 44521 w 1618512"/>
                  <a:gd name="connsiteY659" fmla="*/ 848104 h 1326524"/>
                  <a:gd name="connsiteX660" fmla="*/ 35654 w 1618512"/>
                  <a:gd name="connsiteY660" fmla="*/ 827873 h 1326524"/>
                  <a:gd name="connsiteX661" fmla="*/ 509046 w 1618512"/>
                  <a:gd name="connsiteY661" fmla="*/ 813946 h 1326524"/>
                  <a:gd name="connsiteX662" fmla="*/ 510977 w 1618512"/>
                  <a:gd name="connsiteY662" fmla="*/ 833576 h 1326524"/>
                  <a:gd name="connsiteX663" fmla="*/ 493278 w 1618512"/>
                  <a:gd name="connsiteY663" fmla="*/ 842283 h 1326524"/>
                  <a:gd name="connsiteX664" fmla="*/ 491346 w 1618512"/>
                  <a:gd name="connsiteY664" fmla="*/ 822652 h 1326524"/>
                  <a:gd name="connsiteX665" fmla="*/ 509046 w 1618512"/>
                  <a:gd name="connsiteY665" fmla="*/ 813946 h 1326524"/>
                  <a:gd name="connsiteX666" fmla="*/ 814490 w 1618512"/>
                  <a:gd name="connsiteY666" fmla="*/ 811950 h 1326524"/>
                  <a:gd name="connsiteX667" fmla="*/ 824423 w 1618512"/>
                  <a:gd name="connsiteY667" fmla="*/ 828992 h 1326524"/>
                  <a:gd name="connsiteX668" fmla="*/ 811958 w 1618512"/>
                  <a:gd name="connsiteY668" fmla="*/ 844279 h 1326524"/>
                  <a:gd name="connsiteX669" fmla="*/ 802025 w 1618512"/>
                  <a:gd name="connsiteY669" fmla="*/ 827238 h 1326524"/>
                  <a:gd name="connsiteX670" fmla="*/ 814490 w 1618512"/>
                  <a:gd name="connsiteY670" fmla="*/ 811950 h 1326524"/>
                  <a:gd name="connsiteX671" fmla="*/ 641543 w 1618512"/>
                  <a:gd name="connsiteY671" fmla="*/ 810632 h 1326524"/>
                  <a:gd name="connsiteX672" fmla="*/ 651977 w 1618512"/>
                  <a:gd name="connsiteY672" fmla="*/ 816412 h 1326524"/>
                  <a:gd name="connsiteX673" fmla="*/ 655499 w 1618512"/>
                  <a:gd name="connsiteY673" fmla="*/ 835821 h 1326524"/>
                  <a:gd name="connsiteX674" fmla="*/ 636091 w 1618512"/>
                  <a:gd name="connsiteY674" fmla="*/ 832299 h 1326524"/>
                  <a:gd name="connsiteX675" fmla="*/ 632569 w 1618512"/>
                  <a:gd name="connsiteY675" fmla="*/ 812890 h 1326524"/>
                  <a:gd name="connsiteX676" fmla="*/ 641543 w 1618512"/>
                  <a:gd name="connsiteY676" fmla="*/ 810632 h 1326524"/>
                  <a:gd name="connsiteX677" fmla="*/ 562585 w 1618512"/>
                  <a:gd name="connsiteY677" fmla="*/ 810541 h 1326524"/>
                  <a:gd name="connsiteX678" fmla="*/ 572518 w 1618512"/>
                  <a:gd name="connsiteY678" fmla="*/ 827583 h 1326524"/>
                  <a:gd name="connsiteX679" fmla="*/ 560053 w 1618512"/>
                  <a:gd name="connsiteY679" fmla="*/ 842870 h 1326524"/>
                  <a:gd name="connsiteX680" fmla="*/ 550121 w 1618512"/>
                  <a:gd name="connsiteY680" fmla="*/ 825829 h 1326524"/>
                  <a:gd name="connsiteX681" fmla="*/ 562585 w 1618512"/>
                  <a:gd name="connsiteY681" fmla="*/ 810541 h 1326524"/>
                  <a:gd name="connsiteX682" fmla="*/ 1536187 w 1618512"/>
                  <a:gd name="connsiteY682" fmla="*/ 802562 h 1326524"/>
                  <a:gd name="connsiteX683" fmla="*/ 1546120 w 1618512"/>
                  <a:gd name="connsiteY683" fmla="*/ 819603 h 1326524"/>
                  <a:gd name="connsiteX684" fmla="*/ 1533655 w 1618512"/>
                  <a:gd name="connsiteY684" fmla="*/ 834891 h 1326524"/>
                  <a:gd name="connsiteX685" fmla="*/ 1523723 w 1618512"/>
                  <a:gd name="connsiteY685" fmla="*/ 817849 h 1326524"/>
                  <a:gd name="connsiteX686" fmla="*/ 1536187 w 1618512"/>
                  <a:gd name="connsiteY686" fmla="*/ 802562 h 1326524"/>
                  <a:gd name="connsiteX687" fmla="*/ 361437 w 1618512"/>
                  <a:gd name="connsiteY687" fmla="*/ 789862 h 1326524"/>
                  <a:gd name="connsiteX688" fmla="*/ 371369 w 1618512"/>
                  <a:gd name="connsiteY688" fmla="*/ 806903 h 1326524"/>
                  <a:gd name="connsiteX689" fmla="*/ 358905 w 1618512"/>
                  <a:gd name="connsiteY689" fmla="*/ 822191 h 1326524"/>
                  <a:gd name="connsiteX690" fmla="*/ 348973 w 1618512"/>
                  <a:gd name="connsiteY690" fmla="*/ 805149 h 1326524"/>
                  <a:gd name="connsiteX691" fmla="*/ 361437 w 1618512"/>
                  <a:gd name="connsiteY691" fmla="*/ 789862 h 1326524"/>
                  <a:gd name="connsiteX692" fmla="*/ 1095572 w 1618512"/>
                  <a:gd name="connsiteY692" fmla="*/ 778229 h 1326524"/>
                  <a:gd name="connsiteX693" fmla="*/ 1097503 w 1618512"/>
                  <a:gd name="connsiteY693" fmla="*/ 797858 h 1326524"/>
                  <a:gd name="connsiteX694" fmla="*/ 1079804 w 1618512"/>
                  <a:gd name="connsiteY694" fmla="*/ 806564 h 1326524"/>
                  <a:gd name="connsiteX695" fmla="*/ 1077872 w 1618512"/>
                  <a:gd name="connsiteY695" fmla="*/ 786934 h 1326524"/>
                  <a:gd name="connsiteX696" fmla="*/ 1095572 w 1618512"/>
                  <a:gd name="connsiteY696" fmla="*/ 778229 h 1326524"/>
                  <a:gd name="connsiteX697" fmla="*/ 1401017 w 1618512"/>
                  <a:gd name="connsiteY697" fmla="*/ 776233 h 1326524"/>
                  <a:gd name="connsiteX698" fmla="*/ 1410949 w 1618512"/>
                  <a:gd name="connsiteY698" fmla="*/ 793274 h 1326524"/>
                  <a:gd name="connsiteX699" fmla="*/ 1398485 w 1618512"/>
                  <a:gd name="connsiteY699" fmla="*/ 808562 h 1326524"/>
                  <a:gd name="connsiteX700" fmla="*/ 1390937 w 1618512"/>
                  <a:gd name="connsiteY700" fmla="*/ 803207 h 1326524"/>
                  <a:gd name="connsiteX701" fmla="*/ 1389462 w 1618512"/>
                  <a:gd name="connsiteY701" fmla="*/ 795980 h 1326524"/>
                  <a:gd name="connsiteX702" fmla="*/ 1389108 w 1618512"/>
                  <a:gd name="connsiteY702" fmla="*/ 797502 h 1326524"/>
                  <a:gd name="connsiteX703" fmla="*/ 1371410 w 1618512"/>
                  <a:gd name="connsiteY703" fmla="*/ 806209 h 1326524"/>
                  <a:gd name="connsiteX704" fmla="*/ 1369477 w 1618512"/>
                  <a:gd name="connsiteY704" fmla="*/ 786578 h 1326524"/>
                  <a:gd name="connsiteX705" fmla="*/ 1387177 w 1618512"/>
                  <a:gd name="connsiteY705" fmla="*/ 777872 h 1326524"/>
                  <a:gd name="connsiteX706" fmla="*/ 1391110 w 1618512"/>
                  <a:gd name="connsiteY706" fmla="*/ 784676 h 1326524"/>
                  <a:gd name="connsiteX707" fmla="*/ 1392728 w 1618512"/>
                  <a:gd name="connsiteY707" fmla="*/ 780347 h 1326524"/>
                  <a:gd name="connsiteX708" fmla="*/ 1401017 w 1618512"/>
                  <a:gd name="connsiteY708" fmla="*/ 776233 h 1326524"/>
                  <a:gd name="connsiteX709" fmla="*/ 1228069 w 1618512"/>
                  <a:gd name="connsiteY709" fmla="*/ 774913 h 1326524"/>
                  <a:gd name="connsiteX710" fmla="*/ 1238503 w 1618512"/>
                  <a:gd name="connsiteY710" fmla="*/ 780695 h 1326524"/>
                  <a:gd name="connsiteX711" fmla="*/ 1242025 w 1618512"/>
                  <a:gd name="connsiteY711" fmla="*/ 800102 h 1326524"/>
                  <a:gd name="connsiteX712" fmla="*/ 1222617 w 1618512"/>
                  <a:gd name="connsiteY712" fmla="*/ 796580 h 1326524"/>
                  <a:gd name="connsiteX713" fmla="*/ 1219095 w 1618512"/>
                  <a:gd name="connsiteY713" fmla="*/ 777173 h 1326524"/>
                  <a:gd name="connsiteX714" fmla="*/ 1228069 w 1618512"/>
                  <a:gd name="connsiteY714" fmla="*/ 774913 h 1326524"/>
                  <a:gd name="connsiteX715" fmla="*/ 1519673 w 1618512"/>
                  <a:gd name="connsiteY715" fmla="*/ 774556 h 1326524"/>
                  <a:gd name="connsiteX716" fmla="*/ 1530107 w 1618512"/>
                  <a:gd name="connsiteY716" fmla="*/ 780337 h 1326524"/>
                  <a:gd name="connsiteX717" fmla="*/ 1533629 w 1618512"/>
                  <a:gd name="connsiteY717" fmla="*/ 799746 h 1326524"/>
                  <a:gd name="connsiteX718" fmla="*/ 1514221 w 1618512"/>
                  <a:gd name="connsiteY718" fmla="*/ 796223 h 1326524"/>
                  <a:gd name="connsiteX719" fmla="*/ 1510699 w 1618512"/>
                  <a:gd name="connsiteY719" fmla="*/ 776815 h 1326524"/>
                  <a:gd name="connsiteX720" fmla="*/ 1519673 w 1618512"/>
                  <a:gd name="connsiteY720" fmla="*/ 774556 h 1326524"/>
                  <a:gd name="connsiteX721" fmla="*/ 1303094 w 1618512"/>
                  <a:gd name="connsiteY721" fmla="*/ 767311 h 1326524"/>
                  <a:gd name="connsiteX722" fmla="*/ 1318381 w 1618512"/>
                  <a:gd name="connsiteY722" fmla="*/ 779776 h 1326524"/>
                  <a:gd name="connsiteX723" fmla="*/ 1301340 w 1618512"/>
                  <a:gd name="connsiteY723" fmla="*/ 789708 h 1326524"/>
                  <a:gd name="connsiteX724" fmla="*/ 1286052 w 1618512"/>
                  <a:gd name="connsiteY724" fmla="*/ 777244 h 1326524"/>
                  <a:gd name="connsiteX725" fmla="*/ 1303094 w 1618512"/>
                  <a:gd name="connsiteY725" fmla="*/ 767311 h 1326524"/>
                  <a:gd name="connsiteX726" fmla="*/ 983998 w 1618512"/>
                  <a:gd name="connsiteY726" fmla="*/ 765994 h 1326524"/>
                  <a:gd name="connsiteX727" fmla="*/ 995616 w 1618512"/>
                  <a:gd name="connsiteY727" fmla="*/ 768694 h 1326524"/>
                  <a:gd name="connsiteX728" fmla="*/ 1004322 w 1618512"/>
                  <a:gd name="connsiteY728" fmla="*/ 786393 h 1326524"/>
                  <a:gd name="connsiteX729" fmla="*/ 984692 w 1618512"/>
                  <a:gd name="connsiteY729" fmla="*/ 788325 h 1326524"/>
                  <a:gd name="connsiteX730" fmla="*/ 975986 w 1618512"/>
                  <a:gd name="connsiteY730" fmla="*/ 770625 h 1326524"/>
                  <a:gd name="connsiteX731" fmla="*/ 983998 w 1618512"/>
                  <a:gd name="connsiteY731" fmla="*/ 765994 h 1326524"/>
                  <a:gd name="connsiteX732" fmla="*/ 1135516 w 1618512"/>
                  <a:gd name="connsiteY732" fmla="*/ 761026 h 1326524"/>
                  <a:gd name="connsiteX733" fmla="*/ 1144491 w 1618512"/>
                  <a:gd name="connsiteY733" fmla="*/ 763284 h 1326524"/>
                  <a:gd name="connsiteX734" fmla="*/ 1141733 w 1618512"/>
                  <a:gd name="connsiteY734" fmla="*/ 778485 h 1326524"/>
                  <a:gd name="connsiteX735" fmla="*/ 1149112 w 1618512"/>
                  <a:gd name="connsiteY735" fmla="*/ 774822 h 1326524"/>
                  <a:gd name="connsiteX736" fmla="*/ 1159044 w 1618512"/>
                  <a:gd name="connsiteY736" fmla="*/ 791864 h 1326524"/>
                  <a:gd name="connsiteX737" fmla="*/ 1146581 w 1618512"/>
                  <a:gd name="connsiteY737" fmla="*/ 807151 h 1326524"/>
                  <a:gd name="connsiteX738" fmla="*/ 1136648 w 1618512"/>
                  <a:gd name="connsiteY738" fmla="*/ 790110 h 1326524"/>
                  <a:gd name="connsiteX739" fmla="*/ 1139015 w 1618512"/>
                  <a:gd name="connsiteY739" fmla="*/ 783775 h 1326524"/>
                  <a:gd name="connsiteX740" fmla="*/ 1130536 w 1618512"/>
                  <a:gd name="connsiteY740" fmla="*/ 788473 h 1326524"/>
                  <a:gd name="connsiteX741" fmla="*/ 1121561 w 1618512"/>
                  <a:gd name="connsiteY741" fmla="*/ 786214 h 1326524"/>
                  <a:gd name="connsiteX742" fmla="*/ 1125083 w 1618512"/>
                  <a:gd name="connsiteY742" fmla="*/ 766806 h 1326524"/>
                  <a:gd name="connsiteX743" fmla="*/ 1135516 w 1618512"/>
                  <a:gd name="connsiteY743" fmla="*/ 761026 h 1326524"/>
                  <a:gd name="connsiteX744" fmla="*/ 900965 w 1618512"/>
                  <a:gd name="connsiteY744" fmla="*/ 759313 h 1326524"/>
                  <a:gd name="connsiteX745" fmla="*/ 910898 w 1618512"/>
                  <a:gd name="connsiteY745" fmla="*/ 776355 h 1326524"/>
                  <a:gd name="connsiteX746" fmla="*/ 898433 w 1618512"/>
                  <a:gd name="connsiteY746" fmla="*/ 791642 h 1326524"/>
                  <a:gd name="connsiteX747" fmla="*/ 888500 w 1618512"/>
                  <a:gd name="connsiteY747" fmla="*/ 774601 h 1326524"/>
                  <a:gd name="connsiteX748" fmla="*/ 900965 w 1618512"/>
                  <a:gd name="connsiteY748" fmla="*/ 759313 h 1326524"/>
                  <a:gd name="connsiteX749" fmla="*/ 947963 w 1618512"/>
                  <a:gd name="connsiteY749" fmla="*/ 754144 h 1326524"/>
                  <a:gd name="connsiteX750" fmla="*/ 957896 w 1618512"/>
                  <a:gd name="connsiteY750" fmla="*/ 771186 h 1326524"/>
                  <a:gd name="connsiteX751" fmla="*/ 945431 w 1618512"/>
                  <a:gd name="connsiteY751" fmla="*/ 786473 h 1326524"/>
                  <a:gd name="connsiteX752" fmla="*/ 935498 w 1618512"/>
                  <a:gd name="connsiteY752" fmla="*/ 769432 h 1326524"/>
                  <a:gd name="connsiteX753" fmla="*/ 947963 w 1618512"/>
                  <a:gd name="connsiteY753" fmla="*/ 754144 h 1326524"/>
                  <a:gd name="connsiteX754" fmla="*/ 511438 w 1618512"/>
                  <a:gd name="connsiteY754" fmla="*/ 750748 h 1326524"/>
                  <a:gd name="connsiteX755" fmla="*/ 526726 w 1618512"/>
                  <a:gd name="connsiteY755" fmla="*/ 763213 h 1326524"/>
                  <a:gd name="connsiteX756" fmla="*/ 509684 w 1618512"/>
                  <a:gd name="connsiteY756" fmla="*/ 773146 h 1326524"/>
                  <a:gd name="connsiteX757" fmla="*/ 494397 w 1618512"/>
                  <a:gd name="connsiteY757" fmla="*/ 760681 h 1326524"/>
                  <a:gd name="connsiteX758" fmla="*/ 511438 w 1618512"/>
                  <a:gd name="connsiteY758" fmla="*/ 750748 h 1326524"/>
                  <a:gd name="connsiteX759" fmla="*/ 1485040 w 1618512"/>
                  <a:gd name="connsiteY759" fmla="*/ 742769 h 1326524"/>
                  <a:gd name="connsiteX760" fmla="*/ 1500327 w 1618512"/>
                  <a:gd name="connsiteY760" fmla="*/ 755233 h 1326524"/>
                  <a:gd name="connsiteX761" fmla="*/ 1483286 w 1618512"/>
                  <a:gd name="connsiteY761" fmla="*/ 765166 h 1326524"/>
                  <a:gd name="connsiteX762" fmla="*/ 1467998 w 1618512"/>
                  <a:gd name="connsiteY762" fmla="*/ 752702 h 1326524"/>
                  <a:gd name="connsiteX763" fmla="*/ 1485040 w 1618512"/>
                  <a:gd name="connsiteY763" fmla="*/ 742769 h 1326524"/>
                  <a:gd name="connsiteX764" fmla="*/ 699817 w 1618512"/>
                  <a:gd name="connsiteY764" fmla="*/ 738634 h 1326524"/>
                  <a:gd name="connsiteX765" fmla="*/ 709749 w 1618512"/>
                  <a:gd name="connsiteY765" fmla="*/ 755676 h 1326524"/>
                  <a:gd name="connsiteX766" fmla="*/ 697285 w 1618512"/>
                  <a:gd name="connsiteY766" fmla="*/ 770963 h 1326524"/>
                  <a:gd name="connsiteX767" fmla="*/ 687353 w 1618512"/>
                  <a:gd name="connsiteY767" fmla="*/ 753923 h 1326524"/>
                  <a:gd name="connsiteX768" fmla="*/ 699817 w 1618512"/>
                  <a:gd name="connsiteY768" fmla="*/ 738634 h 1326524"/>
                  <a:gd name="connsiteX769" fmla="*/ 389869 w 1618512"/>
                  <a:gd name="connsiteY769" fmla="*/ 736814 h 1326524"/>
                  <a:gd name="connsiteX770" fmla="*/ 400303 w 1618512"/>
                  <a:gd name="connsiteY770" fmla="*/ 742594 h 1326524"/>
                  <a:gd name="connsiteX771" fmla="*/ 403825 w 1618512"/>
                  <a:gd name="connsiteY771" fmla="*/ 762002 h 1326524"/>
                  <a:gd name="connsiteX772" fmla="*/ 384417 w 1618512"/>
                  <a:gd name="connsiteY772" fmla="*/ 758480 h 1326524"/>
                  <a:gd name="connsiteX773" fmla="*/ 380895 w 1618512"/>
                  <a:gd name="connsiteY773" fmla="*/ 739072 h 1326524"/>
                  <a:gd name="connsiteX774" fmla="*/ 389869 w 1618512"/>
                  <a:gd name="connsiteY774" fmla="*/ 736814 h 1326524"/>
                  <a:gd name="connsiteX775" fmla="*/ 1596440 w 1618512"/>
                  <a:gd name="connsiteY775" fmla="*/ 736283 h 1326524"/>
                  <a:gd name="connsiteX776" fmla="*/ 1608058 w 1618512"/>
                  <a:gd name="connsiteY776" fmla="*/ 738983 h 1326524"/>
                  <a:gd name="connsiteX777" fmla="*/ 1611689 w 1618512"/>
                  <a:gd name="connsiteY777" fmla="*/ 742628 h 1326524"/>
                  <a:gd name="connsiteX778" fmla="*/ 1610731 w 1618512"/>
                  <a:gd name="connsiteY778" fmla="*/ 760170 h 1326524"/>
                  <a:gd name="connsiteX779" fmla="*/ 1608753 w 1618512"/>
                  <a:gd name="connsiteY779" fmla="*/ 761314 h 1326524"/>
                  <a:gd name="connsiteX780" fmla="*/ 1597134 w 1618512"/>
                  <a:gd name="connsiteY780" fmla="*/ 758614 h 1326524"/>
                  <a:gd name="connsiteX781" fmla="*/ 1588428 w 1618512"/>
                  <a:gd name="connsiteY781" fmla="*/ 740914 h 1326524"/>
                  <a:gd name="connsiteX782" fmla="*/ 1596440 w 1618512"/>
                  <a:gd name="connsiteY782" fmla="*/ 736283 h 1326524"/>
                  <a:gd name="connsiteX783" fmla="*/ 246499 w 1618512"/>
                  <a:gd name="connsiteY783" fmla="*/ 731762 h 1326524"/>
                  <a:gd name="connsiteX784" fmla="*/ 254047 w 1618512"/>
                  <a:gd name="connsiteY784" fmla="*/ 737117 h 1326524"/>
                  <a:gd name="connsiteX785" fmla="*/ 254678 w 1618512"/>
                  <a:gd name="connsiteY785" fmla="*/ 740212 h 1326524"/>
                  <a:gd name="connsiteX786" fmla="*/ 257372 w 1618512"/>
                  <a:gd name="connsiteY786" fmla="*/ 740128 h 1326524"/>
                  <a:gd name="connsiteX787" fmla="*/ 259303 w 1618512"/>
                  <a:gd name="connsiteY787" fmla="*/ 759759 h 1326524"/>
                  <a:gd name="connsiteX788" fmla="*/ 241605 w 1618512"/>
                  <a:gd name="connsiteY788" fmla="*/ 768464 h 1326524"/>
                  <a:gd name="connsiteX789" fmla="*/ 236973 w 1618512"/>
                  <a:gd name="connsiteY789" fmla="*/ 760452 h 1326524"/>
                  <a:gd name="connsiteX790" fmla="*/ 237236 w 1618512"/>
                  <a:gd name="connsiteY790" fmla="*/ 759317 h 1326524"/>
                  <a:gd name="connsiteX791" fmla="*/ 236419 w 1618512"/>
                  <a:gd name="connsiteY791" fmla="*/ 758737 h 1326524"/>
                  <a:gd name="connsiteX792" fmla="*/ 234034 w 1618512"/>
                  <a:gd name="connsiteY792" fmla="*/ 747050 h 1326524"/>
                  <a:gd name="connsiteX793" fmla="*/ 246499 w 1618512"/>
                  <a:gd name="connsiteY793" fmla="*/ 731762 h 1326524"/>
                  <a:gd name="connsiteX794" fmla="*/ 310290 w 1618512"/>
                  <a:gd name="connsiteY794" fmla="*/ 730069 h 1326524"/>
                  <a:gd name="connsiteX795" fmla="*/ 325577 w 1618512"/>
                  <a:gd name="connsiteY795" fmla="*/ 742534 h 1326524"/>
                  <a:gd name="connsiteX796" fmla="*/ 320223 w 1618512"/>
                  <a:gd name="connsiteY796" fmla="*/ 750082 h 1326524"/>
                  <a:gd name="connsiteX797" fmla="*/ 320098 w 1618512"/>
                  <a:gd name="connsiteY797" fmla="*/ 750107 h 1326524"/>
                  <a:gd name="connsiteX798" fmla="*/ 320844 w 1618512"/>
                  <a:gd name="connsiteY798" fmla="*/ 753764 h 1326524"/>
                  <a:gd name="connsiteX799" fmla="*/ 308381 w 1618512"/>
                  <a:gd name="connsiteY799" fmla="*/ 769052 h 1326524"/>
                  <a:gd name="connsiteX800" fmla="*/ 298448 w 1618512"/>
                  <a:gd name="connsiteY800" fmla="*/ 752010 h 1326524"/>
                  <a:gd name="connsiteX801" fmla="*/ 299534 w 1618512"/>
                  <a:gd name="connsiteY801" fmla="*/ 749102 h 1326524"/>
                  <a:gd name="connsiteX802" fmla="*/ 297363 w 1618512"/>
                  <a:gd name="connsiteY802" fmla="*/ 748290 h 1326524"/>
                  <a:gd name="connsiteX803" fmla="*/ 293248 w 1618512"/>
                  <a:gd name="connsiteY803" fmla="*/ 740002 h 1326524"/>
                  <a:gd name="connsiteX804" fmla="*/ 310290 w 1618512"/>
                  <a:gd name="connsiteY804" fmla="*/ 730069 h 1326524"/>
                  <a:gd name="connsiteX805" fmla="*/ 740785 w 1618512"/>
                  <a:gd name="connsiteY805" fmla="*/ 724899 h 1326524"/>
                  <a:gd name="connsiteX806" fmla="*/ 756072 w 1618512"/>
                  <a:gd name="connsiteY806" fmla="*/ 737365 h 1326524"/>
                  <a:gd name="connsiteX807" fmla="*/ 739031 w 1618512"/>
                  <a:gd name="connsiteY807" fmla="*/ 747297 h 1326524"/>
                  <a:gd name="connsiteX808" fmla="*/ 723743 w 1618512"/>
                  <a:gd name="connsiteY808" fmla="*/ 734832 h 1326524"/>
                  <a:gd name="connsiteX809" fmla="*/ 740785 w 1618512"/>
                  <a:gd name="connsiteY809" fmla="*/ 724899 h 1326524"/>
                  <a:gd name="connsiteX810" fmla="*/ 421690 w 1618512"/>
                  <a:gd name="connsiteY810" fmla="*/ 723583 h 1326524"/>
                  <a:gd name="connsiteX811" fmla="*/ 433308 w 1618512"/>
                  <a:gd name="connsiteY811" fmla="*/ 726282 h 1326524"/>
                  <a:gd name="connsiteX812" fmla="*/ 442014 w 1618512"/>
                  <a:gd name="connsiteY812" fmla="*/ 743982 h 1326524"/>
                  <a:gd name="connsiteX813" fmla="*/ 422384 w 1618512"/>
                  <a:gd name="connsiteY813" fmla="*/ 745913 h 1326524"/>
                  <a:gd name="connsiteX814" fmla="*/ 413678 w 1618512"/>
                  <a:gd name="connsiteY814" fmla="*/ 728215 h 1326524"/>
                  <a:gd name="connsiteX815" fmla="*/ 421690 w 1618512"/>
                  <a:gd name="connsiteY815" fmla="*/ 723583 h 1326524"/>
                  <a:gd name="connsiteX816" fmla="*/ 62765 w 1618512"/>
                  <a:gd name="connsiteY816" fmla="*/ 721214 h 1326524"/>
                  <a:gd name="connsiteX817" fmla="*/ 70313 w 1618512"/>
                  <a:gd name="connsiteY817" fmla="*/ 726569 h 1326524"/>
                  <a:gd name="connsiteX818" fmla="*/ 71223 w 1618512"/>
                  <a:gd name="connsiteY818" fmla="*/ 731030 h 1326524"/>
                  <a:gd name="connsiteX819" fmla="*/ 73552 w 1618512"/>
                  <a:gd name="connsiteY819" fmla="*/ 730443 h 1326524"/>
                  <a:gd name="connsiteX820" fmla="*/ 83985 w 1618512"/>
                  <a:gd name="connsiteY820" fmla="*/ 736225 h 1326524"/>
                  <a:gd name="connsiteX821" fmla="*/ 87508 w 1618512"/>
                  <a:gd name="connsiteY821" fmla="*/ 755632 h 1326524"/>
                  <a:gd name="connsiteX822" fmla="*/ 68100 w 1618512"/>
                  <a:gd name="connsiteY822" fmla="*/ 752111 h 1326524"/>
                  <a:gd name="connsiteX823" fmla="*/ 67688 w 1618512"/>
                  <a:gd name="connsiteY823" fmla="*/ 749843 h 1326524"/>
                  <a:gd name="connsiteX824" fmla="*/ 60233 w 1618512"/>
                  <a:gd name="connsiteY824" fmla="*/ 753543 h 1326524"/>
                  <a:gd name="connsiteX825" fmla="*/ 50300 w 1618512"/>
                  <a:gd name="connsiteY825" fmla="*/ 736501 h 1326524"/>
                  <a:gd name="connsiteX826" fmla="*/ 62765 w 1618512"/>
                  <a:gd name="connsiteY826" fmla="*/ 721214 h 1326524"/>
                  <a:gd name="connsiteX827" fmla="*/ 573209 w 1618512"/>
                  <a:gd name="connsiteY827" fmla="*/ 718615 h 1326524"/>
                  <a:gd name="connsiteX828" fmla="*/ 582183 w 1618512"/>
                  <a:gd name="connsiteY828" fmla="*/ 720874 h 1326524"/>
                  <a:gd name="connsiteX829" fmla="*/ 578661 w 1618512"/>
                  <a:gd name="connsiteY829" fmla="*/ 740281 h 1326524"/>
                  <a:gd name="connsiteX830" fmla="*/ 570621 w 1618512"/>
                  <a:gd name="connsiteY830" fmla="*/ 744737 h 1326524"/>
                  <a:gd name="connsiteX831" fmla="*/ 572749 w 1618512"/>
                  <a:gd name="connsiteY831" fmla="*/ 755175 h 1326524"/>
                  <a:gd name="connsiteX832" fmla="*/ 560285 w 1618512"/>
                  <a:gd name="connsiteY832" fmla="*/ 770462 h 1326524"/>
                  <a:gd name="connsiteX833" fmla="*/ 550353 w 1618512"/>
                  <a:gd name="connsiteY833" fmla="*/ 753421 h 1326524"/>
                  <a:gd name="connsiteX834" fmla="*/ 554528 w 1618512"/>
                  <a:gd name="connsiteY834" fmla="*/ 742247 h 1326524"/>
                  <a:gd name="connsiteX835" fmla="*/ 560031 w 1618512"/>
                  <a:gd name="connsiteY835" fmla="*/ 739516 h 1326524"/>
                  <a:gd name="connsiteX836" fmla="*/ 562775 w 1618512"/>
                  <a:gd name="connsiteY836" fmla="*/ 724395 h 1326524"/>
                  <a:gd name="connsiteX837" fmla="*/ 573209 w 1618512"/>
                  <a:gd name="connsiteY837" fmla="*/ 718615 h 1326524"/>
                  <a:gd name="connsiteX838" fmla="*/ 109763 w 1618512"/>
                  <a:gd name="connsiteY838" fmla="*/ 716044 h 1326524"/>
                  <a:gd name="connsiteX839" fmla="*/ 119696 w 1618512"/>
                  <a:gd name="connsiteY839" fmla="*/ 733085 h 1326524"/>
                  <a:gd name="connsiteX840" fmla="*/ 107231 w 1618512"/>
                  <a:gd name="connsiteY840" fmla="*/ 748373 h 1326524"/>
                  <a:gd name="connsiteX841" fmla="*/ 97298 w 1618512"/>
                  <a:gd name="connsiteY841" fmla="*/ 731331 h 1326524"/>
                  <a:gd name="connsiteX842" fmla="*/ 109763 w 1618512"/>
                  <a:gd name="connsiteY842" fmla="*/ 716044 h 1326524"/>
                  <a:gd name="connsiteX843" fmla="*/ 1327312 w 1618512"/>
                  <a:gd name="connsiteY843" fmla="*/ 689181 h 1326524"/>
                  <a:gd name="connsiteX844" fmla="*/ 1342600 w 1618512"/>
                  <a:gd name="connsiteY844" fmla="*/ 701646 h 1326524"/>
                  <a:gd name="connsiteX845" fmla="*/ 1325558 w 1618512"/>
                  <a:gd name="connsiteY845" fmla="*/ 711579 h 1326524"/>
                  <a:gd name="connsiteX846" fmla="*/ 1310271 w 1618512"/>
                  <a:gd name="connsiteY846" fmla="*/ 699114 h 1326524"/>
                  <a:gd name="connsiteX847" fmla="*/ 1327312 w 1618512"/>
                  <a:gd name="connsiteY847" fmla="*/ 689181 h 1326524"/>
                  <a:gd name="connsiteX848" fmla="*/ 1008216 w 1618512"/>
                  <a:gd name="connsiteY848" fmla="*/ 687864 h 1326524"/>
                  <a:gd name="connsiteX849" fmla="*/ 1019834 w 1618512"/>
                  <a:gd name="connsiteY849" fmla="*/ 690565 h 1326524"/>
                  <a:gd name="connsiteX850" fmla="*/ 1028540 w 1618512"/>
                  <a:gd name="connsiteY850" fmla="*/ 708264 h 1326524"/>
                  <a:gd name="connsiteX851" fmla="*/ 1008910 w 1618512"/>
                  <a:gd name="connsiteY851" fmla="*/ 710196 h 1326524"/>
                  <a:gd name="connsiteX852" fmla="*/ 1000204 w 1618512"/>
                  <a:gd name="connsiteY852" fmla="*/ 692496 h 1326524"/>
                  <a:gd name="connsiteX853" fmla="*/ 1008216 w 1618512"/>
                  <a:gd name="connsiteY853" fmla="*/ 687864 h 1326524"/>
                  <a:gd name="connsiteX854" fmla="*/ 1159734 w 1618512"/>
                  <a:gd name="connsiteY854" fmla="*/ 682897 h 1326524"/>
                  <a:gd name="connsiteX855" fmla="*/ 1168709 w 1618512"/>
                  <a:gd name="connsiteY855" fmla="*/ 685155 h 1326524"/>
                  <a:gd name="connsiteX856" fmla="*/ 1165187 w 1618512"/>
                  <a:gd name="connsiteY856" fmla="*/ 704563 h 1326524"/>
                  <a:gd name="connsiteX857" fmla="*/ 1145779 w 1618512"/>
                  <a:gd name="connsiteY857" fmla="*/ 708085 h 1326524"/>
                  <a:gd name="connsiteX858" fmla="*/ 1149301 w 1618512"/>
                  <a:gd name="connsiteY858" fmla="*/ 688677 h 1326524"/>
                  <a:gd name="connsiteX859" fmla="*/ 1159734 w 1618512"/>
                  <a:gd name="connsiteY859" fmla="*/ 682897 h 1326524"/>
                  <a:gd name="connsiteX860" fmla="*/ 760070 w 1618512"/>
                  <a:gd name="connsiteY860" fmla="*/ 672355 h 1326524"/>
                  <a:gd name="connsiteX861" fmla="*/ 771688 w 1618512"/>
                  <a:gd name="connsiteY861" fmla="*/ 675056 h 1326524"/>
                  <a:gd name="connsiteX862" fmla="*/ 780394 w 1618512"/>
                  <a:gd name="connsiteY862" fmla="*/ 692755 h 1326524"/>
                  <a:gd name="connsiteX863" fmla="*/ 760764 w 1618512"/>
                  <a:gd name="connsiteY863" fmla="*/ 694687 h 1326524"/>
                  <a:gd name="connsiteX864" fmla="*/ 752058 w 1618512"/>
                  <a:gd name="connsiteY864" fmla="*/ 676987 h 1326524"/>
                  <a:gd name="connsiteX865" fmla="*/ 760070 w 1618512"/>
                  <a:gd name="connsiteY865" fmla="*/ 672355 h 1326524"/>
                  <a:gd name="connsiteX866" fmla="*/ 827261 w 1618512"/>
                  <a:gd name="connsiteY866" fmla="*/ 672262 h 1326524"/>
                  <a:gd name="connsiteX867" fmla="*/ 842548 w 1618512"/>
                  <a:gd name="connsiteY867" fmla="*/ 684728 h 1326524"/>
                  <a:gd name="connsiteX868" fmla="*/ 825506 w 1618512"/>
                  <a:gd name="connsiteY868" fmla="*/ 694660 h 1326524"/>
                  <a:gd name="connsiteX869" fmla="*/ 810219 w 1618512"/>
                  <a:gd name="connsiteY869" fmla="*/ 682195 h 1326524"/>
                  <a:gd name="connsiteX870" fmla="*/ 827261 w 1618512"/>
                  <a:gd name="connsiteY870" fmla="*/ 672262 h 1326524"/>
                  <a:gd name="connsiteX871" fmla="*/ 911589 w 1618512"/>
                  <a:gd name="connsiteY871" fmla="*/ 667387 h 1326524"/>
                  <a:gd name="connsiteX872" fmla="*/ 920563 w 1618512"/>
                  <a:gd name="connsiteY872" fmla="*/ 669646 h 1326524"/>
                  <a:gd name="connsiteX873" fmla="*/ 917041 w 1618512"/>
                  <a:gd name="connsiteY873" fmla="*/ 689054 h 1326524"/>
                  <a:gd name="connsiteX874" fmla="*/ 897633 w 1618512"/>
                  <a:gd name="connsiteY874" fmla="*/ 692577 h 1326524"/>
                  <a:gd name="connsiteX875" fmla="*/ 901155 w 1618512"/>
                  <a:gd name="connsiteY875" fmla="*/ 673168 h 1326524"/>
                  <a:gd name="connsiteX876" fmla="*/ 911589 w 1618512"/>
                  <a:gd name="connsiteY876" fmla="*/ 667387 h 1326524"/>
                  <a:gd name="connsiteX877" fmla="*/ 1071355 w 1618512"/>
                  <a:gd name="connsiteY877" fmla="*/ 657559 h 1326524"/>
                  <a:gd name="connsiteX878" fmla="*/ 1075986 w 1618512"/>
                  <a:gd name="connsiteY878" fmla="*/ 665571 h 1326524"/>
                  <a:gd name="connsiteX879" fmla="*/ 1073852 w 1618512"/>
                  <a:gd name="connsiteY879" fmla="*/ 674757 h 1326524"/>
                  <a:gd name="connsiteX880" fmla="*/ 1079165 w 1618512"/>
                  <a:gd name="connsiteY880" fmla="*/ 673672 h 1326524"/>
                  <a:gd name="connsiteX881" fmla="*/ 1094453 w 1618512"/>
                  <a:gd name="connsiteY881" fmla="*/ 686137 h 1326524"/>
                  <a:gd name="connsiteX882" fmla="*/ 1077411 w 1618512"/>
                  <a:gd name="connsiteY882" fmla="*/ 696070 h 1326524"/>
                  <a:gd name="connsiteX883" fmla="*/ 1066237 w 1618512"/>
                  <a:gd name="connsiteY883" fmla="*/ 691895 h 1326524"/>
                  <a:gd name="connsiteX884" fmla="*/ 1063144 w 1618512"/>
                  <a:gd name="connsiteY884" fmla="*/ 685660 h 1326524"/>
                  <a:gd name="connsiteX885" fmla="*/ 1055587 w 1618512"/>
                  <a:gd name="connsiteY885" fmla="*/ 685895 h 1326524"/>
                  <a:gd name="connsiteX886" fmla="*/ 1053656 w 1618512"/>
                  <a:gd name="connsiteY886" fmla="*/ 666265 h 1326524"/>
                  <a:gd name="connsiteX887" fmla="*/ 1071355 w 1618512"/>
                  <a:gd name="connsiteY887" fmla="*/ 657559 h 1326524"/>
                  <a:gd name="connsiteX888" fmla="*/ 1376799 w 1618512"/>
                  <a:gd name="connsiteY888" fmla="*/ 655563 h 1326524"/>
                  <a:gd name="connsiteX889" fmla="*/ 1386732 w 1618512"/>
                  <a:gd name="connsiteY889" fmla="*/ 672604 h 1326524"/>
                  <a:gd name="connsiteX890" fmla="*/ 1374267 w 1618512"/>
                  <a:gd name="connsiteY890" fmla="*/ 687892 h 1326524"/>
                  <a:gd name="connsiteX891" fmla="*/ 1364334 w 1618512"/>
                  <a:gd name="connsiteY891" fmla="*/ 670850 h 1326524"/>
                  <a:gd name="connsiteX892" fmla="*/ 1376799 w 1618512"/>
                  <a:gd name="connsiteY892" fmla="*/ 655563 h 1326524"/>
                  <a:gd name="connsiteX893" fmla="*/ 1203853 w 1618512"/>
                  <a:gd name="connsiteY893" fmla="*/ 654243 h 1326524"/>
                  <a:gd name="connsiteX894" fmla="*/ 1214286 w 1618512"/>
                  <a:gd name="connsiteY894" fmla="*/ 660025 h 1326524"/>
                  <a:gd name="connsiteX895" fmla="*/ 1217808 w 1618512"/>
                  <a:gd name="connsiteY895" fmla="*/ 679432 h 1326524"/>
                  <a:gd name="connsiteX896" fmla="*/ 1198400 w 1618512"/>
                  <a:gd name="connsiteY896" fmla="*/ 675911 h 1326524"/>
                  <a:gd name="connsiteX897" fmla="*/ 1194878 w 1618512"/>
                  <a:gd name="connsiteY897" fmla="*/ 656503 h 1326524"/>
                  <a:gd name="connsiteX898" fmla="*/ 1203853 w 1618512"/>
                  <a:gd name="connsiteY898" fmla="*/ 654243 h 1326524"/>
                  <a:gd name="connsiteX899" fmla="*/ 626112 w 1618512"/>
                  <a:gd name="connsiteY899" fmla="*/ 651584 h 1326524"/>
                  <a:gd name="connsiteX900" fmla="*/ 641399 w 1618512"/>
                  <a:gd name="connsiteY900" fmla="*/ 664048 h 1326524"/>
                  <a:gd name="connsiteX901" fmla="*/ 624358 w 1618512"/>
                  <a:gd name="connsiteY901" fmla="*/ 673981 h 1326524"/>
                  <a:gd name="connsiteX902" fmla="*/ 609070 w 1618512"/>
                  <a:gd name="connsiteY902" fmla="*/ 661517 h 1326524"/>
                  <a:gd name="connsiteX903" fmla="*/ 626112 w 1618512"/>
                  <a:gd name="connsiteY903" fmla="*/ 651584 h 1326524"/>
                  <a:gd name="connsiteX904" fmla="*/ 489112 w 1618512"/>
                  <a:gd name="connsiteY904" fmla="*/ 651082 h 1326524"/>
                  <a:gd name="connsiteX905" fmla="*/ 504399 w 1618512"/>
                  <a:gd name="connsiteY905" fmla="*/ 663546 h 1326524"/>
                  <a:gd name="connsiteX906" fmla="*/ 487358 w 1618512"/>
                  <a:gd name="connsiteY906" fmla="*/ 673479 h 1326524"/>
                  <a:gd name="connsiteX907" fmla="*/ 472070 w 1618512"/>
                  <a:gd name="connsiteY907" fmla="*/ 661015 h 1326524"/>
                  <a:gd name="connsiteX908" fmla="*/ 489112 w 1618512"/>
                  <a:gd name="connsiteY908" fmla="*/ 651082 h 1326524"/>
                  <a:gd name="connsiteX909" fmla="*/ 170016 w 1618512"/>
                  <a:gd name="connsiteY909" fmla="*/ 649765 h 1326524"/>
                  <a:gd name="connsiteX910" fmla="*/ 181634 w 1618512"/>
                  <a:gd name="connsiteY910" fmla="*/ 652465 h 1326524"/>
                  <a:gd name="connsiteX911" fmla="*/ 190340 w 1618512"/>
                  <a:gd name="connsiteY911" fmla="*/ 670165 h 1326524"/>
                  <a:gd name="connsiteX912" fmla="*/ 170710 w 1618512"/>
                  <a:gd name="connsiteY912" fmla="*/ 672096 h 1326524"/>
                  <a:gd name="connsiteX913" fmla="*/ 162004 w 1618512"/>
                  <a:gd name="connsiteY913" fmla="*/ 654396 h 1326524"/>
                  <a:gd name="connsiteX914" fmla="*/ 170016 w 1618512"/>
                  <a:gd name="connsiteY914" fmla="*/ 649765 h 1326524"/>
                  <a:gd name="connsiteX915" fmla="*/ 321534 w 1618512"/>
                  <a:gd name="connsiteY915" fmla="*/ 644797 h 1326524"/>
                  <a:gd name="connsiteX916" fmla="*/ 330509 w 1618512"/>
                  <a:gd name="connsiteY916" fmla="*/ 647055 h 1326524"/>
                  <a:gd name="connsiteX917" fmla="*/ 326987 w 1618512"/>
                  <a:gd name="connsiteY917" fmla="*/ 666463 h 1326524"/>
                  <a:gd name="connsiteX918" fmla="*/ 307579 w 1618512"/>
                  <a:gd name="connsiteY918" fmla="*/ 669985 h 1326524"/>
                  <a:gd name="connsiteX919" fmla="*/ 311101 w 1618512"/>
                  <a:gd name="connsiteY919" fmla="*/ 650578 h 1326524"/>
                  <a:gd name="connsiteX920" fmla="*/ 321534 w 1618512"/>
                  <a:gd name="connsiteY920" fmla="*/ 644797 h 1326524"/>
                  <a:gd name="connsiteX921" fmla="*/ 1737 w 1618512"/>
                  <a:gd name="connsiteY921" fmla="*/ 641367 h 1326524"/>
                  <a:gd name="connsiteX922" fmla="*/ 4348 w 1618512"/>
                  <a:gd name="connsiteY922" fmla="*/ 646627 h 1326524"/>
                  <a:gd name="connsiteX923" fmla="*/ 0 w 1618512"/>
                  <a:gd name="connsiteY923" fmla="*/ 652755 h 1326524"/>
                  <a:gd name="connsiteX924" fmla="*/ 585143 w 1618512"/>
                  <a:gd name="connsiteY924" fmla="*/ 639000 h 1326524"/>
                  <a:gd name="connsiteX925" fmla="*/ 595075 w 1618512"/>
                  <a:gd name="connsiteY925" fmla="*/ 656041 h 1326524"/>
                  <a:gd name="connsiteX926" fmla="*/ 582611 w 1618512"/>
                  <a:gd name="connsiteY926" fmla="*/ 671329 h 1326524"/>
                  <a:gd name="connsiteX927" fmla="*/ 572679 w 1618512"/>
                  <a:gd name="connsiteY927" fmla="*/ 654287 h 1326524"/>
                  <a:gd name="connsiteX928" fmla="*/ 585143 w 1618512"/>
                  <a:gd name="connsiteY928" fmla="*/ 639000 h 1326524"/>
                  <a:gd name="connsiteX929" fmla="*/ 240965 w 1618512"/>
                  <a:gd name="connsiteY929" fmla="*/ 635573 h 1326524"/>
                  <a:gd name="connsiteX930" fmla="*/ 256253 w 1618512"/>
                  <a:gd name="connsiteY930" fmla="*/ 648037 h 1326524"/>
                  <a:gd name="connsiteX931" fmla="*/ 239211 w 1618512"/>
                  <a:gd name="connsiteY931" fmla="*/ 657970 h 1326524"/>
                  <a:gd name="connsiteX932" fmla="*/ 223924 w 1618512"/>
                  <a:gd name="connsiteY932" fmla="*/ 645506 h 1326524"/>
                  <a:gd name="connsiteX933" fmla="*/ 240965 w 1618512"/>
                  <a:gd name="connsiteY933" fmla="*/ 635573 h 1326524"/>
                  <a:gd name="connsiteX934" fmla="*/ 1558745 w 1618512"/>
                  <a:gd name="connsiteY934" fmla="*/ 631020 h 1326524"/>
                  <a:gd name="connsiteX935" fmla="*/ 1568677 w 1618512"/>
                  <a:gd name="connsiteY935" fmla="*/ 648062 h 1326524"/>
                  <a:gd name="connsiteX936" fmla="*/ 1556213 w 1618512"/>
                  <a:gd name="connsiteY936" fmla="*/ 663349 h 1326524"/>
                  <a:gd name="connsiteX937" fmla="*/ 1546281 w 1618512"/>
                  <a:gd name="connsiteY937" fmla="*/ 646308 h 1326524"/>
                  <a:gd name="connsiteX938" fmla="*/ 1558745 w 1618512"/>
                  <a:gd name="connsiteY938" fmla="*/ 631020 h 1326524"/>
                  <a:gd name="connsiteX939" fmla="*/ 73388 w 1618512"/>
                  <a:gd name="connsiteY939" fmla="*/ 629288 h 1326524"/>
                  <a:gd name="connsiteX940" fmla="*/ 82362 w 1618512"/>
                  <a:gd name="connsiteY940" fmla="*/ 631546 h 1326524"/>
                  <a:gd name="connsiteX941" fmla="*/ 78841 w 1618512"/>
                  <a:gd name="connsiteY941" fmla="*/ 650955 h 1326524"/>
                  <a:gd name="connsiteX942" fmla="*/ 59433 w 1618512"/>
                  <a:gd name="connsiteY942" fmla="*/ 654476 h 1326524"/>
                  <a:gd name="connsiteX943" fmla="*/ 62955 w 1618512"/>
                  <a:gd name="connsiteY943" fmla="*/ 635069 h 1326524"/>
                  <a:gd name="connsiteX944" fmla="*/ 73388 w 1618512"/>
                  <a:gd name="connsiteY944" fmla="*/ 629288 h 1326524"/>
                  <a:gd name="connsiteX945" fmla="*/ 383995 w 1618512"/>
                  <a:gd name="connsiteY945" fmla="*/ 618320 h 1326524"/>
                  <a:gd name="connsiteX946" fmla="*/ 393928 w 1618512"/>
                  <a:gd name="connsiteY946" fmla="*/ 635362 h 1326524"/>
                  <a:gd name="connsiteX947" fmla="*/ 381463 w 1618512"/>
                  <a:gd name="connsiteY947" fmla="*/ 650649 h 1326524"/>
                  <a:gd name="connsiteX948" fmla="*/ 371530 w 1618512"/>
                  <a:gd name="connsiteY948" fmla="*/ 633608 h 1326524"/>
                  <a:gd name="connsiteX949" fmla="*/ 383995 w 1618512"/>
                  <a:gd name="connsiteY949" fmla="*/ 618320 h 1326524"/>
                  <a:gd name="connsiteX950" fmla="*/ 509046 w 1618512"/>
                  <a:gd name="connsiteY950" fmla="*/ 615148 h 1326524"/>
                  <a:gd name="connsiteX951" fmla="*/ 510978 w 1618512"/>
                  <a:gd name="connsiteY951" fmla="*/ 634778 h 1326524"/>
                  <a:gd name="connsiteX952" fmla="*/ 493278 w 1618512"/>
                  <a:gd name="connsiteY952" fmla="*/ 643484 h 1326524"/>
                  <a:gd name="connsiteX953" fmla="*/ 491347 w 1618512"/>
                  <a:gd name="connsiteY953" fmla="*/ 623854 h 1326524"/>
                  <a:gd name="connsiteX954" fmla="*/ 509046 w 1618512"/>
                  <a:gd name="connsiteY954" fmla="*/ 615148 h 1326524"/>
                  <a:gd name="connsiteX955" fmla="*/ 814490 w 1618512"/>
                  <a:gd name="connsiteY955" fmla="*/ 613152 h 1326524"/>
                  <a:gd name="connsiteX956" fmla="*/ 824423 w 1618512"/>
                  <a:gd name="connsiteY956" fmla="*/ 630193 h 1326524"/>
                  <a:gd name="connsiteX957" fmla="*/ 811958 w 1618512"/>
                  <a:gd name="connsiteY957" fmla="*/ 645481 h 1326524"/>
                  <a:gd name="connsiteX958" fmla="*/ 802025 w 1618512"/>
                  <a:gd name="connsiteY958" fmla="*/ 628439 h 1326524"/>
                  <a:gd name="connsiteX959" fmla="*/ 814490 w 1618512"/>
                  <a:gd name="connsiteY959" fmla="*/ 613152 h 1326524"/>
                  <a:gd name="connsiteX960" fmla="*/ 641544 w 1618512"/>
                  <a:gd name="connsiteY960" fmla="*/ 611832 h 1326524"/>
                  <a:gd name="connsiteX961" fmla="*/ 651977 w 1618512"/>
                  <a:gd name="connsiteY961" fmla="*/ 617614 h 1326524"/>
                  <a:gd name="connsiteX962" fmla="*/ 655499 w 1618512"/>
                  <a:gd name="connsiteY962" fmla="*/ 637021 h 1326524"/>
                  <a:gd name="connsiteX963" fmla="*/ 636092 w 1618512"/>
                  <a:gd name="connsiteY963" fmla="*/ 633499 h 1326524"/>
                  <a:gd name="connsiteX964" fmla="*/ 632569 w 1618512"/>
                  <a:gd name="connsiteY964" fmla="*/ 614092 h 1326524"/>
                  <a:gd name="connsiteX965" fmla="*/ 641544 w 1618512"/>
                  <a:gd name="connsiteY965" fmla="*/ 611832 h 1326524"/>
                  <a:gd name="connsiteX966" fmla="*/ 421917 w 1618512"/>
                  <a:gd name="connsiteY966" fmla="*/ 595291 h 1326524"/>
                  <a:gd name="connsiteX967" fmla="*/ 431850 w 1618512"/>
                  <a:gd name="connsiteY967" fmla="*/ 612333 h 1326524"/>
                  <a:gd name="connsiteX968" fmla="*/ 419385 w 1618512"/>
                  <a:gd name="connsiteY968" fmla="*/ 627620 h 1326524"/>
                  <a:gd name="connsiteX969" fmla="*/ 409452 w 1618512"/>
                  <a:gd name="connsiteY969" fmla="*/ 610578 h 1326524"/>
                  <a:gd name="connsiteX970" fmla="*/ 421917 w 1618512"/>
                  <a:gd name="connsiteY970" fmla="*/ 595291 h 1326524"/>
                  <a:gd name="connsiteX971" fmla="*/ 1583967 w 1618512"/>
                  <a:gd name="connsiteY971" fmla="*/ 588941 h 1326524"/>
                  <a:gd name="connsiteX972" fmla="*/ 1593900 w 1618512"/>
                  <a:gd name="connsiteY972" fmla="*/ 605982 h 1326524"/>
                  <a:gd name="connsiteX973" fmla="*/ 1581435 w 1618512"/>
                  <a:gd name="connsiteY973" fmla="*/ 621270 h 1326524"/>
                  <a:gd name="connsiteX974" fmla="*/ 1571502 w 1618512"/>
                  <a:gd name="connsiteY974" fmla="*/ 604229 h 1326524"/>
                  <a:gd name="connsiteX975" fmla="*/ 1583967 w 1618512"/>
                  <a:gd name="connsiteY975" fmla="*/ 588941 h 1326524"/>
                  <a:gd name="connsiteX976" fmla="*/ 1095573 w 1618512"/>
                  <a:gd name="connsiteY976" fmla="*/ 579430 h 1326524"/>
                  <a:gd name="connsiteX977" fmla="*/ 1097505 w 1618512"/>
                  <a:gd name="connsiteY977" fmla="*/ 599061 h 1326524"/>
                  <a:gd name="connsiteX978" fmla="*/ 1079805 w 1618512"/>
                  <a:gd name="connsiteY978" fmla="*/ 607766 h 1326524"/>
                  <a:gd name="connsiteX979" fmla="*/ 1077874 w 1618512"/>
                  <a:gd name="connsiteY979" fmla="*/ 588136 h 1326524"/>
                  <a:gd name="connsiteX980" fmla="*/ 1095573 w 1618512"/>
                  <a:gd name="connsiteY980" fmla="*/ 579430 h 1326524"/>
                  <a:gd name="connsiteX981" fmla="*/ 1401017 w 1618512"/>
                  <a:gd name="connsiteY981" fmla="*/ 577434 h 1326524"/>
                  <a:gd name="connsiteX982" fmla="*/ 1410950 w 1618512"/>
                  <a:gd name="connsiteY982" fmla="*/ 594475 h 1326524"/>
                  <a:gd name="connsiteX983" fmla="*/ 1398485 w 1618512"/>
                  <a:gd name="connsiteY983" fmla="*/ 609763 h 1326524"/>
                  <a:gd name="connsiteX984" fmla="*/ 1388552 w 1618512"/>
                  <a:gd name="connsiteY984" fmla="*/ 592721 h 1326524"/>
                  <a:gd name="connsiteX985" fmla="*/ 1401017 w 1618512"/>
                  <a:gd name="connsiteY985" fmla="*/ 577434 h 1326524"/>
                  <a:gd name="connsiteX986" fmla="*/ 1228071 w 1618512"/>
                  <a:gd name="connsiteY986" fmla="*/ 576115 h 1326524"/>
                  <a:gd name="connsiteX987" fmla="*/ 1238505 w 1618512"/>
                  <a:gd name="connsiteY987" fmla="*/ 581895 h 1326524"/>
                  <a:gd name="connsiteX988" fmla="*/ 1242026 w 1618512"/>
                  <a:gd name="connsiteY988" fmla="*/ 601303 h 1326524"/>
                  <a:gd name="connsiteX989" fmla="*/ 1222618 w 1618512"/>
                  <a:gd name="connsiteY989" fmla="*/ 597781 h 1326524"/>
                  <a:gd name="connsiteX990" fmla="*/ 1219096 w 1618512"/>
                  <a:gd name="connsiteY990" fmla="*/ 578373 h 1326524"/>
                  <a:gd name="connsiteX991" fmla="*/ 1228071 w 1618512"/>
                  <a:gd name="connsiteY991" fmla="*/ 576115 h 1326524"/>
                  <a:gd name="connsiteX992" fmla="*/ 1616626 w 1618512"/>
                  <a:gd name="connsiteY992" fmla="*/ 566113 h 1326524"/>
                  <a:gd name="connsiteX993" fmla="*/ 1618512 w 1618512"/>
                  <a:gd name="connsiteY993" fmla="*/ 585889 h 1326524"/>
                  <a:gd name="connsiteX994" fmla="*/ 1611273 w 1618512"/>
                  <a:gd name="connsiteY994" fmla="*/ 578623 h 1326524"/>
                  <a:gd name="connsiteX995" fmla="*/ 1610986 w 1618512"/>
                  <a:gd name="connsiteY995" fmla="*/ 569373 h 1326524"/>
                  <a:gd name="connsiteX996" fmla="*/ 214739 w 1618512"/>
                  <a:gd name="connsiteY996" fmla="*/ 566047 h 1326524"/>
                  <a:gd name="connsiteX997" fmla="*/ 230026 w 1618512"/>
                  <a:gd name="connsiteY997" fmla="*/ 578512 h 1326524"/>
                  <a:gd name="connsiteX998" fmla="*/ 212985 w 1618512"/>
                  <a:gd name="connsiteY998" fmla="*/ 588444 h 1326524"/>
                  <a:gd name="connsiteX999" fmla="*/ 197697 w 1618512"/>
                  <a:gd name="connsiteY999" fmla="*/ 575980 h 1326524"/>
                  <a:gd name="connsiteX1000" fmla="*/ 214739 w 1618512"/>
                  <a:gd name="connsiteY1000" fmla="*/ 566047 h 1326524"/>
                  <a:gd name="connsiteX1001" fmla="*/ 847426 w 1618512"/>
                  <a:gd name="connsiteY1001" fmla="*/ 563921 h 1326524"/>
                  <a:gd name="connsiteX1002" fmla="*/ 849357 w 1618512"/>
                  <a:gd name="connsiteY1002" fmla="*/ 583552 h 1326524"/>
                  <a:gd name="connsiteX1003" fmla="*/ 831659 w 1618512"/>
                  <a:gd name="connsiteY1003" fmla="*/ 592257 h 1326524"/>
                  <a:gd name="connsiteX1004" fmla="*/ 829726 w 1618512"/>
                  <a:gd name="connsiteY1004" fmla="*/ 572627 h 1326524"/>
                  <a:gd name="connsiteX1005" fmla="*/ 847426 w 1618512"/>
                  <a:gd name="connsiteY1005" fmla="*/ 563921 h 1326524"/>
                  <a:gd name="connsiteX1006" fmla="*/ 38029 w 1618512"/>
                  <a:gd name="connsiteY1006" fmla="*/ 562287 h 1326524"/>
                  <a:gd name="connsiteX1007" fmla="*/ 53316 w 1618512"/>
                  <a:gd name="connsiteY1007" fmla="*/ 574752 h 1326524"/>
                  <a:gd name="connsiteX1008" fmla="*/ 36275 w 1618512"/>
                  <a:gd name="connsiteY1008" fmla="*/ 584685 h 1326524"/>
                  <a:gd name="connsiteX1009" fmla="*/ 20987 w 1618512"/>
                  <a:gd name="connsiteY1009" fmla="*/ 572220 h 1326524"/>
                  <a:gd name="connsiteX1010" fmla="*/ 38029 w 1618512"/>
                  <a:gd name="connsiteY1010" fmla="*/ 562287 h 1326524"/>
                  <a:gd name="connsiteX1011" fmla="*/ 1152870 w 1618512"/>
                  <a:gd name="connsiteY1011" fmla="*/ 561925 h 1326524"/>
                  <a:gd name="connsiteX1012" fmla="*/ 1162802 w 1618512"/>
                  <a:gd name="connsiteY1012" fmla="*/ 578966 h 1326524"/>
                  <a:gd name="connsiteX1013" fmla="*/ 1150338 w 1618512"/>
                  <a:gd name="connsiteY1013" fmla="*/ 594254 h 1326524"/>
                  <a:gd name="connsiteX1014" fmla="*/ 1140406 w 1618512"/>
                  <a:gd name="connsiteY1014" fmla="*/ 577212 h 1326524"/>
                  <a:gd name="connsiteX1015" fmla="*/ 1152870 w 1618512"/>
                  <a:gd name="connsiteY1015" fmla="*/ 561925 h 1326524"/>
                  <a:gd name="connsiteX1016" fmla="*/ 979923 w 1618512"/>
                  <a:gd name="connsiteY1016" fmla="*/ 560606 h 1326524"/>
                  <a:gd name="connsiteX1017" fmla="*/ 990357 w 1618512"/>
                  <a:gd name="connsiteY1017" fmla="*/ 566386 h 1326524"/>
                  <a:gd name="connsiteX1018" fmla="*/ 993879 w 1618512"/>
                  <a:gd name="connsiteY1018" fmla="*/ 585794 h 1326524"/>
                  <a:gd name="connsiteX1019" fmla="*/ 974471 w 1618512"/>
                  <a:gd name="connsiteY1019" fmla="*/ 582272 h 1326524"/>
                  <a:gd name="connsiteX1020" fmla="*/ 970949 w 1618512"/>
                  <a:gd name="connsiteY1020" fmla="*/ 562864 h 1326524"/>
                  <a:gd name="connsiteX1021" fmla="*/ 979923 w 1618512"/>
                  <a:gd name="connsiteY1021" fmla="*/ 560606 h 1326524"/>
                  <a:gd name="connsiteX1022" fmla="*/ 900965 w 1618512"/>
                  <a:gd name="connsiteY1022" fmla="*/ 560515 h 1326524"/>
                  <a:gd name="connsiteX1023" fmla="*/ 910897 w 1618512"/>
                  <a:gd name="connsiteY1023" fmla="*/ 577556 h 1326524"/>
                  <a:gd name="connsiteX1024" fmla="*/ 898433 w 1618512"/>
                  <a:gd name="connsiteY1024" fmla="*/ 592844 h 1326524"/>
                  <a:gd name="connsiteX1025" fmla="*/ 888501 w 1618512"/>
                  <a:gd name="connsiteY1025" fmla="*/ 575802 h 1326524"/>
                  <a:gd name="connsiteX1026" fmla="*/ 900965 w 1618512"/>
                  <a:gd name="connsiteY1026" fmla="*/ 560515 h 1326524"/>
                  <a:gd name="connsiteX1027" fmla="*/ 1376789 w 1618512"/>
                  <a:gd name="connsiteY1027" fmla="*/ 559696 h 1326524"/>
                  <a:gd name="connsiteX1028" fmla="*/ 1392076 w 1618512"/>
                  <a:gd name="connsiteY1028" fmla="*/ 572162 h 1326524"/>
                  <a:gd name="connsiteX1029" fmla="*/ 1375035 w 1618512"/>
                  <a:gd name="connsiteY1029" fmla="*/ 582093 h 1326524"/>
                  <a:gd name="connsiteX1030" fmla="*/ 1359747 w 1618512"/>
                  <a:gd name="connsiteY1030" fmla="*/ 569629 h 1326524"/>
                  <a:gd name="connsiteX1031" fmla="*/ 1376789 w 1618512"/>
                  <a:gd name="connsiteY1031" fmla="*/ 559696 h 1326524"/>
                  <a:gd name="connsiteX1032" fmla="*/ 1200079 w 1618512"/>
                  <a:gd name="connsiteY1032" fmla="*/ 555938 h 1326524"/>
                  <a:gd name="connsiteX1033" fmla="*/ 1215366 w 1618512"/>
                  <a:gd name="connsiteY1033" fmla="*/ 568402 h 1326524"/>
                  <a:gd name="connsiteX1034" fmla="*/ 1198325 w 1618512"/>
                  <a:gd name="connsiteY1034" fmla="*/ 578335 h 1326524"/>
                  <a:gd name="connsiteX1035" fmla="*/ 1183037 w 1618512"/>
                  <a:gd name="connsiteY1035" fmla="*/ 565870 h 1326524"/>
                  <a:gd name="connsiteX1036" fmla="*/ 1200079 w 1618512"/>
                  <a:gd name="connsiteY1036" fmla="*/ 555938 h 1326524"/>
                  <a:gd name="connsiteX1037" fmla="*/ 763343 w 1618512"/>
                  <a:gd name="connsiteY1037" fmla="*/ 553360 h 1326524"/>
                  <a:gd name="connsiteX1038" fmla="*/ 778630 w 1618512"/>
                  <a:gd name="connsiteY1038" fmla="*/ 565824 h 1326524"/>
                  <a:gd name="connsiteX1039" fmla="*/ 761589 w 1618512"/>
                  <a:gd name="connsiteY1039" fmla="*/ 575757 h 1326524"/>
                  <a:gd name="connsiteX1040" fmla="*/ 746301 w 1618512"/>
                  <a:gd name="connsiteY1040" fmla="*/ 563292 h 1326524"/>
                  <a:gd name="connsiteX1041" fmla="*/ 763343 w 1618512"/>
                  <a:gd name="connsiteY1041" fmla="*/ 553360 h 1326524"/>
                  <a:gd name="connsiteX1042" fmla="*/ 444248 w 1618512"/>
                  <a:gd name="connsiteY1042" fmla="*/ 552042 h 1326524"/>
                  <a:gd name="connsiteX1043" fmla="*/ 455866 w 1618512"/>
                  <a:gd name="connsiteY1043" fmla="*/ 554742 h 1326524"/>
                  <a:gd name="connsiteX1044" fmla="*/ 464572 w 1618512"/>
                  <a:gd name="connsiteY1044" fmla="*/ 572442 h 1326524"/>
                  <a:gd name="connsiteX1045" fmla="*/ 444942 w 1618512"/>
                  <a:gd name="connsiteY1045" fmla="*/ 574373 h 1326524"/>
                  <a:gd name="connsiteX1046" fmla="*/ 436236 w 1618512"/>
                  <a:gd name="connsiteY1046" fmla="*/ 556673 h 1326524"/>
                  <a:gd name="connsiteX1047" fmla="*/ 444248 w 1618512"/>
                  <a:gd name="connsiteY1047" fmla="*/ 552042 h 1326524"/>
                  <a:gd name="connsiteX1048" fmla="*/ 511438 w 1618512"/>
                  <a:gd name="connsiteY1048" fmla="*/ 551949 h 1326524"/>
                  <a:gd name="connsiteX1049" fmla="*/ 526726 w 1618512"/>
                  <a:gd name="connsiteY1049" fmla="*/ 564414 h 1326524"/>
                  <a:gd name="connsiteX1050" fmla="*/ 509684 w 1618512"/>
                  <a:gd name="connsiteY1050" fmla="*/ 574347 h 1326524"/>
                  <a:gd name="connsiteX1051" fmla="*/ 494397 w 1618512"/>
                  <a:gd name="connsiteY1051" fmla="*/ 561882 h 1326524"/>
                  <a:gd name="connsiteX1052" fmla="*/ 511438 w 1618512"/>
                  <a:gd name="connsiteY1052" fmla="*/ 551949 h 1326524"/>
                  <a:gd name="connsiteX1053" fmla="*/ 595766 w 1618512"/>
                  <a:gd name="connsiteY1053" fmla="*/ 547074 h 1326524"/>
                  <a:gd name="connsiteX1054" fmla="*/ 604741 w 1618512"/>
                  <a:gd name="connsiteY1054" fmla="*/ 549333 h 1326524"/>
                  <a:gd name="connsiteX1055" fmla="*/ 601219 w 1618512"/>
                  <a:gd name="connsiteY1055" fmla="*/ 568741 h 1326524"/>
                  <a:gd name="connsiteX1056" fmla="*/ 581811 w 1618512"/>
                  <a:gd name="connsiteY1056" fmla="*/ 572263 h 1326524"/>
                  <a:gd name="connsiteX1057" fmla="*/ 585333 w 1618512"/>
                  <a:gd name="connsiteY1057" fmla="*/ 552856 h 1326524"/>
                  <a:gd name="connsiteX1058" fmla="*/ 595766 w 1618512"/>
                  <a:gd name="connsiteY1058" fmla="*/ 547074 h 1326524"/>
                  <a:gd name="connsiteX1059" fmla="*/ 1485040 w 1618512"/>
                  <a:gd name="connsiteY1059" fmla="*/ 543970 h 1326524"/>
                  <a:gd name="connsiteX1060" fmla="*/ 1500328 w 1618512"/>
                  <a:gd name="connsiteY1060" fmla="*/ 556436 h 1326524"/>
                  <a:gd name="connsiteX1061" fmla="*/ 1483286 w 1618512"/>
                  <a:gd name="connsiteY1061" fmla="*/ 566368 h 1326524"/>
                  <a:gd name="connsiteX1062" fmla="*/ 1467999 w 1618512"/>
                  <a:gd name="connsiteY1062" fmla="*/ 553903 h 1326524"/>
                  <a:gd name="connsiteX1063" fmla="*/ 1485040 w 1618512"/>
                  <a:gd name="connsiteY1063" fmla="*/ 543970 h 1326524"/>
                  <a:gd name="connsiteX1064" fmla="*/ 257373 w 1618512"/>
                  <a:gd name="connsiteY1064" fmla="*/ 541330 h 1326524"/>
                  <a:gd name="connsiteX1065" fmla="*/ 259305 w 1618512"/>
                  <a:gd name="connsiteY1065" fmla="*/ 560960 h 1326524"/>
                  <a:gd name="connsiteX1066" fmla="*/ 241605 w 1618512"/>
                  <a:gd name="connsiteY1066" fmla="*/ 569667 h 1326524"/>
                  <a:gd name="connsiteX1067" fmla="*/ 239674 w 1618512"/>
                  <a:gd name="connsiteY1067" fmla="*/ 550036 h 1326524"/>
                  <a:gd name="connsiteX1068" fmla="*/ 257373 w 1618512"/>
                  <a:gd name="connsiteY1068" fmla="*/ 541330 h 1326524"/>
                  <a:gd name="connsiteX1069" fmla="*/ 699817 w 1618512"/>
                  <a:gd name="connsiteY1069" fmla="*/ 539835 h 1326524"/>
                  <a:gd name="connsiteX1070" fmla="*/ 709750 w 1618512"/>
                  <a:gd name="connsiteY1070" fmla="*/ 556877 h 1326524"/>
                  <a:gd name="connsiteX1071" fmla="*/ 697285 w 1618512"/>
                  <a:gd name="connsiteY1071" fmla="*/ 572164 h 1326524"/>
                  <a:gd name="connsiteX1072" fmla="*/ 687352 w 1618512"/>
                  <a:gd name="connsiteY1072" fmla="*/ 555123 h 1326524"/>
                  <a:gd name="connsiteX1073" fmla="*/ 699817 w 1618512"/>
                  <a:gd name="connsiteY1073" fmla="*/ 539835 h 1326524"/>
                  <a:gd name="connsiteX1074" fmla="*/ 389871 w 1618512"/>
                  <a:gd name="connsiteY1074" fmla="*/ 538015 h 1326524"/>
                  <a:gd name="connsiteX1075" fmla="*/ 400305 w 1618512"/>
                  <a:gd name="connsiteY1075" fmla="*/ 543795 h 1326524"/>
                  <a:gd name="connsiteX1076" fmla="*/ 403826 w 1618512"/>
                  <a:gd name="connsiteY1076" fmla="*/ 563204 h 1326524"/>
                  <a:gd name="connsiteX1077" fmla="*/ 384418 w 1618512"/>
                  <a:gd name="connsiteY1077" fmla="*/ 559681 h 1326524"/>
                  <a:gd name="connsiteX1078" fmla="*/ 380896 w 1618512"/>
                  <a:gd name="connsiteY1078" fmla="*/ 540273 h 1326524"/>
                  <a:gd name="connsiteX1079" fmla="*/ 389871 w 1618512"/>
                  <a:gd name="connsiteY1079" fmla="*/ 538015 h 1326524"/>
                  <a:gd name="connsiteX1080" fmla="*/ 998932 w 1618512"/>
                  <a:gd name="connsiteY1080" fmla="*/ 535257 h 1326524"/>
                  <a:gd name="connsiteX1081" fmla="*/ 1014219 w 1618512"/>
                  <a:gd name="connsiteY1081" fmla="*/ 547722 h 1326524"/>
                  <a:gd name="connsiteX1082" fmla="*/ 997177 w 1618512"/>
                  <a:gd name="connsiteY1082" fmla="*/ 557655 h 1326524"/>
                  <a:gd name="connsiteX1083" fmla="*/ 981890 w 1618512"/>
                  <a:gd name="connsiteY1083" fmla="*/ 545190 h 1326524"/>
                  <a:gd name="connsiteX1084" fmla="*/ 998932 w 1618512"/>
                  <a:gd name="connsiteY1084" fmla="*/ 535257 h 1326524"/>
                  <a:gd name="connsiteX1085" fmla="*/ 482170 w 1618512"/>
                  <a:gd name="connsiteY1085" fmla="*/ 529011 h 1326524"/>
                  <a:gd name="connsiteX1086" fmla="*/ 493788 w 1618512"/>
                  <a:gd name="connsiteY1086" fmla="*/ 531711 h 1326524"/>
                  <a:gd name="connsiteX1087" fmla="*/ 502494 w 1618512"/>
                  <a:gd name="connsiteY1087" fmla="*/ 549411 h 1326524"/>
                  <a:gd name="connsiteX1088" fmla="*/ 482864 w 1618512"/>
                  <a:gd name="connsiteY1088" fmla="*/ 551342 h 1326524"/>
                  <a:gd name="connsiteX1089" fmla="*/ 474158 w 1618512"/>
                  <a:gd name="connsiteY1089" fmla="*/ 533644 h 1326524"/>
                  <a:gd name="connsiteX1090" fmla="*/ 482170 w 1618512"/>
                  <a:gd name="connsiteY1090" fmla="*/ 529011 h 1326524"/>
                  <a:gd name="connsiteX1091" fmla="*/ 549360 w 1618512"/>
                  <a:gd name="connsiteY1091" fmla="*/ 528920 h 1326524"/>
                  <a:gd name="connsiteX1092" fmla="*/ 560533 w 1618512"/>
                  <a:gd name="connsiteY1092" fmla="*/ 533095 h 1326524"/>
                  <a:gd name="connsiteX1093" fmla="*/ 564071 w 1618512"/>
                  <a:gd name="connsiteY1093" fmla="*/ 540224 h 1326524"/>
                  <a:gd name="connsiteX1094" fmla="*/ 570365 w 1618512"/>
                  <a:gd name="connsiteY1094" fmla="*/ 544689 h 1326524"/>
                  <a:gd name="connsiteX1095" fmla="*/ 572750 w 1618512"/>
                  <a:gd name="connsiteY1095" fmla="*/ 556375 h 1326524"/>
                  <a:gd name="connsiteX1096" fmla="*/ 560285 w 1618512"/>
                  <a:gd name="connsiteY1096" fmla="*/ 571662 h 1326524"/>
                  <a:gd name="connsiteX1097" fmla="*/ 550352 w 1618512"/>
                  <a:gd name="connsiteY1097" fmla="*/ 554621 h 1326524"/>
                  <a:gd name="connsiteX1098" fmla="*/ 551916 w 1618512"/>
                  <a:gd name="connsiteY1098" fmla="*/ 550437 h 1326524"/>
                  <a:gd name="connsiteX1099" fmla="*/ 547606 w 1618512"/>
                  <a:gd name="connsiteY1099" fmla="*/ 551317 h 1326524"/>
                  <a:gd name="connsiteX1100" fmla="*/ 532318 w 1618512"/>
                  <a:gd name="connsiteY1100" fmla="*/ 538853 h 1326524"/>
                  <a:gd name="connsiteX1101" fmla="*/ 549360 w 1618512"/>
                  <a:gd name="connsiteY1101" fmla="*/ 528920 h 1326524"/>
                  <a:gd name="connsiteX1102" fmla="*/ 624556 w 1618512"/>
                  <a:gd name="connsiteY1102" fmla="*/ 526570 h 1326524"/>
                  <a:gd name="connsiteX1103" fmla="*/ 639843 w 1618512"/>
                  <a:gd name="connsiteY1103" fmla="*/ 539034 h 1326524"/>
                  <a:gd name="connsiteX1104" fmla="*/ 622802 w 1618512"/>
                  <a:gd name="connsiteY1104" fmla="*/ 548967 h 1326524"/>
                  <a:gd name="connsiteX1105" fmla="*/ 607514 w 1618512"/>
                  <a:gd name="connsiteY1105" fmla="*/ 536502 h 1326524"/>
                  <a:gd name="connsiteX1106" fmla="*/ 624556 w 1618512"/>
                  <a:gd name="connsiteY1106" fmla="*/ 526570 h 1326524"/>
                  <a:gd name="connsiteX1107" fmla="*/ 141723 w 1618512"/>
                  <a:gd name="connsiteY1107" fmla="*/ 522506 h 1326524"/>
                  <a:gd name="connsiteX1108" fmla="*/ 152157 w 1618512"/>
                  <a:gd name="connsiteY1108" fmla="*/ 528286 h 1326524"/>
                  <a:gd name="connsiteX1109" fmla="*/ 155679 w 1618512"/>
                  <a:gd name="connsiteY1109" fmla="*/ 547695 h 1326524"/>
                  <a:gd name="connsiteX1110" fmla="*/ 136271 w 1618512"/>
                  <a:gd name="connsiteY1110" fmla="*/ 544173 h 1326524"/>
                  <a:gd name="connsiteX1111" fmla="*/ 132749 w 1618512"/>
                  <a:gd name="connsiteY1111" fmla="*/ 524764 h 1326524"/>
                  <a:gd name="connsiteX1112" fmla="*/ 141723 w 1618512"/>
                  <a:gd name="connsiteY1112" fmla="*/ 522506 h 1326524"/>
                  <a:gd name="connsiteX1113" fmla="*/ 62765 w 1618512"/>
                  <a:gd name="connsiteY1113" fmla="*/ 522415 h 1326524"/>
                  <a:gd name="connsiteX1114" fmla="*/ 72698 w 1618512"/>
                  <a:gd name="connsiteY1114" fmla="*/ 539457 h 1326524"/>
                  <a:gd name="connsiteX1115" fmla="*/ 60232 w 1618512"/>
                  <a:gd name="connsiteY1115" fmla="*/ 554744 h 1326524"/>
                  <a:gd name="connsiteX1116" fmla="*/ 50300 w 1618512"/>
                  <a:gd name="connsiteY1116" fmla="*/ 537702 h 1326524"/>
                  <a:gd name="connsiteX1117" fmla="*/ 62765 w 1618512"/>
                  <a:gd name="connsiteY1117" fmla="*/ 522415 h 1326524"/>
                  <a:gd name="connsiteX1118" fmla="*/ 301214 w 1618512"/>
                  <a:gd name="connsiteY1118" fmla="*/ 513410 h 1326524"/>
                  <a:gd name="connsiteX1119" fmla="*/ 312388 w 1618512"/>
                  <a:gd name="connsiteY1119" fmla="*/ 517585 h 1326524"/>
                  <a:gd name="connsiteX1120" fmla="*/ 315927 w 1618512"/>
                  <a:gd name="connsiteY1120" fmla="*/ 524716 h 1326524"/>
                  <a:gd name="connsiteX1121" fmla="*/ 322218 w 1618512"/>
                  <a:gd name="connsiteY1121" fmla="*/ 529179 h 1326524"/>
                  <a:gd name="connsiteX1122" fmla="*/ 324602 w 1618512"/>
                  <a:gd name="connsiteY1122" fmla="*/ 540866 h 1326524"/>
                  <a:gd name="connsiteX1123" fmla="*/ 324410 w 1618512"/>
                  <a:gd name="connsiteY1123" fmla="*/ 541382 h 1326524"/>
                  <a:gd name="connsiteX1124" fmla="*/ 325577 w 1618512"/>
                  <a:gd name="connsiteY1124" fmla="*/ 543736 h 1326524"/>
                  <a:gd name="connsiteX1125" fmla="*/ 321253 w 1618512"/>
                  <a:gd name="connsiteY1125" fmla="*/ 549832 h 1326524"/>
                  <a:gd name="connsiteX1126" fmla="*/ 320428 w 1618512"/>
                  <a:gd name="connsiteY1126" fmla="*/ 552040 h 1326524"/>
                  <a:gd name="connsiteX1127" fmla="*/ 312138 w 1618512"/>
                  <a:gd name="connsiteY1127" fmla="*/ 556153 h 1326524"/>
                  <a:gd name="connsiteX1128" fmla="*/ 308612 w 1618512"/>
                  <a:gd name="connsiteY1128" fmla="*/ 553652 h 1326524"/>
                  <a:gd name="connsiteX1129" fmla="*/ 308536 w 1618512"/>
                  <a:gd name="connsiteY1129" fmla="*/ 553667 h 1326524"/>
                  <a:gd name="connsiteX1130" fmla="*/ 293248 w 1618512"/>
                  <a:gd name="connsiteY1130" fmla="*/ 541203 h 1326524"/>
                  <a:gd name="connsiteX1131" fmla="*/ 297576 w 1618512"/>
                  <a:gd name="connsiteY1131" fmla="*/ 535103 h 1326524"/>
                  <a:gd name="connsiteX1132" fmla="*/ 288287 w 1618512"/>
                  <a:gd name="connsiteY1132" fmla="*/ 531631 h 1326524"/>
                  <a:gd name="connsiteX1133" fmla="*/ 284173 w 1618512"/>
                  <a:gd name="connsiteY1133" fmla="*/ 523343 h 1326524"/>
                  <a:gd name="connsiteX1134" fmla="*/ 301214 w 1618512"/>
                  <a:gd name="connsiteY1134" fmla="*/ 513410 h 1326524"/>
                  <a:gd name="connsiteX1135" fmla="*/ 348212 w 1618512"/>
                  <a:gd name="connsiteY1135" fmla="*/ 508240 h 1326524"/>
                  <a:gd name="connsiteX1136" fmla="*/ 363499 w 1618512"/>
                  <a:gd name="connsiteY1136" fmla="*/ 520704 h 1326524"/>
                  <a:gd name="connsiteX1137" fmla="*/ 346459 w 1618512"/>
                  <a:gd name="connsiteY1137" fmla="*/ 530637 h 1326524"/>
                  <a:gd name="connsiteX1138" fmla="*/ 331170 w 1618512"/>
                  <a:gd name="connsiteY1138" fmla="*/ 518172 h 1326524"/>
                  <a:gd name="connsiteX1139" fmla="*/ 348212 w 1618512"/>
                  <a:gd name="connsiteY1139" fmla="*/ 508240 h 1326524"/>
                  <a:gd name="connsiteX1140" fmla="*/ 1463264 w 1618512"/>
                  <a:gd name="connsiteY1140" fmla="*/ 507059 h 1326524"/>
                  <a:gd name="connsiteX1141" fmla="*/ 1478551 w 1618512"/>
                  <a:gd name="connsiteY1141" fmla="*/ 519524 h 1326524"/>
                  <a:gd name="connsiteX1142" fmla="*/ 1461511 w 1618512"/>
                  <a:gd name="connsiteY1142" fmla="*/ 529457 h 1326524"/>
                  <a:gd name="connsiteX1143" fmla="*/ 1446222 w 1618512"/>
                  <a:gd name="connsiteY1143" fmla="*/ 516992 h 1326524"/>
                  <a:gd name="connsiteX1144" fmla="*/ 1463264 w 1618512"/>
                  <a:gd name="connsiteY1144" fmla="*/ 507059 h 1326524"/>
                  <a:gd name="connsiteX1145" fmla="*/ 423408 w 1618512"/>
                  <a:gd name="connsiteY1145" fmla="*/ 505889 h 1326524"/>
                  <a:gd name="connsiteX1146" fmla="*/ 438695 w 1618512"/>
                  <a:gd name="connsiteY1146" fmla="*/ 518354 h 1326524"/>
                  <a:gd name="connsiteX1147" fmla="*/ 421655 w 1618512"/>
                  <a:gd name="connsiteY1147" fmla="*/ 528287 h 1326524"/>
                  <a:gd name="connsiteX1148" fmla="*/ 406366 w 1618512"/>
                  <a:gd name="connsiteY1148" fmla="*/ 515822 h 1326524"/>
                  <a:gd name="connsiteX1149" fmla="*/ 423408 w 1618512"/>
                  <a:gd name="connsiteY1149" fmla="*/ 505889 h 1326524"/>
                  <a:gd name="connsiteX1150" fmla="*/ 1510262 w 1618512"/>
                  <a:gd name="connsiteY1150" fmla="*/ 501890 h 1326524"/>
                  <a:gd name="connsiteX1151" fmla="*/ 1525549 w 1618512"/>
                  <a:gd name="connsiteY1151" fmla="*/ 514354 h 1326524"/>
                  <a:gd name="connsiteX1152" fmla="*/ 1508508 w 1618512"/>
                  <a:gd name="connsiteY1152" fmla="*/ 524287 h 1326524"/>
                  <a:gd name="connsiteX1153" fmla="*/ 1493220 w 1618512"/>
                  <a:gd name="connsiteY1153" fmla="*/ 511823 h 1326524"/>
                  <a:gd name="connsiteX1154" fmla="*/ 1510262 w 1618512"/>
                  <a:gd name="connsiteY1154" fmla="*/ 501890 h 1326524"/>
                  <a:gd name="connsiteX1155" fmla="*/ 1585458 w 1618512"/>
                  <a:gd name="connsiteY1155" fmla="*/ 499540 h 1326524"/>
                  <a:gd name="connsiteX1156" fmla="*/ 1600745 w 1618512"/>
                  <a:gd name="connsiteY1156" fmla="*/ 512004 h 1326524"/>
                  <a:gd name="connsiteX1157" fmla="*/ 1583704 w 1618512"/>
                  <a:gd name="connsiteY1157" fmla="*/ 521937 h 1326524"/>
                  <a:gd name="connsiteX1158" fmla="*/ 1568416 w 1618512"/>
                  <a:gd name="connsiteY1158" fmla="*/ 509472 h 1326524"/>
                  <a:gd name="connsiteX1159" fmla="*/ 1585458 w 1618512"/>
                  <a:gd name="connsiteY1159" fmla="*/ 499540 h 1326524"/>
                  <a:gd name="connsiteX1160" fmla="*/ 1079165 w 1618512"/>
                  <a:gd name="connsiteY1160" fmla="*/ 474874 h 1326524"/>
                  <a:gd name="connsiteX1161" fmla="*/ 1094453 w 1618512"/>
                  <a:gd name="connsiteY1161" fmla="*/ 487338 h 1326524"/>
                  <a:gd name="connsiteX1162" fmla="*/ 1077411 w 1618512"/>
                  <a:gd name="connsiteY1162" fmla="*/ 497271 h 1326524"/>
                  <a:gd name="connsiteX1163" fmla="*/ 1062124 w 1618512"/>
                  <a:gd name="connsiteY1163" fmla="*/ 484806 h 1326524"/>
                  <a:gd name="connsiteX1164" fmla="*/ 1079165 w 1618512"/>
                  <a:gd name="connsiteY1164" fmla="*/ 474874 h 1326524"/>
                  <a:gd name="connsiteX1165" fmla="*/ 760070 w 1618512"/>
                  <a:gd name="connsiteY1165" fmla="*/ 473556 h 1326524"/>
                  <a:gd name="connsiteX1166" fmla="*/ 771688 w 1618512"/>
                  <a:gd name="connsiteY1166" fmla="*/ 476257 h 1326524"/>
                  <a:gd name="connsiteX1167" fmla="*/ 780394 w 1618512"/>
                  <a:gd name="connsiteY1167" fmla="*/ 493957 h 1326524"/>
                  <a:gd name="connsiteX1168" fmla="*/ 760764 w 1618512"/>
                  <a:gd name="connsiteY1168" fmla="*/ 495888 h 1326524"/>
                  <a:gd name="connsiteX1169" fmla="*/ 752058 w 1618512"/>
                  <a:gd name="connsiteY1169" fmla="*/ 478188 h 1326524"/>
                  <a:gd name="connsiteX1170" fmla="*/ 760070 w 1618512"/>
                  <a:gd name="connsiteY1170" fmla="*/ 473556 h 1326524"/>
                  <a:gd name="connsiteX1171" fmla="*/ 911588 w 1618512"/>
                  <a:gd name="connsiteY1171" fmla="*/ 468588 h 1326524"/>
                  <a:gd name="connsiteX1172" fmla="*/ 920563 w 1618512"/>
                  <a:gd name="connsiteY1172" fmla="*/ 470847 h 1326524"/>
                  <a:gd name="connsiteX1173" fmla="*/ 917041 w 1618512"/>
                  <a:gd name="connsiteY1173" fmla="*/ 490255 h 1326524"/>
                  <a:gd name="connsiteX1174" fmla="*/ 897633 w 1618512"/>
                  <a:gd name="connsiteY1174" fmla="*/ 493778 h 1326524"/>
                  <a:gd name="connsiteX1175" fmla="*/ 901155 w 1618512"/>
                  <a:gd name="connsiteY1175" fmla="*/ 474369 h 1326524"/>
                  <a:gd name="connsiteX1176" fmla="*/ 911588 w 1618512"/>
                  <a:gd name="connsiteY1176" fmla="*/ 468588 h 1326524"/>
                  <a:gd name="connsiteX1177" fmla="*/ 288444 w 1618512"/>
                  <a:gd name="connsiteY1177" fmla="*/ 454298 h 1326524"/>
                  <a:gd name="connsiteX1178" fmla="*/ 298376 w 1618512"/>
                  <a:gd name="connsiteY1178" fmla="*/ 471340 h 1326524"/>
                  <a:gd name="connsiteX1179" fmla="*/ 285912 w 1618512"/>
                  <a:gd name="connsiteY1179" fmla="*/ 486627 h 1326524"/>
                  <a:gd name="connsiteX1180" fmla="*/ 275980 w 1618512"/>
                  <a:gd name="connsiteY1180" fmla="*/ 469586 h 1326524"/>
                  <a:gd name="connsiteX1181" fmla="*/ 288444 w 1618512"/>
                  <a:gd name="connsiteY1181" fmla="*/ 454298 h 1326524"/>
                  <a:gd name="connsiteX1182" fmla="*/ 111735 w 1618512"/>
                  <a:gd name="connsiteY1182" fmla="*/ 450539 h 1326524"/>
                  <a:gd name="connsiteX1183" fmla="*/ 121667 w 1618512"/>
                  <a:gd name="connsiteY1183" fmla="*/ 467581 h 1326524"/>
                  <a:gd name="connsiteX1184" fmla="*/ 109203 w 1618512"/>
                  <a:gd name="connsiteY1184" fmla="*/ 482868 h 1326524"/>
                  <a:gd name="connsiteX1185" fmla="*/ 99270 w 1618512"/>
                  <a:gd name="connsiteY1185" fmla="*/ 465826 h 1326524"/>
                  <a:gd name="connsiteX1186" fmla="*/ 111735 w 1618512"/>
                  <a:gd name="connsiteY1186" fmla="*/ 450539 h 1326524"/>
                  <a:gd name="connsiteX1187" fmla="*/ 1450494 w 1618512"/>
                  <a:gd name="connsiteY1187" fmla="*/ 447949 h 1326524"/>
                  <a:gd name="connsiteX1188" fmla="*/ 1460427 w 1618512"/>
                  <a:gd name="connsiteY1188" fmla="*/ 464990 h 1326524"/>
                  <a:gd name="connsiteX1189" fmla="*/ 1447962 w 1618512"/>
                  <a:gd name="connsiteY1189" fmla="*/ 480278 h 1326524"/>
                  <a:gd name="connsiteX1190" fmla="*/ 1438029 w 1618512"/>
                  <a:gd name="connsiteY1190" fmla="*/ 463236 h 1326524"/>
                  <a:gd name="connsiteX1191" fmla="*/ 1450494 w 1618512"/>
                  <a:gd name="connsiteY1191" fmla="*/ 447949 h 1326524"/>
                  <a:gd name="connsiteX1192" fmla="*/ 1273785 w 1618512"/>
                  <a:gd name="connsiteY1192" fmla="*/ 444189 h 1326524"/>
                  <a:gd name="connsiteX1193" fmla="*/ 1283718 w 1618512"/>
                  <a:gd name="connsiteY1193" fmla="*/ 461231 h 1326524"/>
                  <a:gd name="connsiteX1194" fmla="*/ 1271253 w 1618512"/>
                  <a:gd name="connsiteY1194" fmla="*/ 476518 h 1326524"/>
                  <a:gd name="connsiteX1195" fmla="*/ 1261320 w 1618512"/>
                  <a:gd name="connsiteY1195" fmla="*/ 459477 h 1326524"/>
                  <a:gd name="connsiteX1196" fmla="*/ 1273785 w 1618512"/>
                  <a:gd name="connsiteY1196" fmla="*/ 444189 h 1326524"/>
                  <a:gd name="connsiteX1197" fmla="*/ 531605 w 1618512"/>
                  <a:gd name="connsiteY1197" fmla="*/ 443607 h 1326524"/>
                  <a:gd name="connsiteX1198" fmla="*/ 533537 w 1618512"/>
                  <a:gd name="connsiteY1198" fmla="*/ 463237 h 1326524"/>
                  <a:gd name="connsiteX1199" fmla="*/ 515837 w 1618512"/>
                  <a:gd name="connsiteY1199" fmla="*/ 471944 h 1326524"/>
                  <a:gd name="connsiteX1200" fmla="*/ 513906 w 1618512"/>
                  <a:gd name="connsiteY1200" fmla="*/ 452313 h 1326524"/>
                  <a:gd name="connsiteX1201" fmla="*/ 531605 w 1618512"/>
                  <a:gd name="connsiteY1201" fmla="*/ 443607 h 1326524"/>
                  <a:gd name="connsiteX1202" fmla="*/ 837049 w 1618512"/>
                  <a:gd name="connsiteY1202" fmla="*/ 441612 h 1326524"/>
                  <a:gd name="connsiteX1203" fmla="*/ 846982 w 1618512"/>
                  <a:gd name="connsiteY1203" fmla="*/ 458653 h 1326524"/>
                  <a:gd name="connsiteX1204" fmla="*/ 834517 w 1618512"/>
                  <a:gd name="connsiteY1204" fmla="*/ 473941 h 1326524"/>
                  <a:gd name="connsiteX1205" fmla="*/ 824584 w 1618512"/>
                  <a:gd name="connsiteY1205" fmla="*/ 456900 h 1326524"/>
                  <a:gd name="connsiteX1206" fmla="*/ 837049 w 1618512"/>
                  <a:gd name="connsiteY1206" fmla="*/ 441612 h 1326524"/>
                  <a:gd name="connsiteX1207" fmla="*/ 664102 w 1618512"/>
                  <a:gd name="connsiteY1207" fmla="*/ 440293 h 1326524"/>
                  <a:gd name="connsiteX1208" fmla="*/ 674536 w 1618512"/>
                  <a:gd name="connsiteY1208" fmla="*/ 446073 h 1326524"/>
                  <a:gd name="connsiteX1209" fmla="*/ 678057 w 1618512"/>
                  <a:gd name="connsiteY1209" fmla="*/ 465481 h 1326524"/>
                  <a:gd name="connsiteX1210" fmla="*/ 658649 w 1618512"/>
                  <a:gd name="connsiteY1210" fmla="*/ 461959 h 1326524"/>
                  <a:gd name="connsiteX1211" fmla="*/ 655127 w 1618512"/>
                  <a:gd name="connsiteY1211" fmla="*/ 442551 h 1326524"/>
                  <a:gd name="connsiteX1212" fmla="*/ 664102 w 1618512"/>
                  <a:gd name="connsiteY1212" fmla="*/ 440293 h 1326524"/>
                  <a:gd name="connsiteX1213" fmla="*/ 585144 w 1618512"/>
                  <a:gd name="connsiteY1213" fmla="*/ 440202 h 1326524"/>
                  <a:gd name="connsiteX1214" fmla="*/ 595077 w 1618512"/>
                  <a:gd name="connsiteY1214" fmla="*/ 457243 h 1326524"/>
                  <a:gd name="connsiteX1215" fmla="*/ 582612 w 1618512"/>
                  <a:gd name="connsiteY1215" fmla="*/ 472531 h 1326524"/>
                  <a:gd name="connsiteX1216" fmla="*/ 572679 w 1618512"/>
                  <a:gd name="connsiteY1216" fmla="*/ 455489 h 1326524"/>
                  <a:gd name="connsiteX1217" fmla="*/ 585144 w 1618512"/>
                  <a:gd name="connsiteY1217" fmla="*/ 440202 h 1326524"/>
                  <a:gd name="connsiteX1218" fmla="*/ 240965 w 1618512"/>
                  <a:gd name="connsiteY1218" fmla="*/ 436774 h 1326524"/>
                  <a:gd name="connsiteX1219" fmla="*/ 256252 w 1618512"/>
                  <a:gd name="connsiteY1219" fmla="*/ 449239 h 1326524"/>
                  <a:gd name="connsiteX1220" fmla="*/ 239211 w 1618512"/>
                  <a:gd name="connsiteY1220" fmla="*/ 459171 h 1326524"/>
                  <a:gd name="connsiteX1221" fmla="*/ 223923 w 1618512"/>
                  <a:gd name="connsiteY1221" fmla="*/ 446707 h 1326524"/>
                  <a:gd name="connsiteX1222" fmla="*/ 240965 w 1618512"/>
                  <a:gd name="connsiteY1222" fmla="*/ 436774 h 1326524"/>
                  <a:gd name="connsiteX1223" fmla="*/ 1558745 w 1618512"/>
                  <a:gd name="connsiteY1223" fmla="*/ 432223 h 1326524"/>
                  <a:gd name="connsiteX1224" fmla="*/ 1568678 w 1618512"/>
                  <a:gd name="connsiteY1224" fmla="*/ 449264 h 1326524"/>
                  <a:gd name="connsiteX1225" fmla="*/ 1556213 w 1618512"/>
                  <a:gd name="connsiteY1225" fmla="*/ 464552 h 1326524"/>
                  <a:gd name="connsiteX1226" fmla="*/ 1546281 w 1618512"/>
                  <a:gd name="connsiteY1226" fmla="*/ 447510 h 1326524"/>
                  <a:gd name="connsiteX1227" fmla="*/ 1558745 w 1618512"/>
                  <a:gd name="connsiteY1227" fmla="*/ 432223 h 1326524"/>
                  <a:gd name="connsiteX1228" fmla="*/ 73388 w 1618512"/>
                  <a:gd name="connsiteY1228" fmla="*/ 430489 h 1326524"/>
                  <a:gd name="connsiteX1229" fmla="*/ 82363 w 1618512"/>
                  <a:gd name="connsiteY1229" fmla="*/ 432747 h 1326524"/>
                  <a:gd name="connsiteX1230" fmla="*/ 78841 w 1618512"/>
                  <a:gd name="connsiteY1230" fmla="*/ 452156 h 1326524"/>
                  <a:gd name="connsiteX1231" fmla="*/ 59433 w 1618512"/>
                  <a:gd name="connsiteY1231" fmla="*/ 455677 h 1326524"/>
                  <a:gd name="connsiteX1232" fmla="*/ 61889 w 1618512"/>
                  <a:gd name="connsiteY1232" fmla="*/ 442143 h 1326524"/>
                  <a:gd name="connsiteX1233" fmla="*/ 64925 w 1618512"/>
                  <a:gd name="connsiteY1233" fmla="*/ 435178 h 1326524"/>
                  <a:gd name="connsiteX1234" fmla="*/ 1072636 w 1618512"/>
                  <a:gd name="connsiteY1234" fmla="*/ 423510 h 1326524"/>
                  <a:gd name="connsiteX1235" fmla="*/ 1082568 w 1618512"/>
                  <a:gd name="connsiteY1235" fmla="*/ 440551 h 1326524"/>
                  <a:gd name="connsiteX1236" fmla="*/ 1070104 w 1618512"/>
                  <a:gd name="connsiteY1236" fmla="*/ 455839 h 1326524"/>
                  <a:gd name="connsiteX1237" fmla="*/ 1060172 w 1618512"/>
                  <a:gd name="connsiteY1237" fmla="*/ 438797 h 1326524"/>
                  <a:gd name="connsiteX1238" fmla="*/ 1072636 w 1618512"/>
                  <a:gd name="connsiteY1238" fmla="*/ 423510 h 1326524"/>
                  <a:gd name="connsiteX1239" fmla="*/ 383995 w 1618512"/>
                  <a:gd name="connsiteY1239" fmla="*/ 419523 h 1326524"/>
                  <a:gd name="connsiteX1240" fmla="*/ 393927 w 1618512"/>
                  <a:gd name="connsiteY1240" fmla="*/ 436564 h 1326524"/>
                  <a:gd name="connsiteX1241" fmla="*/ 381463 w 1618512"/>
                  <a:gd name="connsiteY1241" fmla="*/ 451852 h 1326524"/>
                  <a:gd name="connsiteX1242" fmla="*/ 371531 w 1618512"/>
                  <a:gd name="connsiteY1242" fmla="*/ 434810 h 1326524"/>
                  <a:gd name="connsiteX1243" fmla="*/ 383995 w 1618512"/>
                  <a:gd name="connsiteY1243" fmla="*/ 419523 h 1326524"/>
                  <a:gd name="connsiteX1244" fmla="*/ 698261 w 1618512"/>
                  <a:gd name="connsiteY1244" fmla="*/ 414820 h 1326524"/>
                  <a:gd name="connsiteX1245" fmla="*/ 708194 w 1618512"/>
                  <a:gd name="connsiteY1245" fmla="*/ 431862 h 1326524"/>
                  <a:gd name="connsiteX1246" fmla="*/ 695729 w 1618512"/>
                  <a:gd name="connsiteY1246" fmla="*/ 447149 h 1326524"/>
                  <a:gd name="connsiteX1247" fmla="*/ 685796 w 1618512"/>
                  <a:gd name="connsiteY1247" fmla="*/ 430108 h 1326524"/>
                  <a:gd name="connsiteX1248" fmla="*/ 698261 w 1618512"/>
                  <a:gd name="connsiteY1248" fmla="*/ 414820 h 1326524"/>
                  <a:gd name="connsiteX1249" fmla="*/ 497113 w 1618512"/>
                  <a:gd name="connsiteY1249" fmla="*/ 394142 h 1326524"/>
                  <a:gd name="connsiteX1250" fmla="*/ 507045 w 1618512"/>
                  <a:gd name="connsiteY1250" fmla="*/ 411184 h 1326524"/>
                  <a:gd name="connsiteX1251" fmla="*/ 494581 w 1618512"/>
                  <a:gd name="connsiteY1251" fmla="*/ 426471 h 1326524"/>
                  <a:gd name="connsiteX1252" fmla="*/ 484649 w 1618512"/>
                  <a:gd name="connsiteY1252" fmla="*/ 409430 h 1326524"/>
                  <a:gd name="connsiteX1253" fmla="*/ 497113 w 1618512"/>
                  <a:gd name="connsiteY1253" fmla="*/ 394142 h 1326524"/>
                  <a:gd name="connsiteX1254" fmla="*/ 968017 w 1618512"/>
                  <a:gd name="connsiteY1254" fmla="*/ 392091 h 1326524"/>
                  <a:gd name="connsiteX1255" fmla="*/ 977950 w 1618512"/>
                  <a:gd name="connsiteY1255" fmla="*/ 409132 h 1326524"/>
                  <a:gd name="connsiteX1256" fmla="*/ 965485 w 1618512"/>
                  <a:gd name="connsiteY1256" fmla="*/ 424420 h 1326524"/>
                  <a:gd name="connsiteX1257" fmla="*/ 955553 w 1618512"/>
                  <a:gd name="connsiteY1257" fmla="*/ 407378 h 1326524"/>
                  <a:gd name="connsiteX1258" fmla="*/ 968017 w 1618512"/>
                  <a:gd name="connsiteY1258" fmla="*/ 392091 h 1326524"/>
                  <a:gd name="connsiteX1259" fmla="*/ 847427 w 1618512"/>
                  <a:gd name="connsiteY1259" fmla="*/ 365122 h 1326524"/>
                  <a:gd name="connsiteX1260" fmla="*/ 849359 w 1618512"/>
                  <a:gd name="connsiteY1260" fmla="*/ 384752 h 1326524"/>
                  <a:gd name="connsiteX1261" fmla="*/ 831659 w 1618512"/>
                  <a:gd name="connsiteY1261" fmla="*/ 393458 h 1326524"/>
                  <a:gd name="connsiteX1262" fmla="*/ 829728 w 1618512"/>
                  <a:gd name="connsiteY1262" fmla="*/ 373829 h 1326524"/>
                  <a:gd name="connsiteX1263" fmla="*/ 847427 w 1618512"/>
                  <a:gd name="connsiteY1263" fmla="*/ 365122 h 1326524"/>
                  <a:gd name="connsiteX1264" fmla="*/ 289935 w 1618512"/>
                  <a:gd name="connsiteY1264" fmla="*/ 364899 h 1326524"/>
                  <a:gd name="connsiteX1265" fmla="*/ 305223 w 1618512"/>
                  <a:gd name="connsiteY1265" fmla="*/ 377364 h 1326524"/>
                  <a:gd name="connsiteX1266" fmla="*/ 288181 w 1618512"/>
                  <a:gd name="connsiteY1266" fmla="*/ 387296 h 1326524"/>
                  <a:gd name="connsiteX1267" fmla="*/ 272894 w 1618512"/>
                  <a:gd name="connsiteY1267" fmla="*/ 374832 h 1326524"/>
                  <a:gd name="connsiteX1268" fmla="*/ 289935 w 1618512"/>
                  <a:gd name="connsiteY1268" fmla="*/ 364899 h 1326524"/>
                  <a:gd name="connsiteX1269" fmla="*/ 979923 w 1618512"/>
                  <a:gd name="connsiteY1269" fmla="*/ 361807 h 1326524"/>
                  <a:gd name="connsiteX1270" fmla="*/ 990357 w 1618512"/>
                  <a:gd name="connsiteY1270" fmla="*/ 367587 h 1326524"/>
                  <a:gd name="connsiteX1271" fmla="*/ 993879 w 1618512"/>
                  <a:gd name="connsiteY1271" fmla="*/ 386995 h 1326524"/>
                  <a:gd name="connsiteX1272" fmla="*/ 974471 w 1618512"/>
                  <a:gd name="connsiteY1272" fmla="*/ 383473 h 1326524"/>
                  <a:gd name="connsiteX1273" fmla="*/ 970949 w 1618512"/>
                  <a:gd name="connsiteY1273" fmla="*/ 364065 h 1326524"/>
                  <a:gd name="connsiteX1274" fmla="*/ 979923 w 1618512"/>
                  <a:gd name="connsiteY1274" fmla="*/ 361807 h 1326524"/>
                  <a:gd name="connsiteX1275" fmla="*/ 122357 w 1618512"/>
                  <a:gd name="connsiteY1275" fmla="*/ 358614 h 1326524"/>
                  <a:gd name="connsiteX1276" fmla="*/ 131331 w 1618512"/>
                  <a:gd name="connsiteY1276" fmla="*/ 360872 h 1326524"/>
                  <a:gd name="connsiteX1277" fmla="*/ 127810 w 1618512"/>
                  <a:gd name="connsiteY1277" fmla="*/ 380281 h 1326524"/>
                  <a:gd name="connsiteX1278" fmla="*/ 108402 w 1618512"/>
                  <a:gd name="connsiteY1278" fmla="*/ 383802 h 1326524"/>
                  <a:gd name="connsiteX1279" fmla="*/ 111236 w 1618512"/>
                  <a:gd name="connsiteY1279" fmla="*/ 368185 h 1326524"/>
                  <a:gd name="connsiteX1280" fmla="*/ 115267 w 1618512"/>
                  <a:gd name="connsiteY1280" fmla="*/ 362542 h 1326524"/>
                  <a:gd name="connsiteX1281" fmla="*/ 1451986 w 1618512"/>
                  <a:gd name="connsiteY1281" fmla="*/ 358548 h 1326524"/>
                  <a:gd name="connsiteX1282" fmla="*/ 1467273 w 1618512"/>
                  <a:gd name="connsiteY1282" fmla="*/ 371013 h 1326524"/>
                  <a:gd name="connsiteX1283" fmla="*/ 1450231 w 1618512"/>
                  <a:gd name="connsiteY1283" fmla="*/ 380946 h 1326524"/>
                  <a:gd name="connsiteX1284" fmla="*/ 1434944 w 1618512"/>
                  <a:gd name="connsiteY1284" fmla="*/ 368481 h 1326524"/>
                  <a:gd name="connsiteX1285" fmla="*/ 1451986 w 1618512"/>
                  <a:gd name="connsiteY1285" fmla="*/ 358548 h 1326524"/>
                  <a:gd name="connsiteX1286" fmla="*/ 1132889 w 1618512"/>
                  <a:gd name="connsiteY1286" fmla="*/ 357230 h 1326524"/>
                  <a:gd name="connsiteX1287" fmla="*/ 1144507 w 1618512"/>
                  <a:gd name="connsiteY1287" fmla="*/ 359930 h 1326524"/>
                  <a:gd name="connsiteX1288" fmla="*/ 1149404 w 1618512"/>
                  <a:gd name="connsiteY1288" fmla="*/ 364847 h 1326524"/>
                  <a:gd name="connsiteX1289" fmla="*/ 1152871 w 1618512"/>
                  <a:gd name="connsiteY1289" fmla="*/ 363126 h 1326524"/>
                  <a:gd name="connsiteX1290" fmla="*/ 1162804 w 1618512"/>
                  <a:gd name="connsiteY1290" fmla="*/ 380168 h 1326524"/>
                  <a:gd name="connsiteX1291" fmla="*/ 1150339 w 1618512"/>
                  <a:gd name="connsiteY1291" fmla="*/ 395455 h 1326524"/>
                  <a:gd name="connsiteX1292" fmla="*/ 1142791 w 1618512"/>
                  <a:gd name="connsiteY1292" fmla="*/ 390100 h 1326524"/>
                  <a:gd name="connsiteX1293" fmla="*/ 1140992 w 1618512"/>
                  <a:gd name="connsiteY1293" fmla="*/ 381284 h 1326524"/>
                  <a:gd name="connsiteX1294" fmla="*/ 1133583 w 1618512"/>
                  <a:gd name="connsiteY1294" fmla="*/ 379561 h 1326524"/>
                  <a:gd name="connsiteX1295" fmla="*/ 1124877 w 1618512"/>
                  <a:gd name="connsiteY1295" fmla="*/ 361863 h 1326524"/>
                  <a:gd name="connsiteX1296" fmla="*/ 1132889 w 1618512"/>
                  <a:gd name="connsiteY1296" fmla="*/ 357230 h 1326524"/>
                  <a:gd name="connsiteX1297" fmla="*/ 1200080 w 1618512"/>
                  <a:gd name="connsiteY1297" fmla="*/ 357139 h 1326524"/>
                  <a:gd name="connsiteX1298" fmla="*/ 1215367 w 1618512"/>
                  <a:gd name="connsiteY1298" fmla="*/ 369603 h 1326524"/>
                  <a:gd name="connsiteX1299" fmla="*/ 1198327 w 1618512"/>
                  <a:gd name="connsiteY1299" fmla="*/ 379536 h 1326524"/>
                  <a:gd name="connsiteX1300" fmla="*/ 1183038 w 1618512"/>
                  <a:gd name="connsiteY1300" fmla="*/ 367072 h 1326524"/>
                  <a:gd name="connsiteX1301" fmla="*/ 1200080 w 1618512"/>
                  <a:gd name="connsiteY1301" fmla="*/ 357139 h 1326524"/>
                  <a:gd name="connsiteX1302" fmla="*/ 763344 w 1618512"/>
                  <a:gd name="connsiteY1302" fmla="*/ 354561 h 1326524"/>
                  <a:gd name="connsiteX1303" fmla="*/ 778631 w 1618512"/>
                  <a:gd name="connsiteY1303" fmla="*/ 367025 h 1326524"/>
                  <a:gd name="connsiteX1304" fmla="*/ 774738 w 1618512"/>
                  <a:gd name="connsiteY1304" fmla="*/ 372514 h 1326524"/>
                  <a:gd name="connsiteX1305" fmla="*/ 776127 w 1618512"/>
                  <a:gd name="connsiteY1305" fmla="*/ 375311 h 1326524"/>
                  <a:gd name="connsiteX1306" fmla="*/ 759085 w 1618512"/>
                  <a:gd name="connsiteY1306" fmla="*/ 385244 h 1326524"/>
                  <a:gd name="connsiteX1307" fmla="*/ 743798 w 1618512"/>
                  <a:gd name="connsiteY1307" fmla="*/ 372779 h 1326524"/>
                  <a:gd name="connsiteX1308" fmla="*/ 747691 w 1618512"/>
                  <a:gd name="connsiteY1308" fmla="*/ 367291 h 1326524"/>
                  <a:gd name="connsiteX1309" fmla="*/ 746302 w 1618512"/>
                  <a:gd name="connsiteY1309" fmla="*/ 364494 h 1326524"/>
                  <a:gd name="connsiteX1310" fmla="*/ 763344 w 1618512"/>
                  <a:gd name="connsiteY1310" fmla="*/ 354561 h 1326524"/>
                  <a:gd name="connsiteX1311" fmla="*/ 444248 w 1618512"/>
                  <a:gd name="connsiteY1311" fmla="*/ 353244 h 1326524"/>
                  <a:gd name="connsiteX1312" fmla="*/ 455866 w 1618512"/>
                  <a:gd name="connsiteY1312" fmla="*/ 355944 h 1326524"/>
                  <a:gd name="connsiteX1313" fmla="*/ 464572 w 1618512"/>
                  <a:gd name="connsiteY1313" fmla="*/ 373643 h 1326524"/>
                  <a:gd name="connsiteX1314" fmla="*/ 444942 w 1618512"/>
                  <a:gd name="connsiteY1314" fmla="*/ 375575 h 1326524"/>
                  <a:gd name="connsiteX1315" fmla="*/ 436236 w 1618512"/>
                  <a:gd name="connsiteY1315" fmla="*/ 357875 h 1326524"/>
                  <a:gd name="connsiteX1316" fmla="*/ 444248 w 1618512"/>
                  <a:gd name="connsiteY1316" fmla="*/ 353244 h 1326524"/>
                  <a:gd name="connsiteX1317" fmla="*/ 1284408 w 1618512"/>
                  <a:gd name="connsiteY1317" fmla="*/ 352264 h 1326524"/>
                  <a:gd name="connsiteX1318" fmla="*/ 1293382 w 1618512"/>
                  <a:gd name="connsiteY1318" fmla="*/ 354523 h 1326524"/>
                  <a:gd name="connsiteX1319" fmla="*/ 1289860 w 1618512"/>
                  <a:gd name="connsiteY1319" fmla="*/ 373930 h 1326524"/>
                  <a:gd name="connsiteX1320" fmla="*/ 1270452 w 1618512"/>
                  <a:gd name="connsiteY1320" fmla="*/ 377452 h 1326524"/>
                  <a:gd name="connsiteX1321" fmla="*/ 1273974 w 1618512"/>
                  <a:gd name="connsiteY1321" fmla="*/ 358044 h 1326524"/>
                  <a:gd name="connsiteX1322" fmla="*/ 1284408 w 1618512"/>
                  <a:gd name="connsiteY1322" fmla="*/ 352264 h 1326524"/>
                  <a:gd name="connsiteX1323" fmla="*/ 595767 w 1618512"/>
                  <a:gd name="connsiteY1323" fmla="*/ 348276 h 1326524"/>
                  <a:gd name="connsiteX1324" fmla="*/ 604741 w 1618512"/>
                  <a:gd name="connsiteY1324" fmla="*/ 350534 h 1326524"/>
                  <a:gd name="connsiteX1325" fmla="*/ 601219 w 1618512"/>
                  <a:gd name="connsiteY1325" fmla="*/ 369942 h 1326524"/>
                  <a:gd name="connsiteX1326" fmla="*/ 599178 w 1618512"/>
                  <a:gd name="connsiteY1326" fmla="*/ 371073 h 1326524"/>
                  <a:gd name="connsiteX1327" fmla="*/ 599417 w 1618512"/>
                  <a:gd name="connsiteY1327" fmla="*/ 371553 h 1326524"/>
                  <a:gd name="connsiteX1328" fmla="*/ 582375 w 1618512"/>
                  <a:gd name="connsiteY1328" fmla="*/ 381485 h 1326524"/>
                  <a:gd name="connsiteX1329" fmla="*/ 567088 w 1618512"/>
                  <a:gd name="connsiteY1329" fmla="*/ 369020 h 1326524"/>
                  <a:gd name="connsiteX1330" fmla="*/ 584129 w 1618512"/>
                  <a:gd name="connsiteY1330" fmla="*/ 359087 h 1326524"/>
                  <a:gd name="connsiteX1331" fmla="*/ 584402 w 1618512"/>
                  <a:gd name="connsiteY1331" fmla="*/ 359190 h 1326524"/>
                  <a:gd name="connsiteX1332" fmla="*/ 585333 w 1618512"/>
                  <a:gd name="connsiteY1332" fmla="*/ 354057 h 1326524"/>
                  <a:gd name="connsiteX1333" fmla="*/ 595767 w 1618512"/>
                  <a:gd name="connsiteY1333" fmla="*/ 348276 h 1326524"/>
                  <a:gd name="connsiteX1334" fmla="*/ 382981 w 1618512"/>
                  <a:gd name="connsiteY1334" fmla="*/ 338408 h 1326524"/>
                  <a:gd name="connsiteX1335" fmla="*/ 398268 w 1618512"/>
                  <a:gd name="connsiteY1335" fmla="*/ 350872 h 1326524"/>
                  <a:gd name="connsiteX1336" fmla="*/ 381227 w 1618512"/>
                  <a:gd name="connsiteY1336" fmla="*/ 360805 h 1326524"/>
                  <a:gd name="connsiteX1337" fmla="*/ 365939 w 1618512"/>
                  <a:gd name="connsiteY1337" fmla="*/ 348341 h 1326524"/>
                  <a:gd name="connsiteX1338" fmla="*/ 382981 w 1618512"/>
                  <a:gd name="connsiteY1338" fmla="*/ 338408 h 1326524"/>
                  <a:gd name="connsiteX1339" fmla="*/ 998931 w 1618512"/>
                  <a:gd name="connsiteY1339" fmla="*/ 336460 h 1326524"/>
                  <a:gd name="connsiteX1340" fmla="*/ 1014219 w 1618512"/>
                  <a:gd name="connsiteY1340" fmla="*/ 348924 h 1326524"/>
                  <a:gd name="connsiteX1341" fmla="*/ 997177 w 1618512"/>
                  <a:gd name="connsiteY1341" fmla="*/ 358857 h 1326524"/>
                  <a:gd name="connsiteX1342" fmla="*/ 981890 w 1618512"/>
                  <a:gd name="connsiteY1342" fmla="*/ 346392 h 1326524"/>
                  <a:gd name="connsiteX1343" fmla="*/ 998931 w 1618512"/>
                  <a:gd name="connsiteY1343" fmla="*/ 336460 h 1326524"/>
                  <a:gd name="connsiteX1344" fmla="*/ 876461 w 1618512"/>
                  <a:gd name="connsiteY1344" fmla="*/ 329180 h 1326524"/>
                  <a:gd name="connsiteX1345" fmla="*/ 891748 w 1618512"/>
                  <a:gd name="connsiteY1345" fmla="*/ 341645 h 1326524"/>
                  <a:gd name="connsiteX1346" fmla="*/ 874708 w 1618512"/>
                  <a:gd name="connsiteY1346" fmla="*/ 351578 h 1326524"/>
                  <a:gd name="connsiteX1347" fmla="*/ 859419 w 1618512"/>
                  <a:gd name="connsiteY1347" fmla="*/ 339113 h 1326524"/>
                  <a:gd name="connsiteX1348" fmla="*/ 876461 w 1618512"/>
                  <a:gd name="connsiteY1348" fmla="*/ 329180 h 1326524"/>
                  <a:gd name="connsiteX1349" fmla="*/ 557366 w 1618512"/>
                  <a:gd name="connsiteY1349" fmla="*/ 327862 h 1326524"/>
                  <a:gd name="connsiteX1350" fmla="*/ 568984 w 1618512"/>
                  <a:gd name="connsiteY1350" fmla="*/ 330562 h 1326524"/>
                  <a:gd name="connsiteX1351" fmla="*/ 577690 w 1618512"/>
                  <a:gd name="connsiteY1351" fmla="*/ 348262 h 1326524"/>
                  <a:gd name="connsiteX1352" fmla="*/ 558060 w 1618512"/>
                  <a:gd name="connsiteY1352" fmla="*/ 350193 h 1326524"/>
                  <a:gd name="connsiteX1353" fmla="*/ 549354 w 1618512"/>
                  <a:gd name="connsiteY1353" fmla="*/ 332495 h 1326524"/>
                  <a:gd name="connsiteX1354" fmla="*/ 557366 w 1618512"/>
                  <a:gd name="connsiteY1354" fmla="*/ 327862 h 1326524"/>
                  <a:gd name="connsiteX1355" fmla="*/ 624556 w 1618512"/>
                  <a:gd name="connsiteY1355" fmla="*/ 327771 h 1326524"/>
                  <a:gd name="connsiteX1356" fmla="*/ 639843 w 1618512"/>
                  <a:gd name="connsiteY1356" fmla="*/ 340235 h 1326524"/>
                  <a:gd name="connsiteX1357" fmla="*/ 622802 w 1618512"/>
                  <a:gd name="connsiteY1357" fmla="*/ 350168 h 1326524"/>
                  <a:gd name="connsiteX1358" fmla="*/ 607514 w 1618512"/>
                  <a:gd name="connsiteY1358" fmla="*/ 337704 h 1326524"/>
                  <a:gd name="connsiteX1359" fmla="*/ 624556 w 1618512"/>
                  <a:gd name="connsiteY1359" fmla="*/ 327771 h 1326524"/>
                  <a:gd name="connsiteX1360" fmla="*/ 1028270 w 1618512"/>
                  <a:gd name="connsiteY1360" fmla="*/ 325812 h 1326524"/>
                  <a:gd name="connsiteX1361" fmla="*/ 1039888 w 1618512"/>
                  <a:gd name="connsiteY1361" fmla="*/ 328512 h 1326524"/>
                  <a:gd name="connsiteX1362" fmla="*/ 1048594 w 1618512"/>
                  <a:gd name="connsiteY1362" fmla="*/ 346211 h 1326524"/>
                  <a:gd name="connsiteX1363" fmla="*/ 1028964 w 1618512"/>
                  <a:gd name="connsiteY1363" fmla="*/ 348143 h 1326524"/>
                  <a:gd name="connsiteX1364" fmla="*/ 1020258 w 1618512"/>
                  <a:gd name="connsiteY1364" fmla="*/ 330443 h 1326524"/>
                  <a:gd name="connsiteX1365" fmla="*/ 1028270 w 1618512"/>
                  <a:gd name="connsiteY1365" fmla="*/ 325812 h 1326524"/>
                  <a:gd name="connsiteX1366" fmla="*/ 1095460 w 1618512"/>
                  <a:gd name="connsiteY1366" fmla="*/ 325719 h 1326524"/>
                  <a:gd name="connsiteX1367" fmla="*/ 1110748 w 1618512"/>
                  <a:gd name="connsiteY1367" fmla="*/ 338184 h 1326524"/>
                  <a:gd name="connsiteX1368" fmla="*/ 1093706 w 1618512"/>
                  <a:gd name="connsiteY1368" fmla="*/ 348117 h 1326524"/>
                  <a:gd name="connsiteX1369" fmla="*/ 1078419 w 1618512"/>
                  <a:gd name="connsiteY1369" fmla="*/ 335652 h 1326524"/>
                  <a:gd name="connsiteX1370" fmla="*/ 1095460 w 1618512"/>
                  <a:gd name="connsiteY1370" fmla="*/ 325719 h 1326524"/>
                  <a:gd name="connsiteX1371" fmla="*/ 314671 w 1618512"/>
                  <a:gd name="connsiteY1371" fmla="*/ 325026 h 1326524"/>
                  <a:gd name="connsiteX1372" fmla="*/ 324604 w 1618512"/>
                  <a:gd name="connsiteY1372" fmla="*/ 342067 h 1326524"/>
                  <a:gd name="connsiteX1373" fmla="*/ 312139 w 1618512"/>
                  <a:gd name="connsiteY1373" fmla="*/ 357355 h 1326524"/>
                  <a:gd name="connsiteX1374" fmla="*/ 302206 w 1618512"/>
                  <a:gd name="connsiteY1374" fmla="*/ 340313 h 1326524"/>
                  <a:gd name="connsiteX1375" fmla="*/ 314671 w 1618512"/>
                  <a:gd name="connsiteY1375" fmla="*/ 325026 h 1326524"/>
                  <a:gd name="connsiteX1376" fmla="*/ 142644 w 1618512"/>
                  <a:gd name="connsiteY1376" fmla="*/ 324216 h 1326524"/>
                  <a:gd name="connsiteX1377" fmla="*/ 152156 w 1618512"/>
                  <a:gd name="connsiteY1377" fmla="*/ 329487 h 1326524"/>
                  <a:gd name="connsiteX1378" fmla="*/ 155679 w 1618512"/>
                  <a:gd name="connsiteY1378" fmla="*/ 348895 h 1326524"/>
                  <a:gd name="connsiteX1379" fmla="*/ 136271 w 1618512"/>
                  <a:gd name="connsiteY1379" fmla="*/ 345374 h 1326524"/>
                  <a:gd name="connsiteX1380" fmla="*/ 134500 w 1618512"/>
                  <a:gd name="connsiteY1380" fmla="*/ 335617 h 1326524"/>
                  <a:gd name="connsiteX1381" fmla="*/ 1170656 w 1618512"/>
                  <a:gd name="connsiteY1381" fmla="*/ 323369 h 1326524"/>
                  <a:gd name="connsiteX1382" fmla="*/ 1185944 w 1618512"/>
                  <a:gd name="connsiteY1382" fmla="*/ 335834 h 1326524"/>
                  <a:gd name="connsiteX1383" fmla="*/ 1168902 w 1618512"/>
                  <a:gd name="connsiteY1383" fmla="*/ 345767 h 1326524"/>
                  <a:gd name="connsiteX1384" fmla="*/ 1153615 w 1618512"/>
                  <a:gd name="connsiteY1384" fmla="*/ 333302 h 1326524"/>
                  <a:gd name="connsiteX1385" fmla="*/ 1170656 w 1618512"/>
                  <a:gd name="connsiteY1385" fmla="*/ 323369 h 1326524"/>
                  <a:gd name="connsiteX1386" fmla="*/ 708885 w 1618512"/>
                  <a:gd name="connsiteY1386" fmla="*/ 322895 h 1326524"/>
                  <a:gd name="connsiteX1387" fmla="*/ 717859 w 1618512"/>
                  <a:gd name="connsiteY1387" fmla="*/ 325155 h 1326524"/>
                  <a:gd name="connsiteX1388" fmla="*/ 714337 w 1618512"/>
                  <a:gd name="connsiteY1388" fmla="*/ 344562 h 1326524"/>
                  <a:gd name="connsiteX1389" fmla="*/ 694929 w 1618512"/>
                  <a:gd name="connsiteY1389" fmla="*/ 348084 h 1326524"/>
                  <a:gd name="connsiteX1390" fmla="*/ 698451 w 1618512"/>
                  <a:gd name="connsiteY1390" fmla="*/ 328676 h 1326524"/>
                  <a:gd name="connsiteX1391" fmla="*/ 708885 w 1618512"/>
                  <a:gd name="connsiteY1391" fmla="*/ 322895 h 1326524"/>
                  <a:gd name="connsiteX1392" fmla="*/ 376410 w 1618512"/>
                  <a:gd name="connsiteY1392" fmla="*/ 312262 h 1326524"/>
                  <a:gd name="connsiteX1393" fmla="*/ 391698 w 1618512"/>
                  <a:gd name="connsiteY1393" fmla="*/ 324727 h 1326524"/>
                  <a:gd name="connsiteX1394" fmla="*/ 374656 w 1618512"/>
                  <a:gd name="connsiteY1394" fmla="*/ 334659 h 1326524"/>
                  <a:gd name="connsiteX1395" fmla="*/ 359369 w 1618512"/>
                  <a:gd name="connsiteY1395" fmla="*/ 322194 h 1326524"/>
                  <a:gd name="connsiteX1396" fmla="*/ 376410 w 1618512"/>
                  <a:gd name="connsiteY1396" fmla="*/ 312262 h 1326524"/>
                  <a:gd name="connsiteX1397" fmla="*/ 847314 w 1618512"/>
                  <a:gd name="connsiteY1397" fmla="*/ 310210 h 1326524"/>
                  <a:gd name="connsiteX1398" fmla="*/ 862601 w 1618512"/>
                  <a:gd name="connsiteY1398" fmla="*/ 322674 h 1326524"/>
                  <a:gd name="connsiteX1399" fmla="*/ 845560 w 1618512"/>
                  <a:gd name="connsiteY1399" fmla="*/ 332607 h 1326524"/>
                  <a:gd name="connsiteX1400" fmla="*/ 830272 w 1618512"/>
                  <a:gd name="connsiteY1400" fmla="*/ 320142 h 1326524"/>
                  <a:gd name="connsiteX1401" fmla="*/ 847314 w 1618512"/>
                  <a:gd name="connsiteY1401" fmla="*/ 310210 h 1326524"/>
                  <a:gd name="connsiteX1402" fmla="*/ 423408 w 1618512"/>
                  <a:gd name="connsiteY1402" fmla="*/ 307092 h 1326524"/>
                  <a:gd name="connsiteX1403" fmla="*/ 438696 w 1618512"/>
                  <a:gd name="connsiteY1403" fmla="*/ 319556 h 1326524"/>
                  <a:gd name="connsiteX1404" fmla="*/ 421654 w 1618512"/>
                  <a:gd name="connsiteY1404" fmla="*/ 329489 h 1326524"/>
                  <a:gd name="connsiteX1405" fmla="*/ 406367 w 1618512"/>
                  <a:gd name="connsiteY1405" fmla="*/ 317024 h 1326524"/>
                  <a:gd name="connsiteX1406" fmla="*/ 423408 w 1618512"/>
                  <a:gd name="connsiteY1406" fmla="*/ 307092 h 1326524"/>
                  <a:gd name="connsiteX1407" fmla="*/ 894312 w 1618512"/>
                  <a:gd name="connsiteY1407" fmla="*/ 305039 h 1326524"/>
                  <a:gd name="connsiteX1408" fmla="*/ 909599 w 1618512"/>
                  <a:gd name="connsiteY1408" fmla="*/ 317504 h 1326524"/>
                  <a:gd name="connsiteX1409" fmla="*/ 892558 w 1618512"/>
                  <a:gd name="connsiteY1409" fmla="*/ 327437 h 1326524"/>
                  <a:gd name="connsiteX1410" fmla="*/ 877270 w 1618512"/>
                  <a:gd name="connsiteY1410" fmla="*/ 314972 h 1326524"/>
                  <a:gd name="connsiteX1411" fmla="*/ 894312 w 1618512"/>
                  <a:gd name="connsiteY1411" fmla="*/ 305039 h 1326524"/>
                  <a:gd name="connsiteX1412" fmla="*/ 969508 w 1618512"/>
                  <a:gd name="connsiteY1412" fmla="*/ 302689 h 1326524"/>
                  <a:gd name="connsiteX1413" fmla="*/ 984795 w 1618512"/>
                  <a:gd name="connsiteY1413" fmla="*/ 315154 h 1326524"/>
                  <a:gd name="connsiteX1414" fmla="*/ 967754 w 1618512"/>
                  <a:gd name="connsiteY1414" fmla="*/ 325087 h 1326524"/>
                  <a:gd name="connsiteX1415" fmla="*/ 952466 w 1618512"/>
                  <a:gd name="connsiteY1415" fmla="*/ 312622 h 1326524"/>
                  <a:gd name="connsiteX1416" fmla="*/ 969508 w 1618512"/>
                  <a:gd name="connsiteY1416" fmla="*/ 302689 h 1326524"/>
                  <a:gd name="connsiteX1417" fmla="*/ 175261 w 1618512"/>
                  <a:gd name="connsiteY1417" fmla="*/ 291583 h 1326524"/>
                  <a:gd name="connsiteX1418" fmla="*/ 190548 w 1618512"/>
                  <a:gd name="connsiteY1418" fmla="*/ 304047 h 1326524"/>
                  <a:gd name="connsiteX1419" fmla="*/ 173507 w 1618512"/>
                  <a:gd name="connsiteY1419" fmla="*/ 313980 h 1326524"/>
                  <a:gd name="connsiteX1420" fmla="*/ 162333 w 1618512"/>
                  <a:gd name="connsiteY1420" fmla="*/ 309805 h 1326524"/>
                  <a:gd name="connsiteX1421" fmla="*/ 160033 w 1618512"/>
                  <a:gd name="connsiteY1421" fmla="*/ 305171 h 1326524"/>
                  <a:gd name="connsiteX1422" fmla="*/ 173624 w 1618512"/>
                  <a:gd name="connsiteY1422" fmla="*/ 291917 h 1326524"/>
                  <a:gd name="connsiteX1423" fmla="*/ 1337311 w 1618512"/>
                  <a:gd name="connsiteY1423" fmla="*/ 285233 h 1326524"/>
                  <a:gd name="connsiteX1424" fmla="*/ 1352598 w 1618512"/>
                  <a:gd name="connsiteY1424" fmla="*/ 297698 h 1326524"/>
                  <a:gd name="connsiteX1425" fmla="*/ 1335557 w 1618512"/>
                  <a:gd name="connsiteY1425" fmla="*/ 307630 h 1326524"/>
                  <a:gd name="connsiteX1426" fmla="*/ 1320269 w 1618512"/>
                  <a:gd name="connsiteY1426" fmla="*/ 295166 h 1326524"/>
                  <a:gd name="connsiteX1427" fmla="*/ 1337311 w 1618512"/>
                  <a:gd name="connsiteY1427" fmla="*/ 285233 h 1326524"/>
                  <a:gd name="connsiteX1428" fmla="*/ 202280 w 1618512"/>
                  <a:gd name="connsiteY1428" fmla="*/ 263968 h 1326524"/>
                  <a:gd name="connsiteX1429" fmla="*/ 204649 w 1618512"/>
                  <a:gd name="connsiteY1429" fmla="*/ 277020 h 1326524"/>
                  <a:gd name="connsiteX1430" fmla="*/ 195674 w 1618512"/>
                  <a:gd name="connsiteY1430" fmla="*/ 279279 h 1326524"/>
                  <a:gd name="connsiteX1431" fmla="*/ 189875 w 1618512"/>
                  <a:gd name="connsiteY1431" fmla="*/ 276066 h 1326524"/>
                  <a:gd name="connsiteX1432" fmla="*/ 363640 w 1618512"/>
                  <a:gd name="connsiteY1432" fmla="*/ 253151 h 1326524"/>
                  <a:gd name="connsiteX1433" fmla="*/ 373572 w 1618512"/>
                  <a:gd name="connsiteY1433" fmla="*/ 270192 h 1326524"/>
                  <a:gd name="connsiteX1434" fmla="*/ 361108 w 1618512"/>
                  <a:gd name="connsiteY1434" fmla="*/ 285480 h 1326524"/>
                  <a:gd name="connsiteX1435" fmla="*/ 351176 w 1618512"/>
                  <a:gd name="connsiteY1435" fmla="*/ 268438 h 1326524"/>
                  <a:gd name="connsiteX1436" fmla="*/ 363640 w 1618512"/>
                  <a:gd name="connsiteY1436" fmla="*/ 253151 h 1326524"/>
                  <a:gd name="connsiteX1437" fmla="*/ 1220246 w 1618512"/>
                  <a:gd name="connsiteY1437" fmla="*/ 248797 h 1326524"/>
                  <a:gd name="connsiteX1438" fmla="*/ 1222177 w 1618512"/>
                  <a:gd name="connsiteY1438" fmla="*/ 268426 h 1326524"/>
                  <a:gd name="connsiteX1439" fmla="*/ 1204478 w 1618512"/>
                  <a:gd name="connsiteY1439" fmla="*/ 277132 h 1326524"/>
                  <a:gd name="connsiteX1440" fmla="*/ 1202546 w 1618512"/>
                  <a:gd name="connsiteY1440" fmla="*/ 257502 h 1326524"/>
                  <a:gd name="connsiteX1441" fmla="*/ 1220246 w 1618512"/>
                  <a:gd name="connsiteY1441" fmla="*/ 248797 h 1326524"/>
                  <a:gd name="connsiteX1442" fmla="*/ 1352744 w 1618512"/>
                  <a:gd name="connsiteY1442" fmla="*/ 245481 h 1326524"/>
                  <a:gd name="connsiteX1443" fmla="*/ 1363177 w 1618512"/>
                  <a:gd name="connsiteY1443" fmla="*/ 251262 h 1326524"/>
                  <a:gd name="connsiteX1444" fmla="*/ 1366699 w 1618512"/>
                  <a:gd name="connsiteY1444" fmla="*/ 270670 h 1326524"/>
                  <a:gd name="connsiteX1445" fmla="*/ 1347291 w 1618512"/>
                  <a:gd name="connsiteY1445" fmla="*/ 267148 h 1326524"/>
                  <a:gd name="connsiteX1446" fmla="*/ 1343769 w 1618512"/>
                  <a:gd name="connsiteY1446" fmla="*/ 247741 h 1326524"/>
                  <a:gd name="connsiteX1447" fmla="*/ 1352744 w 1618512"/>
                  <a:gd name="connsiteY1447" fmla="*/ 245481 h 1326524"/>
                  <a:gd name="connsiteX1448" fmla="*/ 1273785 w 1618512"/>
                  <a:gd name="connsiteY1448" fmla="*/ 245390 h 1326524"/>
                  <a:gd name="connsiteX1449" fmla="*/ 1283717 w 1618512"/>
                  <a:gd name="connsiteY1449" fmla="*/ 262432 h 1326524"/>
                  <a:gd name="connsiteX1450" fmla="*/ 1271253 w 1618512"/>
                  <a:gd name="connsiteY1450" fmla="*/ 277719 h 1326524"/>
                  <a:gd name="connsiteX1451" fmla="*/ 1261321 w 1618512"/>
                  <a:gd name="connsiteY1451" fmla="*/ 260678 h 1326524"/>
                  <a:gd name="connsiteX1452" fmla="*/ 1273785 w 1618512"/>
                  <a:gd name="connsiteY1452" fmla="*/ 245390 h 1326524"/>
                  <a:gd name="connsiteX1453" fmla="*/ 531605 w 1618512"/>
                  <a:gd name="connsiteY1453" fmla="*/ 244809 h 1326524"/>
                  <a:gd name="connsiteX1454" fmla="*/ 533537 w 1618512"/>
                  <a:gd name="connsiteY1454" fmla="*/ 264439 h 1326524"/>
                  <a:gd name="connsiteX1455" fmla="*/ 515837 w 1618512"/>
                  <a:gd name="connsiteY1455" fmla="*/ 273146 h 1326524"/>
                  <a:gd name="connsiteX1456" fmla="*/ 513906 w 1618512"/>
                  <a:gd name="connsiteY1456" fmla="*/ 253515 h 1326524"/>
                  <a:gd name="connsiteX1457" fmla="*/ 531605 w 1618512"/>
                  <a:gd name="connsiteY1457" fmla="*/ 244809 h 1326524"/>
                  <a:gd name="connsiteX1458" fmla="*/ 837049 w 1618512"/>
                  <a:gd name="connsiteY1458" fmla="*/ 242812 h 1326524"/>
                  <a:gd name="connsiteX1459" fmla="*/ 846981 w 1618512"/>
                  <a:gd name="connsiteY1459" fmla="*/ 259854 h 1326524"/>
                  <a:gd name="connsiteX1460" fmla="*/ 844268 w 1618512"/>
                  <a:gd name="connsiteY1460" fmla="*/ 267117 h 1326524"/>
                  <a:gd name="connsiteX1461" fmla="*/ 844477 w 1618512"/>
                  <a:gd name="connsiteY1461" fmla="*/ 268141 h 1326524"/>
                  <a:gd name="connsiteX1462" fmla="*/ 832012 w 1618512"/>
                  <a:gd name="connsiteY1462" fmla="*/ 283428 h 1326524"/>
                  <a:gd name="connsiteX1463" fmla="*/ 822079 w 1618512"/>
                  <a:gd name="connsiteY1463" fmla="*/ 266387 h 1326524"/>
                  <a:gd name="connsiteX1464" fmla="*/ 824794 w 1618512"/>
                  <a:gd name="connsiteY1464" fmla="*/ 259123 h 1326524"/>
                  <a:gd name="connsiteX1465" fmla="*/ 824585 w 1618512"/>
                  <a:gd name="connsiteY1465" fmla="*/ 258100 h 1326524"/>
                  <a:gd name="connsiteX1466" fmla="*/ 837049 w 1618512"/>
                  <a:gd name="connsiteY1466" fmla="*/ 242812 h 1326524"/>
                  <a:gd name="connsiteX1467" fmla="*/ 664103 w 1618512"/>
                  <a:gd name="connsiteY1467" fmla="*/ 241494 h 1326524"/>
                  <a:gd name="connsiteX1468" fmla="*/ 674536 w 1618512"/>
                  <a:gd name="connsiteY1468" fmla="*/ 247274 h 1326524"/>
                  <a:gd name="connsiteX1469" fmla="*/ 678058 w 1618512"/>
                  <a:gd name="connsiteY1469" fmla="*/ 266683 h 1326524"/>
                  <a:gd name="connsiteX1470" fmla="*/ 669084 w 1618512"/>
                  <a:gd name="connsiteY1470" fmla="*/ 268941 h 1326524"/>
                  <a:gd name="connsiteX1471" fmla="*/ 666581 w 1618512"/>
                  <a:gd name="connsiteY1471" fmla="*/ 267554 h 1326524"/>
                  <a:gd name="connsiteX1472" fmla="*/ 663593 w 1618512"/>
                  <a:gd name="connsiteY1472" fmla="*/ 275553 h 1326524"/>
                  <a:gd name="connsiteX1473" fmla="*/ 655303 w 1618512"/>
                  <a:gd name="connsiteY1473" fmla="*/ 279668 h 1326524"/>
                  <a:gd name="connsiteX1474" fmla="*/ 645371 w 1618512"/>
                  <a:gd name="connsiteY1474" fmla="*/ 262626 h 1326524"/>
                  <a:gd name="connsiteX1475" fmla="*/ 649546 w 1618512"/>
                  <a:gd name="connsiteY1475" fmla="*/ 251453 h 1326524"/>
                  <a:gd name="connsiteX1476" fmla="*/ 655949 w 1618512"/>
                  <a:gd name="connsiteY1476" fmla="*/ 248275 h 1326524"/>
                  <a:gd name="connsiteX1477" fmla="*/ 655128 w 1618512"/>
                  <a:gd name="connsiteY1477" fmla="*/ 243752 h 1326524"/>
                  <a:gd name="connsiteX1478" fmla="*/ 664103 w 1618512"/>
                  <a:gd name="connsiteY1478" fmla="*/ 241494 h 1326524"/>
                  <a:gd name="connsiteX1479" fmla="*/ 1072637 w 1618512"/>
                  <a:gd name="connsiteY1479" fmla="*/ 224712 h 1326524"/>
                  <a:gd name="connsiteX1480" fmla="*/ 1082570 w 1618512"/>
                  <a:gd name="connsiteY1480" fmla="*/ 241754 h 1326524"/>
                  <a:gd name="connsiteX1481" fmla="*/ 1070105 w 1618512"/>
                  <a:gd name="connsiteY1481" fmla="*/ 257041 h 1326524"/>
                  <a:gd name="connsiteX1482" fmla="*/ 1060172 w 1618512"/>
                  <a:gd name="connsiteY1482" fmla="*/ 240000 h 1326524"/>
                  <a:gd name="connsiteX1483" fmla="*/ 1072637 w 1618512"/>
                  <a:gd name="connsiteY1483" fmla="*/ 224712 h 1326524"/>
                  <a:gd name="connsiteX1484" fmla="*/ 644722 w 1618512"/>
                  <a:gd name="connsiteY1484" fmla="*/ 219429 h 1326524"/>
                  <a:gd name="connsiteX1485" fmla="*/ 646654 w 1618512"/>
                  <a:gd name="connsiteY1485" fmla="*/ 239058 h 1326524"/>
                  <a:gd name="connsiteX1486" fmla="*/ 628954 w 1618512"/>
                  <a:gd name="connsiteY1486" fmla="*/ 247764 h 1326524"/>
                  <a:gd name="connsiteX1487" fmla="*/ 627023 w 1618512"/>
                  <a:gd name="connsiteY1487" fmla="*/ 228134 h 1326524"/>
                  <a:gd name="connsiteX1488" fmla="*/ 644722 w 1618512"/>
                  <a:gd name="connsiteY1488" fmla="*/ 219429 h 1326524"/>
                  <a:gd name="connsiteX1489" fmla="*/ 950168 w 1618512"/>
                  <a:gd name="connsiteY1489" fmla="*/ 217433 h 1326524"/>
                  <a:gd name="connsiteX1490" fmla="*/ 960099 w 1618512"/>
                  <a:gd name="connsiteY1490" fmla="*/ 234474 h 1326524"/>
                  <a:gd name="connsiteX1491" fmla="*/ 947635 w 1618512"/>
                  <a:gd name="connsiteY1491" fmla="*/ 249762 h 1326524"/>
                  <a:gd name="connsiteX1492" fmla="*/ 937703 w 1618512"/>
                  <a:gd name="connsiteY1492" fmla="*/ 232720 h 1326524"/>
                  <a:gd name="connsiteX1493" fmla="*/ 950168 w 1618512"/>
                  <a:gd name="connsiteY1493" fmla="*/ 217433 h 1326524"/>
                  <a:gd name="connsiteX1494" fmla="*/ 777220 w 1618512"/>
                  <a:gd name="connsiteY1494" fmla="*/ 216114 h 1326524"/>
                  <a:gd name="connsiteX1495" fmla="*/ 787653 w 1618512"/>
                  <a:gd name="connsiteY1495" fmla="*/ 221894 h 1326524"/>
                  <a:gd name="connsiteX1496" fmla="*/ 791176 w 1618512"/>
                  <a:gd name="connsiteY1496" fmla="*/ 241302 h 1326524"/>
                  <a:gd name="connsiteX1497" fmla="*/ 771767 w 1618512"/>
                  <a:gd name="connsiteY1497" fmla="*/ 237780 h 1326524"/>
                  <a:gd name="connsiteX1498" fmla="*/ 768245 w 1618512"/>
                  <a:gd name="connsiteY1498" fmla="*/ 218373 h 1326524"/>
                  <a:gd name="connsiteX1499" fmla="*/ 777220 w 1618512"/>
                  <a:gd name="connsiteY1499" fmla="*/ 216114 h 1326524"/>
                  <a:gd name="connsiteX1500" fmla="*/ 698262 w 1618512"/>
                  <a:gd name="connsiteY1500" fmla="*/ 216022 h 1326524"/>
                  <a:gd name="connsiteX1501" fmla="*/ 708194 w 1618512"/>
                  <a:gd name="connsiteY1501" fmla="*/ 233064 h 1326524"/>
                  <a:gd name="connsiteX1502" fmla="*/ 695730 w 1618512"/>
                  <a:gd name="connsiteY1502" fmla="*/ 248351 h 1326524"/>
                  <a:gd name="connsiteX1503" fmla="*/ 685798 w 1618512"/>
                  <a:gd name="connsiteY1503" fmla="*/ 231310 h 1326524"/>
                  <a:gd name="connsiteX1504" fmla="*/ 698262 w 1618512"/>
                  <a:gd name="connsiteY1504" fmla="*/ 216022 h 1326524"/>
                  <a:gd name="connsiteX1505" fmla="*/ 1244361 w 1618512"/>
                  <a:gd name="connsiteY1505" fmla="*/ 211621 h 1326524"/>
                  <a:gd name="connsiteX1506" fmla="*/ 1254293 w 1618512"/>
                  <a:gd name="connsiteY1506" fmla="*/ 228662 h 1326524"/>
                  <a:gd name="connsiteX1507" fmla="*/ 1241830 w 1618512"/>
                  <a:gd name="connsiteY1507" fmla="*/ 243950 h 1326524"/>
                  <a:gd name="connsiteX1508" fmla="*/ 1231897 w 1618512"/>
                  <a:gd name="connsiteY1508" fmla="*/ 226908 h 1326524"/>
                  <a:gd name="connsiteX1509" fmla="*/ 1244361 w 1618512"/>
                  <a:gd name="connsiteY1509" fmla="*/ 211621 h 1326524"/>
                  <a:gd name="connsiteX1510" fmla="*/ 450115 w 1618512"/>
                  <a:gd name="connsiteY1510" fmla="*/ 200514 h 1326524"/>
                  <a:gd name="connsiteX1511" fmla="*/ 460048 w 1618512"/>
                  <a:gd name="connsiteY1511" fmla="*/ 217555 h 1326524"/>
                  <a:gd name="connsiteX1512" fmla="*/ 456637 w 1618512"/>
                  <a:gd name="connsiteY1512" fmla="*/ 226685 h 1326524"/>
                  <a:gd name="connsiteX1513" fmla="*/ 456686 w 1618512"/>
                  <a:gd name="connsiteY1513" fmla="*/ 226659 h 1326524"/>
                  <a:gd name="connsiteX1514" fmla="*/ 466618 w 1618512"/>
                  <a:gd name="connsiteY1514" fmla="*/ 243701 h 1326524"/>
                  <a:gd name="connsiteX1515" fmla="*/ 454154 w 1618512"/>
                  <a:gd name="connsiteY1515" fmla="*/ 258988 h 1326524"/>
                  <a:gd name="connsiteX1516" fmla="*/ 444222 w 1618512"/>
                  <a:gd name="connsiteY1516" fmla="*/ 241947 h 1326524"/>
                  <a:gd name="connsiteX1517" fmla="*/ 447632 w 1618512"/>
                  <a:gd name="connsiteY1517" fmla="*/ 232818 h 1326524"/>
                  <a:gd name="connsiteX1518" fmla="*/ 447583 w 1618512"/>
                  <a:gd name="connsiteY1518" fmla="*/ 232843 h 1326524"/>
                  <a:gd name="connsiteX1519" fmla="*/ 437650 w 1618512"/>
                  <a:gd name="connsiteY1519" fmla="*/ 215801 h 1326524"/>
                  <a:gd name="connsiteX1520" fmla="*/ 450115 w 1618512"/>
                  <a:gd name="connsiteY1520" fmla="*/ 200514 h 1326524"/>
                  <a:gd name="connsiteX1521" fmla="*/ 497113 w 1618512"/>
                  <a:gd name="connsiteY1521" fmla="*/ 195344 h 1326524"/>
                  <a:gd name="connsiteX1522" fmla="*/ 507046 w 1618512"/>
                  <a:gd name="connsiteY1522" fmla="*/ 212386 h 1326524"/>
                  <a:gd name="connsiteX1523" fmla="*/ 494581 w 1618512"/>
                  <a:gd name="connsiteY1523" fmla="*/ 227673 h 1326524"/>
                  <a:gd name="connsiteX1524" fmla="*/ 484648 w 1618512"/>
                  <a:gd name="connsiteY1524" fmla="*/ 210632 h 1326524"/>
                  <a:gd name="connsiteX1525" fmla="*/ 497113 w 1618512"/>
                  <a:gd name="connsiteY1525" fmla="*/ 195344 h 1326524"/>
                  <a:gd name="connsiteX1526" fmla="*/ 1399292 w 1618512"/>
                  <a:gd name="connsiteY1526" fmla="*/ 192399 h 1326524"/>
                  <a:gd name="connsiteX1527" fmla="*/ 1406354 w 1618512"/>
                  <a:gd name="connsiteY1527" fmla="*/ 197237 h 1326524"/>
                  <a:gd name="connsiteX1528" fmla="*/ 1412732 w 1618512"/>
                  <a:gd name="connsiteY1528" fmla="*/ 203705 h 1326524"/>
                  <a:gd name="connsiteX1529" fmla="*/ 1408485 w 1618512"/>
                  <a:gd name="connsiteY1529" fmla="*/ 205814 h 1326524"/>
                  <a:gd name="connsiteX1530" fmla="*/ 1400937 w 1618512"/>
                  <a:gd name="connsiteY1530" fmla="*/ 200459 h 1326524"/>
                  <a:gd name="connsiteX1531" fmla="*/ 1043213 w 1618512"/>
                  <a:gd name="connsiteY1531" fmla="*/ 190942 h 1326524"/>
                  <a:gd name="connsiteX1532" fmla="*/ 1053146 w 1618512"/>
                  <a:gd name="connsiteY1532" fmla="*/ 207983 h 1326524"/>
                  <a:gd name="connsiteX1533" fmla="*/ 1040681 w 1618512"/>
                  <a:gd name="connsiteY1533" fmla="*/ 223271 h 1326524"/>
                  <a:gd name="connsiteX1534" fmla="*/ 1030748 w 1618512"/>
                  <a:gd name="connsiteY1534" fmla="*/ 206229 h 1326524"/>
                  <a:gd name="connsiteX1535" fmla="*/ 1043213 w 1618512"/>
                  <a:gd name="connsiteY1535" fmla="*/ 190942 h 1326524"/>
                  <a:gd name="connsiteX1536" fmla="*/ 1222638 w 1618512"/>
                  <a:gd name="connsiteY1536" fmla="*/ 185598 h 1326524"/>
                  <a:gd name="connsiteX1537" fmla="*/ 1237925 w 1618512"/>
                  <a:gd name="connsiteY1537" fmla="*/ 198063 h 1326524"/>
                  <a:gd name="connsiteX1538" fmla="*/ 1220884 w 1618512"/>
                  <a:gd name="connsiteY1538" fmla="*/ 207996 h 1326524"/>
                  <a:gd name="connsiteX1539" fmla="*/ 1205596 w 1618512"/>
                  <a:gd name="connsiteY1539" fmla="*/ 195531 h 1326524"/>
                  <a:gd name="connsiteX1540" fmla="*/ 1222638 w 1618512"/>
                  <a:gd name="connsiteY1540" fmla="*/ 185598 h 1326524"/>
                  <a:gd name="connsiteX1541" fmla="*/ 305055 w 1618512"/>
                  <a:gd name="connsiteY1541" fmla="*/ 178227 h 1326524"/>
                  <a:gd name="connsiteX1542" fmla="*/ 305222 w 1618512"/>
                  <a:gd name="connsiteY1542" fmla="*/ 178565 h 1326524"/>
                  <a:gd name="connsiteX1543" fmla="*/ 299868 w 1618512"/>
                  <a:gd name="connsiteY1543" fmla="*/ 186112 h 1326524"/>
                  <a:gd name="connsiteX1544" fmla="*/ 291275 w 1618512"/>
                  <a:gd name="connsiteY1544" fmla="*/ 187865 h 1326524"/>
                  <a:gd name="connsiteX1545" fmla="*/ 1021490 w 1618512"/>
                  <a:gd name="connsiteY1545" fmla="*/ 164918 h 1326524"/>
                  <a:gd name="connsiteX1546" fmla="*/ 1036778 w 1618512"/>
                  <a:gd name="connsiteY1546" fmla="*/ 177383 h 1326524"/>
                  <a:gd name="connsiteX1547" fmla="*/ 1019736 w 1618512"/>
                  <a:gd name="connsiteY1547" fmla="*/ 187316 h 1326524"/>
                  <a:gd name="connsiteX1548" fmla="*/ 1004449 w 1618512"/>
                  <a:gd name="connsiteY1548" fmla="*/ 174851 h 1326524"/>
                  <a:gd name="connsiteX1549" fmla="*/ 1021490 w 1618512"/>
                  <a:gd name="connsiteY1549" fmla="*/ 164918 h 1326524"/>
                  <a:gd name="connsiteX1550" fmla="*/ 836035 w 1618512"/>
                  <a:gd name="connsiteY1550" fmla="*/ 161699 h 1326524"/>
                  <a:gd name="connsiteX1551" fmla="*/ 851322 w 1618512"/>
                  <a:gd name="connsiteY1551" fmla="*/ 174163 h 1326524"/>
                  <a:gd name="connsiteX1552" fmla="*/ 834281 w 1618512"/>
                  <a:gd name="connsiteY1552" fmla="*/ 184096 h 1326524"/>
                  <a:gd name="connsiteX1553" fmla="*/ 818993 w 1618512"/>
                  <a:gd name="connsiteY1553" fmla="*/ 171631 h 1326524"/>
                  <a:gd name="connsiteX1554" fmla="*/ 836035 w 1618512"/>
                  <a:gd name="connsiteY1554" fmla="*/ 161699 h 1326524"/>
                  <a:gd name="connsiteX1555" fmla="*/ 516940 w 1618512"/>
                  <a:gd name="connsiteY1555" fmla="*/ 160380 h 1326524"/>
                  <a:gd name="connsiteX1556" fmla="*/ 528557 w 1618512"/>
                  <a:gd name="connsiteY1556" fmla="*/ 163081 h 1326524"/>
                  <a:gd name="connsiteX1557" fmla="*/ 537263 w 1618512"/>
                  <a:gd name="connsiteY1557" fmla="*/ 180781 h 1326524"/>
                  <a:gd name="connsiteX1558" fmla="*/ 517633 w 1618512"/>
                  <a:gd name="connsiteY1558" fmla="*/ 182712 h 1326524"/>
                  <a:gd name="connsiteX1559" fmla="*/ 508927 w 1618512"/>
                  <a:gd name="connsiteY1559" fmla="*/ 165012 h 1326524"/>
                  <a:gd name="connsiteX1560" fmla="*/ 516940 w 1618512"/>
                  <a:gd name="connsiteY1560" fmla="*/ 160380 h 1326524"/>
                  <a:gd name="connsiteX1561" fmla="*/ 584130 w 1618512"/>
                  <a:gd name="connsiteY1561" fmla="*/ 160288 h 1326524"/>
                  <a:gd name="connsiteX1562" fmla="*/ 599417 w 1618512"/>
                  <a:gd name="connsiteY1562" fmla="*/ 172753 h 1326524"/>
                  <a:gd name="connsiteX1563" fmla="*/ 582376 w 1618512"/>
                  <a:gd name="connsiteY1563" fmla="*/ 182686 h 1326524"/>
                  <a:gd name="connsiteX1564" fmla="*/ 567088 w 1618512"/>
                  <a:gd name="connsiteY1564" fmla="*/ 170221 h 1326524"/>
                  <a:gd name="connsiteX1565" fmla="*/ 584130 w 1618512"/>
                  <a:gd name="connsiteY1565" fmla="*/ 160288 h 1326524"/>
                  <a:gd name="connsiteX1566" fmla="*/ 1132890 w 1618512"/>
                  <a:gd name="connsiteY1566" fmla="*/ 158432 h 1326524"/>
                  <a:gd name="connsiteX1567" fmla="*/ 1144508 w 1618512"/>
                  <a:gd name="connsiteY1567" fmla="*/ 161133 h 1326524"/>
                  <a:gd name="connsiteX1568" fmla="*/ 1153214 w 1618512"/>
                  <a:gd name="connsiteY1568" fmla="*/ 178832 h 1326524"/>
                  <a:gd name="connsiteX1569" fmla="*/ 1133584 w 1618512"/>
                  <a:gd name="connsiteY1569" fmla="*/ 180764 h 1326524"/>
                  <a:gd name="connsiteX1570" fmla="*/ 1124878 w 1618512"/>
                  <a:gd name="connsiteY1570" fmla="*/ 163064 h 1326524"/>
                  <a:gd name="connsiteX1571" fmla="*/ 1132890 w 1618512"/>
                  <a:gd name="connsiteY1571" fmla="*/ 158432 h 1326524"/>
                  <a:gd name="connsiteX1572" fmla="*/ 668458 w 1618512"/>
                  <a:gd name="connsiteY1572" fmla="*/ 155413 h 1326524"/>
                  <a:gd name="connsiteX1573" fmla="*/ 677432 w 1618512"/>
                  <a:gd name="connsiteY1573" fmla="*/ 157672 h 1326524"/>
                  <a:gd name="connsiteX1574" fmla="*/ 673910 w 1618512"/>
                  <a:gd name="connsiteY1574" fmla="*/ 177080 h 1326524"/>
                  <a:gd name="connsiteX1575" fmla="*/ 654502 w 1618512"/>
                  <a:gd name="connsiteY1575" fmla="*/ 180603 h 1326524"/>
                  <a:gd name="connsiteX1576" fmla="*/ 658024 w 1618512"/>
                  <a:gd name="connsiteY1576" fmla="*/ 161194 h 1326524"/>
                  <a:gd name="connsiteX1577" fmla="*/ 668458 w 1618512"/>
                  <a:gd name="connsiteY1577" fmla="*/ 155413 h 1326524"/>
                  <a:gd name="connsiteX1578" fmla="*/ 1284408 w 1618512"/>
                  <a:gd name="connsiteY1578" fmla="*/ 153465 h 1326524"/>
                  <a:gd name="connsiteX1579" fmla="*/ 1293383 w 1618512"/>
                  <a:gd name="connsiteY1579" fmla="*/ 155723 h 1326524"/>
                  <a:gd name="connsiteX1580" fmla="*/ 1289861 w 1618512"/>
                  <a:gd name="connsiteY1580" fmla="*/ 175131 h 1326524"/>
                  <a:gd name="connsiteX1581" fmla="*/ 1270453 w 1618512"/>
                  <a:gd name="connsiteY1581" fmla="*/ 178653 h 1326524"/>
                  <a:gd name="connsiteX1582" fmla="*/ 1273975 w 1618512"/>
                  <a:gd name="connsiteY1582" fmla="*/ 159245 h 1326524"/>
                  <a:gd name="connsiteX1583" fmla="*/ 1284408 w 1618512"/>
                  <a:gd name="connsiteY1583" fmla="*/ 153465 h 1326524"/>
                  <a:gd name="connsiteX1584" fmla="*/ 382981 w 1618512"/>
                  <a:gd name="connsiteY1584" fmla="*/ 139610 h 1326524"/>
                  <a:gd name="connsiteX1585" fmla="*/ 398269 w 1618512"/>
                  <a:gd name="connsiteY1585" fmla="*/ 152075 h 1326524"/>
                  <a:gd name="connsiteX1586" fmla="*/ 381227 w 1618512"/>
                  <a:gd name="connsiteY1586" fmla="*/ 162007 h 1326524"/>
                  <a:gd name="connsiteX1587" fmla="*/ 365940 w 1618512"/>
                  <a:gd name="connsiteY1587" fmla="*/ 149542 h 1326524"/>
                  <a:gd name="connsiteX1588" fmla="*/ 382981 w 1618512"/>
                  <a:gd name="connsiteY1588" fmla="*/ 139610 h 1326524"/>
                  <a:gd name="connsiteX1589" fmla="*/ 876462 w 1618512"/>
                  <a:gd name="connsiteY1589" fmla="*/ 130381 h 1326524"/>
                  <a:gd name="connsiteX1590" fmla="*/ 891750 w 1618512"/>
                  <a:gd name="connsiteY1590" fmla="*/ 142846 h 1326524"/>
                  <a:gd name="connsiteX1591" fmla="*/ 874708 w 1618512"/>
                  <a:gd name="connsiteY1591" fmla="*/ 152779 h 1326524"/>
                  <a:gd name="connsiteX1592" fmla="*/ 859421 w 1618512"/>
                  <a:gd name="connsiteY1592" fmla="*/ 140314 h 1326524"/>
                  <a:gd name="connsiteX1593" fmla="*/ 876462 w 1618512"/>
                  <a:gd name="connsiteY1593" fmla="*/ 130381 h 1326524"/>
                  <a:gd name="connsiteX1594" fmla="*/ 557366 w 1618512"/>
                  <a:gd name="connsiteY1594" fmla="*/ 129064 h 1326524"/>
                  <a:gd name="connsiteX1595" fmla="*/ 568984 w 1618512"/>
                  <a:gd name="connsiteY1595" fmla="*/ 131765 h 1326524"/>
                  <a:gd name="connsiteX1596" fmla="*/ 577690 w 1618512"/>
                  <a:gd name="connsiteY1596" fmla="*/ 149464 h 1326524"/>
                  <a:gd name="connsiteX1597" fmla="*/ 558060 w 1618512"/>
                  <a:gd name="connsiteY1597" fmla="*/ 151396 h 1326524"/>
                  <a:gd name="connsiteX1598" fmla="*/ 549354 w 1618512"/>
                  <a:gd name="connsiteY1598" fmla="*/ 133696 h 1326524"/>
                  <a:gd name="connsiteX1599" fmla="*/ 557366 w 1618512"/>
                  <a:gd name="connsiteY1599" fmla="*/ 129064 h 1326524"/>
                  <a:gd name="connsiteX1600" fmla="*/ 1103466 w 1618512"/>
                  <a:gd name="connsiteY1600" fmla="*/ 124663 h 1326524"/>
                  <a:gd name="connsiteX1601" fmla="*/ 1115084 w 1618512"/>
                  <a:gd name="connsiteY1601" fmla="*/ 127363 h 1326524"/>
                  <a:gd name="connsiteX1602" fmla="*/ 1123790 w 1618512"/>
                  <a:gd name="connsiteY1602" fmla="*/ 145062 h 1326524"/>
                  <a:gd name="connsiteX1603" fmla="*/ 1104160 w 1618512"/>
                  <a:gd name="connsiteY1603" fmla="*/ 146994 h 1326524"/>
                  <a:gd name="connsiteX1604" fmla="*/ 1095454 w 1618512"/>
                  <a:gd name="connsiteY1604" fmla="*/ 129294 h 1326524"/>
                  <a:gd name="connsiteX1605" fmla="*/ 1103466 w 1618512"/>
                  <a:gd name="connsiteY1605" fmla="*/ 124663 h 1326524"/>
                  <a:gd name="connsiteX1606" fmla="*/ 1170656 w 1618512"/>
                  <a:gd name="connsiteY1606" fmla="*/ 124570 h 1326524"/>
                  <a:gd name="connsiteX1607" fmla="*/ 1185944 w 1618512"/>
                  <a:gd name="connsiteY1607" fmla="*/ 137035 h 1326524"/>
                  <a:gd name="connsiteX1608" fmla="*/ 1168902 w 1618512"/>
                  <a:gd name="connsiteY1608" fmla="*/ 146968 h 1326524"/>
                  <a:gd name="connsiteX1609" fmla="*/ 1153614 w 1618512"/>
                  <a:gd name="connsiteY1609" fmla="*/ 134503 h 1326524"/>
                  <a:gd name="connsiteX1610" fmla="*/ 1170656 w 1618512"/>
                  <a:gd name="connsiteY1610" fmla="*/ 124570 h 1326524"/>
                  <a:gd name="connsiteX1611" fmla="*/ 708884 w 1618512"/>
                  <a:gd name="connsiteY1611" fmla="*/ 124096 h 1326524"/>
                  <a:gd name="connsiteX1612" fmla="*/ 717859 w 1618512"/>
                  <a:gd name="connsiteY1612" fmla="*/ 126355 h 1326524"/>
                  <a:gd name="connsiteX1613" fmla="*/ 714337 w 1618512"/>
                  <a:gd name="connsiteY1613" fmla="*/ 145763 h 1326524"/>
                  <a:gd name="connsiteX1614" fmla="*/ 694929 w 1618512"/>
                  <a:gd name="connsiteY1614" fmla="*/ 149286 h 1326524"/>
                  <a:gd name="connsiteX1615" fmla="*/ 698451 w 1618512"/>
                  <a:gd name="connsiteY1615" fmla="*/ 129877 h 1326524"/>
                  <a:gd name="connsiteX1616" fmla="*/ 708884 w 1618512"/>
                  <a:gd name="connsiteY1616" fmla="*/ 124096 h 1326524"/>
                  <a:gd name="connsiteX1617" fmla="*/ 389563 w 1618512"/>
                  <a:gd name="connsiteY1617" fmla="*/ 121626 h 1326524"/>
                  <a:gd name="connsiteX1618" fmla="*/ 391697 w 1618512"/>
                  <a:gd name="connsiteY1618" fmla="*/ 125927 h 1326524"/>
                  <a:gd name="connsiteX1619" fmla="*/ 374656 w 1618512"/>
                  <a:gd name="connsiteY1619" fmla="*/ 135860 h 1326524"/>
                  <a:gd name="connsiteX1620" fmla="*/ 368769 w 1618512"/>
                  <a:gd name="connsiteY1620" fmla="*/ 133660 h 1326524"/>
                  <a:gd name="connsiteX1621" fmla="*/ 377956 w 1618512"/>
                  <a:gd name="connsiteY1621" fmla="*/ 127234 h 1326524"/>
                  <a:gd name="connsiteX1622" fmla="*/ 1254984 w 1618512"/>
                  <a:gd name="connsiteY1622" fmla="*/ 119696 h 1326524"/>
                  <a:gd name="connsiteX1623" fmla="*/ 1263959 w 1618512"/>
                  <a:gd name="connsiteY1623" fmla="*/ 121954 h 1326524"/>
                  <a:gd name="connsiteX1624" fmla="*/ 1260437 w 1618512"/>
                  <a:gd name="connsiteY1624" fmla="*/ 141363 h 1326524"/>
                  <a:gd name="connsiteX1625" fmla="*/ 1241029 w 1618512"/>
                  <a:gd name="connsiteY1625" fmla="*/ 144884 h 1326524"/>
                  <a:gd name="connsiteX1626" fmla="*/ 1244551 w 1618512"/>
                  <a:gd name="connsiteY1626" fmla="*/ 125476 h 1326524"/>
                  <a:gd name="connsiteX1627" fmla="*/ 1254984 w 1618512"/>
                  <a:gd name="connsiteY1627" fmla="*/ 119696 h 1326524"/>
                  <a:gd name="connsiteX1628" fmla="*/ 628315 w 1618512"/>
                  <a:gd name="connsiteY1628" fmla="*/ 114872 h 1326524"/>
                  <a:gd name="connsiteX1629" fmla="*/ 643602 w 1618512"/>
                  <a:gd name="connsiteY1629" fmla="*/ 127337 h 1326524"/>
                  <a:gd name="connsiteX1630" fmla="*/ 626561 w 1618512"/>
                  <a:gd name="connsiteY1630" fmla="*/ 137270 h 1326524"/>
                  <a:gd name="connsiteX1631" fmla="*/ 611273 w 1618512"/>
                  <a:gd name="connsiteY1631" fmla="*/ 124805 h 1326524"/>
                  <a:gd name="connsiteX1632" fmla="*/ 628315 w 1618512"/>
                  <a:gd name="connsiteY1632" fmla="*/ 114872 h 1326524"/>
                  <a:gd name="connsiteX1633" fmla="*/ 922510 w 1618512"/>
                  <a:gd name="connsiteY1633" fmla="*/ 109062 h 1326524"/>
                  <a:gd name="connsiteX1634" fmla="*/ 937798 w 1618512"/>
                  <a:gd name="connsiteY1634" fmla="*/ 121526 h 1326524"/>
                  <a:gd name="connsiteX1635" fmla="*/ 920756 w 1618512"/>
                  <a:gd name="connsiteY1635" fmla="*/ 131459 h 1326524"/>
                  <a:gd name="connsiteX1636" fmla="*/ 905469 w 1618512"/>
                  <a:gd name="connsiteY1636" fmla="*/ 118994 h 1326524"/>
                  <a:gd name="connsiteX1637" fmla="*/ 922510 w 1618512"/>
                  <a:gd name="connsiteY1637" fmla="*/ 109062 h 1326524"/>
                  <a:gd name="connsiteX1638" fmla="*/ 460739 w 1618512"/>
                  <a:gd name="connsiteY1638" fmla="*/ 108587 h 1326524"/>
                  <a:gd name="connsiteX1639" fmla="*/ 469713 w 1618512"/>
                  <a:gd name="connsiteY1639" fmla="*/ 110846 h 1326524"/>
                  <a:gd name="connsiteX1640" fmla="*/ 466191 w 1618512"/>
                  <a:gd name="connsiteY1640" fmla="*/ 130254 h 1326524"/>
                  <a:gd name="connsiteX1641" fmla="*/ 446783 w 1618512"/>
                  <a:gd name="connsiteY1641" fmla="*/ 133777 h 1326524"/>
                  <a:gd name="connsiteX1642" fmla="*/ 450305 w 1618512"/>
                  <a:gd name="connsiteY1642" fmla="*/ 114368 h 1326524"/>
                  <a:gd name="connsiteX1643" fmla="*/ 460739 w 1618512"/>
                  <a:gd name="connsiteY1643" fmla="*/ 108587 h 1326524"/>
                  <a:gd name="connsiteX1644" fmla="*/ 969508 w 1618512"/>
                  <a:gd name="connsiteY1644" fmla="*/ 103891 h 1326524"/>
                  <a:gd name="connsiteX1645" fmla="*/ 984796 w 1618512"/>
                  <a:gd name="connsiteY1645" fmla="*/ 116356 h 1326524"/>
                  <a:gd name="connsiteX1646" fmla="*/ 967754 w 1618512"/>
                  <a:gd name="connsiteY1646" fmla="*/ 126289 h 1326524"/>
                  <a:gd name="connsiteX1647" fmla="*/ 952467 w 1618512"/>
                  <a:gd name="connsiteY1647" fmla="*/ 113824 h 1326524"/>
                  <a:gd name="connsiteX1648" fmla="*/ 969508 w 1618512"/>
                  <a:gd name="connsiteY1648" fmla="*/ 103891 h 1326524"/>
                  <a:gd name="connsiteX1649" fmla="*/ 721361 w 1618512"/>
                  <a:gd name="connsiteY1649" fmla="*/ 88382 h 1326524"/>
                  <a:gd name="connsiteX1650" fmla="*/ 736648 w 1618512"/>
                  <a:gd name="connsiteY1650" fmla="*/ 100847 h 1326524"/>
                  <a:gd name="connsiteX1651" fmla="*/ 719607 w 1618512"/>
                  <a:gd name="connsiteY1651" fmla="*/ 110780 h 1326524"/>
                  <a:gd name="connsiteX1652" fmla="*/ 704319 w 1618512"/>
                  <a:gd name="connsiteY1652" fmla="*/ 98315 h 1326524"/>
                  <a:gd name="connsiteX1653" fmla="*/ 721361 w 1618512"/>
                  <a:gd name="connsiteY1653" fmla="*/ 88382 h 1326524"/>
                  <a:gd name="connsiteX1654" fmla="*/ 1204130 w 1618512"/>
                  <a:gd name="connsiteY1654" fmla="*/ 77732 h 1326524"/>
                  <a:gd name="connsiteX1655" fmla="*/ 1205396 w 1618512"/>
                  <a:gd name="connsiteY1655" fmla="*/ 78306 h 1326524"/>
                  <a:gd name="connsiteX1656" fmla="*/ 1204478 w 1618512"/>
                  <a:gd name="connsiteY1656" fmla="*/ 78334 h 1326524"/>
                  <a:gd name="connsiteX1657" fmla="*/ 1095195 w 1618512"/>
                  <a:gd name="connsiteY1657" fmla="*/ 53171 h 1326524"/>
                  <a:gd name="connsiteX1658" fmla="*/ 1105127 w 1618512"/>
                  <a:gd name="connsiteY1658" fmla="*/ 70212 h 1326524"/>
                  <a:gd name="connsiteX1659" fmla="*/ 1092663 w 1618512"/>
                  <a:gd name="connsiteY1659" fmla="*/ 85500 h 1326524"/>
                  <a:gd name="connsiteX1660" fmla="*/ 1082731 w 1618512"/>
                  <a:gd name="connsiteY1660" fmla="*/ 68458 h 1326524"/>
                  <a:gd name="connsiteX1661" fmla="*/ 1095195 w 1618512"/>
                  <a:gd name="connsiteY1661" fmla="*/ 53171 h 1326524"/>
                  <a:gd name="connsiteX1662" fmla="*/ 604296 w 1618512"/>
                  <a:gd name="connsiteY1662" fmla="*/ 51946 h 1326524"/>
                  <a:gd name="connsiteX1663" fmla="*/ 606228 w 1618512"/>
                  <a:gd name="connsiteY1663" fmla="*/ 71576 h 1326524"/>
                  <a:gd name="connsiteX1664" fmla="*/ 588528 w 1618512"/>
                  <a:gd name="connsiteY1664" fmla="*/ 80282 h 1326524"/>
                  <a:gd name="connsiteX1665" fmla="*/ 586597 w 1618512"/>
                  <a:gd name="connsiteY1665" fmla="*/ 60653 h 1326524"/>
                  <a:gd name="connsiteX1666" fmla="*/ 604296 w 1618512"/>
                  <a:gd name="connsiteY1666" fmla="*/ 51946 h 1326524"/>
                  <a:gd name="connsiteX1667" fmla="*/ 909740 w 1618512"/>
                  <a:gd name="connsiteY1667" fmla="*/ 49951 h 1326524"/>
                  <a:gd name="connsiteX1668" fmla="*/ 919672 w 1618512"/>
                  <a:gd name="connsiteY1668" fmla="*/ 66993 h 1326524"/>
                  <a:gd name="connsiteX1669" fmla="*/ 907208 w 1618512"/>
                  <a:gd name="connsiteY1669" fmla="*/ 82280 h 1326524"/>
                  <a:gd name="connsiteX1670" fmla="*/ 897276 w 1618512"/>
                  <a:gd name="connsiteY1670" fmla="*/ 65239 h 1326524"/>
                  <a:gd name="connsiteX1671" fmla="*/ 909740 w 1618512"/>
                  <a:gd name="connsiteY1671" fmla="*/ 49951 h 1326524"/>
                  <a:gd name="connsiteX1672" fmla="*/ 736794 w 1618512"/>
                  <a:gd name="connsiteY1672" fmla="*/ 48632 h 1326524"/>
                  <a:gd name="connsiteX1673" fmla="*/ 747227 w 1618512"/>
                  <a:gd name="connsiteY1673" fmla="*/ 54412 h 1326524"/>
                  <a:gd name="connsiteX1674" fmla="*/ 750749 w 1618512"/>
                  <a:gd name="connsiteY1674" fmla="*/ 73820 h 1326524"/>
                  <a:gd name="connsiteX1675" fmla="*/ 731341 w 1618512"/>
                  <a:gd name="connsiteY1675" fmla="*/ 70298 h 1326524"/>
                  <a:gd name="connsiteX1676" fmla="*/ 727819 w 1618512"/>
                  <a:gd name="connsiteY1676" fmla="*/ 50890 h 1326524"/>
                  <a:gd name="connsiteX1677" fmla="*/ 736794 w 1618512"/>
                  <a:gd name="connsiteY1677" fmla="*/ 48632 h 1326524"/>
                  <a:gd name="connsiteX1678" fmla="*/ 657835 w 1618512"/>
                  <a:gd name="connsiteY1678" fmla="*/ 48541 h 1326524"/>
                  <a:gd name="connsiteX1679" fmla="*/ 667768 w 1618512"/>
                  <a:gd name="connsiteY1679" fmla="*/ 65582 h 1326524"/>
                  <a:gd name="connsiteX1680" fmla="*/ 655303 w 1618512"/>
                  <a:gd name="connsiteY1680" fmla="*/ 80870 h 1326524"/>
                  <a:gd name="connsiteX1681" fmla="*/ 645370 w 1618512"/>
                  <a:gd name="connsiteY1681" fmla="*/ 63828 h 1326524"/>
                  <a:gd name="connsiteX1682" fmla="*/ 657835 w 1618512"/>
                  <a:gd name="connsiteY1682" fmla="*/ 48541 h 1326524"/>
                  <a:gd name="connsiteX1683" fmla="*/ 1039880 w 1618512"/>
                  <a:gd name="connsiteY1683" fmla="*/ 23905 h 1326524"/>
                  <a:gd name="connsiteX1684" fmla="*/ 1041152 w 1618512"/>
                  <a:gd name="connsiteY1684" fmla="*/ 24239 h 1326524"/>
                  <a:gd name="connsiteX1685" fmla="*/ 1040681 w 1618512"/>
                  <a:gd name="connsiteY1685" fmla="*/ 24473 h 1326524"/>
                  <a:gd name="connsiteX1686" fmla="*/ 645680 w 1618512"/>
                  <a:gd name="connsiteY1686" fmla="*/ 22286 h 1326524"/>
                  <a:gd name="connsiteX1687" fmla="*/ 649355 w 1618512"/>
                  <a:gd name="connsiteY1687" fmla="*/ 28642 h 1326524"/>
                  <a:gd name="connsiteX1688" fmla="*/ 646654 w 1618512"/>
                  <a:gd name="connsiteY1688" fmla="*/ 40261 h 1326524"/>
                  <a:gd name="connsiteX1689" fmla="*/ 628955 w 1618512"/>
                  <a:gd name="connsiteY1689" fmla="*/ 48966 h 1326524"/>
                  <a:gd name="connsiteX1690" fmla="*/ 627023 w 1618512"/>
                  <a:gd name="connsiteY1690" fmla="*/ 29336 h 1326524"/>
                  <a:gd name="connsiteX1691" fmla="*/ 629356 w 1618512"/>
                  <a:gd name="connsiteY1691" fmla="*/ 27013 h 1326524"/>
                  <a:gd name="connsiteX1692" fmla="*/ 950167 w 1618512"/>
                  <a:gd name="connsiteY1692" fmla="*/ 18634 h 1326524"/>
                  <a:gd name="connsiteX1693" fmla="*/ 960100 w 1618512"/>
                  <a:gd name="connsiteY1693" fmla="*/ 35676 h 1326524"/>
                  <a:gd name="connsiteX1694" fmla="*/ 947635 w 1618512"/>
                  <a:gd name="connsiteY1694" fmla="*/ 50963 h 1326524"/>
                  <a:gd name="connsiteX1695" fmla="*/ 937703 w 1618512"/>
                  <a:gd name="connsiteY1695" fmla="*/ 33921 h 1326524"/>
                  <a:gd name="connsiteX1696" fmla="*/ 950167 w 1618512"/>
                  <a:gd name="connsiteY1696" fmla="*/ 18634 h 1326524"/>
                  <a:gd name="connsiteX1697" fmla="*/ 777220 w 1618512"/>
                  <a:gd name="connsiteY1697" fmla="*/ 17315 h 1326524"/>
                  <a:gd name="connsiteX1698" fmla="*/ 787654 w 1618512"/>
                  <a:gd name="connsiteY1698" fmla="*/ 23095 h 1326524"/>
                  <a:gd name="connsiteX1699" fmla="*/ 791176 w 1618512"/>
                  <a:gd name="connsiteY1699" fmla="*/ 42503 h 1326524"/>
                  <a:gd name="connsiteX1700" fmla="*/ 771768 w 1618512"/>
                  <a:gd name="connsiteY1700" fmla="*/ 38981 h 1326524"/>
                  <a:gd name="connsiteX1701" fmla="*/ 768247 w 1618512"/>
                  <a:gd name="connsiteY1701" fmla="*/ 19573 h 1326524"/>
                  <a:gd name="connsiteX1702" fmla="*/ 777220 w 1618512"/>
                  <a:gd name="connsiteY1702" fmla="*/ 17315 h 1326524"/>
                  <a:gd name="connsiteX1703" fmla="*/ 984220 w 1618512"/>
                  <a:gd name="connsiteY1703" fmla="*/ 11347 h 1326524"/>
                  <a:gd name="connsiteX1704" fmla="*/ 995857 w 1618512"/>
                  <a:gd name="connsiteY1704" fmla="*/ 12357 h 1326524"/>
                  <a:gd name="connsiteX1705" fmla="*/ 1005909 w 1618512"/>
                  <a:gd name="connsiteY1705" fmla="*/ 14994 h 1326524"/>
                  <a:gd name="connsiteX1706" fmla="*/ 1001973 w 1618512"/>
                  <a:gd name="connsiteY1706" fmla="*/ 25529 h 1326524"/>
                  <a:gd name="connsiteX1707" fmla="*/ 993683 w 1618512"/>
                  <a:gd name="connsiteY1707" fmla="*/ 29643 h 1326524"/>
                  <a:gd name="connsiteX1708" fmla="*/ 983751 w 1618512"/>
                  <a:gd name="connsiteY1708" fmla="*/ 12602 h 1326524"/>
                  <a:gd name="connsiteX1709" fmla="*/ 709657 w 1618512"/>
                  <a:gd name="connsiteY1709" fmla="*/ 8914 h 1326524"/>
                  <a:gd name="connsiteX1710" fmla="*/ 711952 w 1618512"/>
                  <a:gd name="connsiteY1710" fmla="*/ 20166 h 1326524"/>
                  <a:gd name="connsiteX1711" fmla="*/ 699488 w 1618512"/>
                  <a:gd name="connsiteY1711" fmla="*/ 35454 h 1326524"/>
                  <a:gd name="connsiteX1712" fmla="*/ 689556 w 1618512"/>
                  <a:gd name="connsiteY1712" fmla="*/ 18412 h 1326524"/>
                  <a:gd name="connsiteX1713" fmla="*/ 692139 w 1618512"/>
                  <a:gd name="connsiteY1713" fmla="*/ 11498 h 1326524"/>
                  <a:gd name="connsiteX1714" fmla="*/ 802637 w 1618512"/>
                  <a:gd name="connsiteY1714" fmla="*/ 0 h 1326524"/>
                  <a:gd name="connsiteX1715" fmla="*/ 800825 w 1618512"/>
                  <a:gd name="connsiteY1715" fmla="*/ 4850 h 1326524"/>
                  <a:gd name="connsiteX1716" fmla="*/ 792535 w 1618512"/>
                  <a:gd name="connsiteY1716" fmla="*/ 8964 h 1326524"/>
                  <a:gd name="connsiteX1717" fmla="*/ 784987 w 1618512"/>
                  <a:gd name="connsiteY1717" fmla="*/ 3609 h 1326524"/>
                  <a:gd name="connsiteX1718" fmla="*/ 784436 w 1618512"/>
                  <a:gd name="connsiteY1718" fmla="*/ 909 h 132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</a:cxnLst>
                <a:rect l="l" t="t" r="r" b="b"/>
                <a:pathLst>
                  <a:path w="1618512" h="1326524">
                    <a:moveTo>
                      <a:pt x="827481" y="1314359"/>
                    </a:moveTo>
                    <a:cubicBezTo>
                      <a:pt x="831945" y="1314709"/>
                      <a:pt x="835888" y="1316279"/>
                      <a:pt x="838654" y="1318535"/>
                    </a:cubicBezTo>
                    <a:lnTo>
                      <a:pt x="842308" y="1325895"/>
                    </a:lnTo>
                    <a:lnTo>
                      <a:pt x="834895" y="1326524"/>
                    </a:lnTo>
                    <a:lnTo>
                      <a:pt x="810964" y="1325349"/>
                    </a:lnTo>
                    <a:lnTo>
                      <a:pt x="810440" y="1324292"/>
                    </a:lnTo>
                    <a:cubicBezTo>
                      <a:pt x="810924" y="1318107"/>
                      <a:pt x="818553" y="1313660"/>
                      <a:pt x="827481" y="1314359"/>
                    </a:cubicBezTo>
                    <a:close/>
                    <a:moveTo>
                      <a:pt x="909740" y="1305301"/>
                    </a:moveTo>
                    <a:cubicBezTo>
                      <a:pt x="912833" y="1305544"/>
                      <a:pt x="915491" y="1307573"/>
                      <a:pt x="917288" y="1310657"/>
                    </a:cubicBezTo>
                    <a:lnTo>
                      <a:pt x="919067" y="1319378"/>
                    </a:lnTo>
                    <a:lnTo>
                      <a:pt x="897404" y="1321217"/>
                    </a:lnTo>
                    <a:lnTo>
                      <a:pt x="897276" y="1320589"/>
                    </a:lnTo>
                    <a:cubicBezTo>
                      <a:pt x="897975" y="1311661"/>
                      <a:pt x="903555" y="1304817"/>
                      <a:pt x="909740" y="1305301"/>
                    </a:cubicBezTo>
                    <a:close/>
                    <a:moveTo>
                      <a:pt x="736793" y="1303982"/>
                    </a:moveTo>
                    <a:cubicBezTo>
                      <a:pt x="740306" y="1304620"/>
                      <a:pt x="744061" y="1306598"/>
                      <a:pt x="747227" y="1309763"/>
                    </a:cubicBezTo>
                    <a:lnTo>
                      <a:pt x="749437" y="1321943"/>
                    </a:lnTo>
                    <a:lnTo>
                      <a:pt x="730160" y="1319143"/>
                    </a:lnTo>
                    <a:lnTo>
                      <a:pt x="727819" y="1306241"/>
                    </a:lnTo>
                    <a:cubicBezTo>
                      <a:pt x="730013" y="1304048"/>
                      <a:pt x="733282" y="1303345"/>
                      <a:pt x="736793" y="1303982"/>
                    </a:cubicBezTo>
                    <a:close/>
                    <a:moveTo>
                      <a:pt x="810467" y="1265183"/>
                    </a:moveTo>
                    <a:cubicBezTo>
                      <a:pt x="816652" y="1265667"/>
                      <a:pt x="821099" y="1273297"/>
                      <a:pt x="820399" y="1282224"/>
                    </a:cubicBezTo>
                    <a:cubicBezTo>
                      <a:pt x="819700" y="1291152"/>
                      <a:pt x="814120" y="1297996"/>
                      <a:pt x="807935" y="1297512"/>
                    </a:cubicBezTo>
                    <a:cubicBezTo>
                      <a:pt x="801750" y="1297027"/>
                      <a:pt x="797303" y="1289398"/>
                      <a:pt x="798002" y="1280470"/>
                    </a:cubicBezTo>
                    <a:cubicBezTo>
                      <a:pt x="798701" y="1271543"/>
                      <a:pt x="804282" y="1264698"/>
                      <a:pt x="810467" y="1265183"/>
                    </a:cubicBezTo>
                    <a:close/>
                    <a:moveTo>
                      <a:pt x="637520" y="1263864"/>
                    </a:moveTo>
                    <a:cubicBezTo>
                      <a:pt x="641032" y="1264501"/>
                      <a:pt x="644787" y="1266478"/>
                      <a:pt x="647953" y="1269644"/>
                    </a:cubicBezTo>
                    <a:cubicBezTo>
                      <a:pt x="654285" y="1275977"/>
                      <a:pt x="655862" y="1284665"/>
                      <a:pt x="651475" y="1289052"/>
                    </a:cubicBezTo>
                    <a:cubicBezTo>
                      <a:pt x="647088" y="1293439"/>
                      <a:pt x="638399" y="1291862"/>
                      <a:pt x="632067" y="1285530"/>
                    </a:cubicBezTo>
                    <a:cubicBezTo>
                      <a:pt x="625735" y="1279198"/>
                      <a:pt x="624158" y="1270509"/>
                      <a:pt x="628545" y="1266122"/>
                    </a:cubicBezTo>
                    <a:cubicBezTo>
                      <a:pt x="630739" y="1263928"/>
                      <a:pt x="634008" y="1263226"/>
                      <a:pt x="637520" y="1263864"/>
                    </a:cubicBezTo>
                    <a:close/>
                    <a:moveTo>
                      <a:pt x="1165861" y="1263133"/>
                    </a:moveTo>
                    <a:lnTo>
                      <a:pt x="1167138" y="1264174"/>
                    </a:lnTo>
                    <a:lnTo>
                      <a:pt x="1149466" y="1272154"/>
                    </a:lnTo>
                    <a:lnTo>
                      <a:pt x="1154174" y="1265518"/>
                    </a:lnTo>
                    <a:cubicBezTo>
                      <a:pt x="1157258" y="1263720"/>
                      <a:pt x="1161397" y="1262783"/>
                      <a:pt x="1165861" y="1263133"/>
                    </a:cubicBezTo>
                    <a:close/>
                    <a:moveTo>
                      <a:pt x="942676" y="1256072"/>
                    </a:moveTo>
                    <a:cubicBezTo>
                      <a:pt x="948097" y="1259088"/>
                      <a:pt x="948962" y="1267876"/>
                      <a:pt x="944608" y="1275701"/>
                    </a:cubicBezTo>
                    <a:cubicBezTo>
                      <a:pt x="940253" y="1283526"/>
                      <a:pt x="932329" y="1287424"/>
                      <a:pt x="926908" y="1284407"/>
                    </a:cubicBezTo>
                    <a:cubicBezTo>
                      <a:pt x="921487" y="1281390"/>
                      <a:pt x="920622" y="1272602"/>
                      <a:pt x="924977" y="1264777"/>
                    </a:cubicBezTo>
                    <a:cubicBezTo>
                      <a:pt x="929331" y="1256952"/>
                      <a:pt x="937255" y="1253054"/>
                      <a:pt x="942676" y="1256072"/>
                    </a:cubicBezTo>
                    <a:close/>
                    <a:moveTo>
                      <a:pt x="1075173" y="1252755"/>
                    </a:moveTo>
                    <a:cubicBezTo>
                      <a:pt x="1078686" y="1253393"/>
                      <a:pt x="1082441" y="1255370"/>
                      <a:pt x="1085607" y="1258536"/>
                    </a:cubicBezTo>
                    <a:cubicBezTo>
                      <a:pt x="1091940" y="1264868"/>
                      <a:pt x="1093516" y="1273557"/>
                      <a:pt x="1089129" y="1277944"/>
                    </a:cubicBezTo>
                    <a:cubicBezTo>
                      <a:pt x="1084742" y="1282331"/>
                      <a:pt x="1076053" y="1280755"/>
                      <a:pt x="1069721" y="1274422"/>
                    </a:cubicBezTo>
                    <a:cubicBezTo>
                      <a:pt x="1063389" y="1268090"/>
                      <a:pt x="1061812" y="1259401"/>
                      <a:pt x="1066199" y="1255015"/>
                    </a:cubicBezTo>
                    <a:cubicBezTo>
                      <a:pt x="1068392" y="1252820"/>
                      <a:pt x="1071661" y="1252118"/>
                      <a:pt x="1075173" y="1252755"/>
                    </a:cubicBezTo>
                    <a:close/>
                    <a:moveTo>
                      <a:pt x="996215" y="1252664"/>
                    </a:moveTo>
                    <a:cubicBezTo>
                      <a:pt x="1002400" y="1253150"/>
                      <a:pt x="1006847" y="1260779"/>
                      <a:pt x="1006148" y="1269706"/>
                    </a:cubicBezTo>
                    <a:cubicBezTo>
                      <a:pt x="1005449" y="1278634"/>
                      <a:pt x="999868" y="1285479"/>
                      <a:pt x="993683" y="1284993"/>
                    </a:cubicBezTo>
                    <a:cubicBezTo>
                      <a:pt x="987498" y="1284509"/>
                      <a:pt x="983051" y="1276879"/>
                      <a:pt x="983751" y="1267952"/>
                    </a:cubicBezTo>
                    <a:cubicBezTo>
                      <a:pt x="984450" y="1259024"/>
                      <a:pt x="990030" y="1252180"/>
                      <a:pt x="996215" y="1252664"/>
                    </a:cubicBezTo>
                    <a:close/>
                    <a:moveTo>
                      <a:pt x="858593" y="1245509"/>
                    </a:moveTo>
                    <a:cubicBezTo>
                      <a:pt x="867520" y="1246209"/>
                      <a:pt x="874366" y="1251789"/>
                      <a:pt x="873880" y="1257974"/>
                    </a:cubicBezTo>
                    <a:cubicBezTo>
                      <a:pt x="873396" y="1264159"/>
                      <a:pt x="865766" y="1268606"/>
                      <a:pt x="856839" y="1267907"/>
                    </a:cubicBezTo>
                    <a:cubicBezTo>
                      <a:pt x="847912" y="1267208"/>
                      <a:pt x="841067" y="1261627"/>
                      <a:pt x="841551" y="1255442"/>
                    </a:cubicBezTo>
                    <a:cubicBezTo>
                      <a:pt x="842037" y="1249257"/>
                      <a:pt x="849666" y="1244810"/>
                      <a:pt x="858593" y="1245509"/>
                    </a:cubicBezTo>
                    <a:close/>
                    <a:moveTo>
                      <a:pt x="539498" y="1244191"/>
                    </a:moveTo>
                    <a:cubicBezTo>
                      <a:pt x="543050" y="1243842"/>
                      <a:pt x="547203" y="1244715"/>
                      <a:pt x="551116" y="1246892"/>
                    </a:cubicBezTo>
                    <a:cubicBezTo>
                      <a:pt x="558941" y="1251246"/>
                      <a:pt x="562839" y="1259170"/>
                      <a:pt x="559822" y="1264591"/>
                    </a:cubicBezTo>
                    <a:lnTo>
                      <a:pt x="559764" y="1264625"/>
                    </a:lnTo>
                    <a:lnTo>
                      <a:pt x="566110" y="1269127"/>
                    </a:lnTo>
                    <a:cubicBezTo>
                      <a:pt x="567908" y="1272211"/>
                      <a:pt x="568844" y="1276351"/>
                      <a:pt x="568495" y="1280814"/>
                    </a:cubicBezTo>
                    <a:lnTo>
                      <a:pt x="568439" y="1280963"/>
                    </a:lnTo>
                    <a:lnTo>
                      <a:pt x="547607" y="1275020"/>
                    </a:lnTo>
                    <a:lnTo>
                      <a:pt x="549936" y="1268787"/>
                    </a:lnTo>
                    <a:lnTo>
                      <a:pt x="540192" y="1266523"/>
                    </a:lnTo>
                    <a:cubicBezTo>
                      <a:pt x="532367" y="1262168"/>
                      <a:pt x="528469" y="1254244"/>
                      <a:pt x="531486" y="1248823"/>
                    </a:cubicBezTo>
                    <a:cubicBezTo>
                      <a:pt x="532995" y="1246112"/>
                      <a:pt x="535945" y="1244541"/>
                      <a:pt x="539498" y="1244191"/>
                    </a:cubicBezTo>
                    <a:close/>
                    <a:moveTo>
                      <a:pt x="606688" y="1244099"/>
                    </a:moveTo>
                    <a:cubicBezTo>
                      <a:pt x="615615" y="1244799"/>
                      <a:pt x="622460" y="1250380"/>
                      <a:pt x="621975" y="1256565"/>
                    </a:cubicBezTo>
                    <a:cubicBezTo>
                      <a:pt x="621491" y="1262749"/>
                      <a:pt x="613861" y="1267197"/>
                      <a:pt x="604934" y="1266497"/>
                    </a:cubicBezTo>
                    <a:cubicBezTo>
                      <a:pt x="596007" y="1265797"/>
                      <a:pt x="589162" y="1260217"/>
                      <a:pt x="589646" y="1254032"/>
                    </a:cubicBezTo>
                    <a:cubicBezTo>
                      <a:pt x="590131" y="1247847"/>
                      <a:pt x="597760" y="1243400"/>
                      <a:pt x="606688" y="1244099"/>
                    </a:cubicBezTo>
                    <a:close/>
                    <a:moveTo>
                      <a:pt x="691017" y="1239224"/>
                    </a:moveTo>
                    <a:cubicBezTo>
                      <a:pt x="694528" y="1238588"/>
                      <a:pt x="697797" y="1239290"/>
                      <a:pt x="699991" y="1241483"/>
                    </a:cubicBezTo>
                    <a:cubicBezTo>
                      <a:pt x="704378" y="1245870"/>
                      <a:pt x="702802" y="1254559"/>
                      <a:pt x="696469" y="1260891"/>
                    </a:cubicBezTo>
                    <a:cubicBezTo>
                      <a:pt x="690137" y="1267223"/>
                      <a:pt x="681448" y="1268801"/>
                      <a:pt x="677061" y="1264414"/>
                    </a:cubicBezTo>
                    <a:cubicBezTo>
                      <a:pt x="672674" y="1260027"/>
                      <a:pt x="674251" y="1251337"/>
                      <a:pt x="680583" y="1245005"/>
                    </a:cubicBezTo>
                    <a:cubicBezTo>
                      <a:pt x="683750" y="1241839"/>
                      <a:pt x="687504" y="1239862"/>
                      <a:pt x="691017" y="1239224"/>
                    </a:cubicBezTo>
                    <a:close/>
                    <a:moveTo>
                      <a:pt x="795067" y="1231986"/>
                    </a:moveTo>
                    <a:cubicBezTo>
                      <a:pt x="801252" y="1232471"/>
                      <a:pt x="805699" y="1240100"/>
                      <a:pt x="804999" y="1249028"/>
                    </a:cubicBezTo>
                    <a:cubicBezTo>
                      <a:pt x="804300" y="1257955"/>
                      <a:pt x="798720" y="1264800"/>
                      <a:pt x="792535" y="1264315"/>
                    </a:cubicBezTo>
                    <a:cubicBezTo>
                      <a:pt x="786350" y="1263830"/>
                      <a:pt x="781903" y="1256200"/>
                      <a:pt x="782603" y="1247274"/>
                    </a:cubicBezTo>
                    <a:cubicBezTo>
                      <a:pt x="783301" y="1238346"/>
                      <a:pt x="788882" y="1231501"/>
                      <a:pt x="795067" y="1231986"/>
                    </a:cubicBezTo>
                    <a:close/>
                    <a:moveTo>
                      <a:pt x="1048796" y="1226696"/>
                    </a:moveTo>
                    <a:cubicBezTo>
                      <a:pt x="1054217" y="1229713"/>
                      <a:pt x="1055082" y="1238501"/>
                      <a:pt x="1050727" y="1246326"/>
                    </a:cubicBezTo>
                    <a:cubicBezTo>
                      <a:pt x="1046373" y="1254151"/>
                      <a:pt x="1038449" y="1258049"/>
                      <a:pt x="1033028" y="1255032"/>
                    </a:cubicBezTo>
                    <a:cubicBezTo>
                      <a:pt x="1027607" y="1252015"/>
                      <a:pt x="1026742" y="1243227"/>
                      <a:pt x="1031096" y="1235402"/>
                    </a:cubicBezTo>
                    <a:cubicBezTo>
                      <a:pt x="1035451" y="1227577"/>
                      <a:pt x="1043375" y="1223680"/>
                      <a:pt x="1048796" y="1226696"/>
                    </a:cubicBezTo>
                    <a:close/>
                    <a:moveTo>
                      <a:pt x="1181293" y="1223381"/>
                    </a:moveTo>
                    <a:cubicBezTo>
                      <a:pt x="1184806" y="1224019"/>
                      <a:pt x="1188562" y="1225996"/>
                      <a:pt x="1191727" y="1229163"/>
                    </a:cubicBezTo>
                    <a:cubicBezTo>
                      <a:pt x="1198059" y="1235494"/>
                      <a:pt x="1199636" y="1244183"/>
                      <a:pt x="1195249" y="1248570"/>
                    </a:cubicBezTo>
                    <a:cubicBezTo>
                      <a:pt x="1190862" y="1252958"/>
                      <a:pt x="1182173" y="1251381"/>
                      <a:pt x="1175841" y="1245048"/>
                    </a:cubicBezTo>
                    <a:cubicBezTo>
                      <a:pt x="1169509" y="1238716"/>
                      <a:pt x="1167932" y="1230027"/>
                      <a:pt x="1172319" y="1225641"/>
                    </a:cubicBezTo>
                    <a:cubicBezTo>
                      <a:pt x="1174513" y="1223447"/>
                      <a:pt x="1177781" y="1222744"/>
                      <a:pt x="1181293" y="1223381"/>
                    </a:cubicBezTo>
                    <a:close/>
                    <a:moveTo>
                      <a:pt x="1102335" y="1223291"/>
                    </a:moveTo>
                    <a:cubicBezTo>
                      <a:pt x="1108520" y="1223776"/>
                      <a:pt x="1112967" y="1231405"/>
                      <a:pt x="1112267" y="1240332"/>
                    </a:cubicBezTo>
                    <a:cubicBezTo>
                      <a:pt x="1111568" y="1249260"/>
                      <a:pt x="1105988" y="1256105"/>
                      <a:pt x="1099803" y="1255620"/>
                    </a:cubicBezTo>
                    <a:cubicBezTo>
                      <a:pt x="1093618" y="1255135"/>
                      <a:pt x="1089171" y="1247505"/>
                      <a:pt x="1089871" y="1238579"/>
                    </a:cubicBezTo>
                    <a:cubicBezTo>
                      <a:pt x="1090569" y="1229650"/>
                      <a:pt x="1096150" y="1222806"/>
                      <a:pt x="1102335" y="1223291"/>
                    </a:cubicBezTo>
                    <a:close/>
                    <a:moveTo>
                      <a:pt x="901187" y="1202612"/>
                    </a:moveTo>
                    <a:cubicBezTo>
                      <a:pt x="907372" y="1203096"/>
                      <a:pt x="911819" y="1210726"/>
                      <a:pt x="911120" y="1219654"/>
                    </a:cubicBezTo>
                    <a:cubicBezTo>
                      <a:pt x="910421" y="1228581"/>
                      <a:pt x="904840" y="1235425"/>
                      <a:pt x="898655" y="1234941"/>
                    </a:cubicBezTo>
                    <a:cubicBezTo>
                      <a:pt x="892470" y="1234457"/>
                      <a:pt x="888023" y="1226827"/>
                      <a:pt x="888722" y="1217899"/>
                    </a:cubicBezTo>
                    <a:cubicBezTo>
                      <a:pt x="889422" y="1208972"/>
                      <a:pt x="895002" y="1202128"/>
                      <a:pt x="901187" y="1202612"/>
                    </a:cubicBezTo>
                    <a:close/>
                    <a:moveTo>
                      <a:pt x="736762" y="1178131"/>
                    </a:moveTo>
                    <a:cubicBezTo>
                      <a:pt x="745689" y="1178831"/>
                      <a:pt x="752534" y="1184411"/>
                      <a:pt x="752050" y="1190596"/>
                    </a:cubicBezTo>
                    <a:cubicBezTo>
                      <a:pt x="751566" y="1196781"/>
                      <a:pt x="743936" y="1201228"/>
                      <a:pt x="735008" y="1200529"/>
                    </a:cubicBezTo>
                    <a:cubicBezTo>
                      <a:pt x="726081" y="1199830"/>
                      <a:pt x="719237" y="1194249"/>
                      <a:pt x="719721" y="1188064"/>
                    </a:cubicBezTo>
                    <a:cubicBezTo>
                      <a:pt x="720205" y="1181879"/>
                      <a:pt x="727835" y="1177432"/>
                      <a:pt x="736762" y="1178131"/>
                    </a:cubicBezTo>
                    <a:close/>
                    <a:moveTo>
                      <a:pt x="417666" y="1176814"/>
                    </a:moveTo>
                    <a:cubicBezTo>
                      <a:pt x="421218" y="1176465"/>
                      <a:pt x="425372" y="1177338"/>
                      <a:pt x="429284" y="1179515"/>
                    </a:cubicBezTo>
                    <a:cubicBezTo>
                      <a:pt x="437109" y="1183869"/>
                      <a:pt x="441007" y="1191793"/>
                      <a:pt x="437990" y="1197214"/>
                    </a:cubicBezTo>
                    <a:cubicBezTo>
                      <a:pt x="434974" y="1202636"/>
                      <a:pt x="426185" y="1203500"/>
                      <a:pt x="418360" y="1199146"/>
                    </a:cubicBezTo>
                    <a:cubicBezTo>
                      <a:pt x="410535" y="1194791"/>
                      <a:pt x="406637" y="1186867"/>
                      <a:pt x="409654" y="1181446"/>
                    </a:cubicBezTo>
                    <a:cubicBezTo>
                      <a:pt x="411162" y="1178735"/>
                      <a:pt x="414114" y="1177164"/>
                      <a:pt x="417666" y="1176814"/>
                    </a:cubicBezTo>
                    <a:close/>
                    <a:moveTo>
                      <a:pt x="569185" y="1171846"/>
                    </a:moveTo>
                    <a:cubicBezTo>
                      <a:pt x="572696" y="1171210"/>
                      <a:pt x="575965" y="1171912"/>
                      <a:pt x="578159" y="1174105"/>
                    </a:cubicBezTo>
                    <a:cubicBezTo>
                      <a:pt x="582547" y="1178492"/>
                      <a:pt x="580969" y="1187181"/>
                      <a:pt x="574637" y="1193513"/>
                    </a:cubicBezTo>
                    <a:cubicBezTo>
                      <a:pt x="568305" y="1199845"/>
                      <a:pt x="559616" y="1201423"/>
                      <a:pt x="555229" y="1197036"/>
                    </a:cubicBezTo>
                    <a:cubicBezTo>
                      <a:pt x="550842" y="1192649"/>
                      <a:pt x="552419" y="1183959"/>
                      <a:pt x="558751" y="1177627"/>
                    </a:cubicBezTo>
                    <a:cubicBezTo>
                      <a:pt x="561917" y="1174461"/>
                      <a:pt x="565672" y="1172484"/>
                      <a:pt x="569185" y="1171846"/>
                    </a:cubicBezTo>
                    <a:close/>
                    <a:moveTo>
                      <a:pt x="1174415" y="1167023"/>
                    </a:moveTo>
                    <a:cubicBezTo>
                      <a:pt x="1183342" y="1167722"/>
                      <a:pt x="1190187" y="1173303"/>
                      <a:pt x="1189702" y="1179488"/>
                    </a:cubicBezTo>
                    <a:cubicBezTo>
                      <a:pt x="1189218" y="1185673"/>
                      <a:pt x="1181588" y="1190120"/>
                      <a:pt x="1172661" y="1189421"/>
                    </a:cubicBezTo>
                    <a:cubicBezTo>
                      <a:pt x="1163734" y="1188722"/>
                      <a:pt x="1156889" y="1183141"/>
                      <a:pt x="1157373" y="1176956"/>
                    </a:cubicBezTo>
                    <a:cubicBezTo>
                      <a:pt x="1157858" y="1170771"/>
                      <a:pt x="1165487" y="1166324"/>
                      <a:pt x="1174415" y="1167023"/>
                    </a:cubicBezTo>
                    <a:close/>
                    <a:moveTo>
                      <a:pt x="1051188" y="1163498"/>
                    </a:moveTo>
                    <a:cubicBezTo>
                      <a:pt x="1060115" y="1164197"/>
                      <a:pt x="1066960" y="1169778"/>
                      <a:pt x="1066475" y="1175963"/>
                    </a:cubicBezTo>
                    <a:cubicBezTo>
                      <a:pt x="1065991" y="1182148"/>
                      <a:pt x="1058361" y="1186595"/>
                      <a:pt x="1049434" y="1185896"/>
                    </a:cubicBezTo>
                    <a:cubicBezTo>
                      <a:pt x="1040507" y="1185197"/>
                      <a:pt x="1033662" y="1179616"/>
                      <a:pt x="1034146" y="1173431"/>
                    </a:cubicBezTo>
                    <a:cubicBezTo>
                      <a:pt x="1034631" y="1167246"/>
                      <a:pt x="1042260" y="1162799"/>
                      <a:pt x="1051188" y="1163498"/>
                    </a:cubicBezTo>
                    <a:close/>
                    <a:moveTo>
                      <a:pt x="488615" y="1162622"/>
                    </a:moveTo>
                    <a:cubicBezTo>
                      <a:pt x="497542" y="1163322"/>
                      <a:pt x="504387" y="1168902"/>
                      <a:pt x="503902" y="1175087"/>
                    </a:cubicBezTo>
                    <a:cubicBezTo>
                      <a:pt x="503418" y="1181272"/>
                      <a:pt x="495788" y="1185719"/>
                      <a:pt x="486861" y="1185020"/>
                    </a:cubicBezTo>
                    <a:cubicBezTo>
                      <a:pt x="477933" y="1184321"/>
                      <a:pt x="471089" y="1178740"/>
                      <a:pt x="471573" y="1172555"/>
                    </a:cubicBezTo>
                    <a:cubicBezTo>
                      <a:pt x="472058" y="1166370"/>
                      <a:pt x="479687" y="1161923"/>
                      <a:pt x="488615" y="1162622"/>
                    </a:cubicBezTo>
                    <a:close/>
                    <a:moveTo>
                      <a:pt x="1006839" y="1160738"/>
                    </a:moveTo>
                    <a:cubicBezTo>
                      <a:pt x="1010350" y="1160101"/>
                      <a:pt x="1013619" y="1160804"/>
                      <a:pt x="1015813" y="1162997"/>
                    </a:cubicBezTo>
                    <a:cubicBezTo>
                      <a:pt x="1020200" y="1167384"/>
                      <a:pt x="1018623" y="1176073"/>
                      <a:pt x="1012291" y="1182405"/>
                    </a:cubicBezTo>
                    <a:cubicBezTo>
                      <a:pt x="1005959" y="1188737"/>
                      <a:pt x="997270" y="1190314"/>
                      <a:pt x="992883" y="1185927"/>
                    </a:cubicBezTo>
                    <a:cubicBezTo>
                      <a:pt x="988496" y="1181541"/>
                      <a:pt x="990073" y="1172851"/>
                      <a:pt x="996405" y="1166519"/>
                    </a:cubicBezTo>
                    <a:cubicBezTo>
                      <a:pt x="999571" y="1163354"/>
                      <a:pt x="1003326" y="1161376"/>
                      <a:pt x="1006839" y="1160738"/>
                    </a:cubicBezTo>
                    <a:close/>
                    <a:moveTo>
                      <a:pt x="321039" y="1156337"/>
                    </a:moveTo>
                    <a:cubicBezTo>
                      <a:pt x="324550" y="1155701"/>
                      <a:pt x="327820" y="1156403"/>
                      <a:pt x="330013" y="1158596"/>
                    </a:cubicBezTo>
                    <a:lnTo>
                      <a:pt x="328757" y="1165518"/>
                    </a:lnTo>
                    <a:lnTo>
                      <a:pt x="317949" y="1158049"/>
                    </a:lnTo>
                    <a:close/>
                    <a:moveTo>
                      <a:pt x="872767" y="1154091"/>
                    </a:moveTo>
                    <a:cubicBezTo>
                      <a:pt x="878952" y="1154575"/>
                      <a:pt x="883399" y="1162205"/>
                      <a:pt x="882699" y="1171132"/>
                    </a:cubicBezTo>
                    <a:cubicBezTo>
                      <a:pt x="882350" y="1175596"/>
                      <a:pt x="880780" y="1179539"/>
                      <a:pt x="878524" y="1182306"/>
                    </a:cubicBezTo>
                    <a:lnTo>
                      <a:pt x="874707" y="1184200"/>
                    </a:lnTo>
                    <a:lnTo>
                      <a:pt x="875644" y="1186106"/>
                    </a:lnTo>
                    <a:cubicBezTo>
                      <a:pt x="872627" y="1191527"/>
                      <a:pt x="863839" y="1192392"/>
                      <a:pt x="856014" y="1188038"/>
                    </a:cubicBezTo>
                    <a:cubicBezTo>
                      <a:pt x="848189" y="1183683"/>
                      <a:pt x="844291" y="1175759"/>
                      <a:pt x="847308" y="1170338"/>
                    </a:cubicBezTo>
                    <a:cubicBezTo>
                      <a:pt x="848817" y="1167627"/>
                      <a:pt x="851767" y="1166056"/>
                      <a:pt x="855320" y="1165706"/>
                    </a:cubicBezTo>
                    <a:lnTo>
                      <a:pt x="861167" y="1167066"/>
                    </a:lnTo>
                    <a:lnTo>
                      <a:pt x="864477" y="1158205"/>
                    </a:lnTo>
                    <a:cubicBezTo>
                      <a:pt x="866733" y="1155439"/>
                      <a:pt x="869674" y="1153849"/>
                      <a:pt x="872767" y="1154091"/>
                    </a:cubicBezTo>
                    <a:close/>
                    <a:moveTo>
                      <a:pt x="1239567" y="1151384"/>
                    </a:moveTo>
                    <a:cubicBezTo>
                      <a:pt x="1245752" y="1151869"/>
                      <a:pt x="1250199" y="1159498"/>
                      <a:pt x="1249499" y="1168426"/>
                    </a:cubicBezTo>
                    <a:cubicBezTo>
                      <a:pt x="1248800" y="1177354"/>
                      <a:pt x="1243220" y="1184198"/>
                      <a:pt x="1237035" y="1183713"/>
                    </a:cubicBezTo>
                    <a:cubicBezTo>
                      <a:pt x="1230850" y="1183229"/>
                      <a:pt x="1226403" y="1175600"/>
                      <a:pt x="1227103" y="1166672"/>
                    </a:cubicBezTo>
                    <a:cubicBezTo>
                      <a:pt x="1227801" y="1157744"/>
                      <a:pt x="1233382" y="1150900"/>
                      <a:pt x="1239567" y="1151384"/>
                    </a:cubicBezTo>
                    <a:close/>
                    <a:moveTo>
                      <a:pt x="850040" y="1142818"/>
                    </a:moveTo>
                    <a:cubicBezTo>
                      <a:pt x="858968" y="1143517"/>
                      <a:pt x="865812" y="1149099"/>
                      <a:pt x="865328" y="1155283"/>
                    </a:cubicBezTo>
                    <a:cubicBezTo>
                      <a:pt x="864843" y="1161468"/>
                      <a:pt x="857214" y="1165916"/>
                      <a:pt x="848286" y="1165216"/>
                    </a:cubicBezTo>
                    <a:cubicBezTo>
                      <a:pt x="839359" y="1164516"/>
                      <a:pt x="832514" y="1158936"/>
                      <a:pt x="832999" y="1152751"/>
                    </a:cubicBezTo>
                    <a:cubicBezTo>
                      <a:pt x="833483" y="1146566"/>
                      <a:pt x="841113" y="1142119"/>
                      <a:pt x="850040" y="1142818"/>
                    </a:cubicBezTo>
                    <a:close/>
                    <a:moveTo>
                      <a:pt x="1280535" y="1137649"/>
                    </a:moveTo>
                    <a:cubicBezTo>
                      <a:pt x="1289463" y="1138348"/>
                      <a:pt x="1296307" y="1143929"/>
                      <a:pt x="1295823" y="1150114"/>
                    </a:cubicBezTo>
                    <a:cubicBezTo>
                      <a:pt x="1295338" y="1156299"/>
                      <a:pt x="1287709" y="1160746"/>
                      <a:pt x="1278781" y="1160047"/>
                    </a:cubicBezTo>
                    <a:cubicBezTo>
                      <a:pt x="1269853" y="1159347"/>
                      <a:pt x="1263009" y="1153767"/>
                      <a:pt x="1263494" y="1147582"/>
                    </a:cubicBezTo>
                    <a:cubicBezTo>
                      <a:pt x="1263978" y="1141397"/>
                      <a:pt x="1271607" y="1136950"/>
                      <a:pt x="1280535" y="1137649"/>
                    </a:cubicBezTo>
                    <a:close/>
                    <a:moveTo>
                      <a:pt x="961440" y="1136332"/>
                    </a:moveTo>
                    <a:cubicBezTo>
                      <a:pt x="964992" y="1135983"/>
                      <a:pt x="969146" y="1136855"/>
                      <a:pt x="973059" y="1139032"/>
                    </a:cubicBezTo>
                    <a:cubicBezTo>
                      <a:pt x="980883" y="1143387"/>
                      <a:pt x="984781" y="1151311"/>
                      <a:pt x="981764" y="1156732"/>
                    </a:cubicBezTo>
                    <a:cubicBezTo>
                      <a:pt x="978748" y="1162153"/>
                      <a:pt x="969959" y="1163019"/>
                      <a:pt x="962134" y="1158663"/>
                    </a:cubicBezTo>
                    <a:cubicBezTo>
                      <a:pt x="954310" y="1154309"/>
                      <a:pt x="950411" y="1146386"/>
                      <a:pt x="953428" y="1140965"/>
                    </a:cubicBezTo>
                    <a:cubicBezTo>
                      <a:pt x="954937" y="1138253"/>
                      <a:pt x="957888" y="1136682"/>
                      <a:pt x="961440" y="1136332"/>
                    </a:cubicBezTo>
                    <a:close/>
                    <a:moveTo>
                      <a:pt x="626855" y="1135757"/>
                    </a:moveTo>
                    <a:cubicBezTo>
                      <a:pt x="632276" y="1138773"/>
                      <a:pt x="633141" y="1147563"/>
                      <a:pt x="628787" y="1155388"/>
                    </a:cubicBezTo>
                    <a:cubicBezTo>
                      <a:pt x="624432" y="1163213"/>
                      <a:pt x="616508" y="1167110"/>
                      <a:pt x="611087" y="1164093"/>
                    </a:cubicBezTo>
                    <a:cubicBezTo>
                      <a:pt x="605666" y="1161077"/>
                      <a:pt x="604801" y="1152288"/>
                      <a:pt x="609156" y="1144464"/>
                    </a:cubicBezTo>
                    <a:cubicBezTo>
                      <a:pt x="613510" y="1136639"/>
                      <a:pt x="621434" y="1132740"/>
                      <a:pt x="626855" y="1135757"/>
                    </a:cubicBezTo>
                    <a:close/>
                    <a:moveTo>
                      <a:pt x="932299" y="1133762"/>
                    </a:moveTo>
                    <a:cubicBezTo>
                      <a:pt x="938484" y="1134246"/>
                      <a:pt x="942931" y="1141876"/>
                      <a:pt x="942231" y="1150804"/>
                    </a:cubicBezTo>
                    <a:cubicBezTo>
                      <a:pt x="941532" y="1159731"/>
                      <a:pt x="935952" y="1166575"/>
                      <a:pt x="929767" y="1166091"/>
                    </a:cubicBezTo>
                    <a:cubicBezTo>
                      <a:pt x="923582" y="1165607"/>
                      <a:pt x="919135" y="1157977"/>
                      <a:pt x="919835" y="1149050"/>
                    </a:cubicBezTo>
                    <a:cubicBezTo>
                      <a:pt x="920533" y="1140122"/>
                      <a:pt x="926114" y="1133278"/>
                      <a:pt x="932299" y="1133762"/>
                    </a:cubicBezTo>
                    <a:close/>
                    <a:moveTo>
                      <a:pt x="759352" y="1132443"/>
                    </a:moveTo>
                    <a:cubicBezTo>
                      <a:pt x="762864" y="1133080"/>
                      <a:pt x="766619" y="1135057"/>
                      <a:pt x="769785" y="1138223"/>
                    </a:cubicBezTo>
                    <a:cubicBezTo>
                      <a:pt x="776117" y="1144556"/>
                      <a:pt x="777695" y="1153244"/>
                      <a:pt x="773307" y="1157631"/>
                    </a:cubicBezTo>
                    <a:cubicBezTo>
                      <a:pt x="768920" y="1162018"/>
                      <a:pt x="760231" y="1160441"/>
                      <a:pt x="753899" y="1154109"/>
                    </a:cubicBezTo>
                    <a:cubicBezTo>
                      <a:pt x="747567" y="1147777"/>
                      <a:pt x="745990" y="1139088"/>
                      <a:pt x="750377" y="1134701"/>
                    </a:cubicBezTo>
                    <a:cubicBezTo>
                      <a:pt x="752571" y="1132507"/>
                      <a:pt x="755840" y="1131806"/>
                      <a:pt x="759352" y="1132443"/>
                    </a:cubicBezTo>
                    <a:close/>
                    <a:moveTo>
                      <a:pt x="1112958" y="1131364"/>
                    </a:moveTo>
                    <a:cubicBezTo>
                      <a:pt x="1116471" y="1130727"/>
                      <a:pt x="1119740" y="1131430"/>
                      <a:pt x="1121933" y="1133624"/>
                    </a:cubicBezTo>
                    <a:cubicBezTo>
                      <a:pt x="1126320" y="1138010"/>
                      <a:pt x="1124743" y="1146699"/>
                      <a:pt x="1118411" y="1153031"/>
                    </a:cubicBezTo>
                    <a:cubicBezTo>
                      <a:pt x="1112080" y="1159363"/>
                      <a:pt x="1103390" y="1160940"/>
                      <a:pt x="1099003" y="1156553"/>
                    </a:cubicBezTo>
                    <a:cubicBezTo>
                      <a:pt x="1094616" y="1152166"/>
                      <a:pt x="1096193" y="1143477"/>
                      <a:pt x="1102525" y="1137145"/>
                    </a:cubicBezTo>
                    <a:cubicBezTo>
                      <a:pt x="1105691" y="1133980"/>
                      <a:pt x="1109446" y="1132002"/>
                      <a:pt x="1112958" y="1131364"/>
                    </a:cubicBezTo>
                    <a:close/>
                    <a:moveTo>
                      <a:pt x="665589" y="1124847"/>
                    </a:moveTo>
                    <a:lnTo>
                      <a:pt x="676913" y="1134079"/>
                    </a:lnTo>
                    <a:lnTo>
                      <a:pt x="680394" y="1132352"/>
                    </a:lnTo>
                    <a:cubicBezTo>
                      <a:pt x="686579" y="1132836"/>
                      <a:pt x="691026" y="1140466"/>
                      <a:pt x="690326" y="1149393"/>
                    </a:cubicBezTo>
                    <a:cubicBezTo>
                      <a:pt x="689627" y="1158321"/>
                      <a:pt x="684047" y="1165165"/>
                      <a:pt x="677862" y="1164681"/>
                    </a:cubicBezTo>
                    <a:cubicBezTo>
                      <a:pt x="671677" y="1164196"/>
                      <a:pt x="667230" y="1156567"/>
                      <a:pt x="667929" y="1147639"/>
                    </a:cubicBezTo>
                    <a:lnTo>
                      <a:pt x="668428" y="1146307"/>
                    </a:lnTo>
                    <a:lnTo>
                      <a:pt x="663835" y="1147244"/>
                    </a:lnTo>
                    <a:cubicBezTo>
                      <a:pt x="654908" y="1146545"/>
                      <a:pt x="648063" y="1140965"/>
                      <a:pt x="648548" y="1134780"/>
                    </a:cubicBezTo>
                    <a:cubicBezTo>
                      <a:pt x="649032" y="1128595"/>
                      <a:pt x="656662" y="1124148"/>
                      <a:pt x="665589" y="1124847"/>
                    </a:cubicBezTo>
                    <a:close/>
                    <a:moveTo>
                      <a:pt x="479245" y="1111672"/>
                    </a:moveTo>
                    <a:cubicBezTo>
                      <a:pt x="482338" y="1111915"/>
                      <a:pt x="484996" y="1113943"/>
                      <a:pt x="486793" y="1117027"/>
                    </a:cubicBezTo>
                    <a:lnTo>
                      <a:pt x="487672" y="1121334"/>
                    </a:lnTo>
                    <a:lnTo>
                      <a:pt x="488879" y="1121087"/>
                    </a:lnTo>
                    <a:cubicBezTo>
                      <a:pt x="497806" y="1121786"/>
                      <a:pt x="504651" y="1127367"/>
                      <a:pt x="504167" y="1133552"/>
                    </a:cubicBezTo>
                    <a:cubicBezTo>
                      <a:pt x="503682" y="1139737"/>
                      <a:pt x="496052" y="1144184"/>
                      <a:pt x="487125" y="1143485"/>
                    </a:cubicBezTo>
                    <a:lnTo>
                      <a:pt x="483579" y="1140594"/>
                    </a:lnTo>
                    <a:lnTo>
                      <a:pt x="476713" y="1144001"/>
                    </a:lnTo>
                    <a:cubicBezTo>
                      <a:pt x="470528" y="1143517"/>
                      <a:pt x="466081" y="1135888"/>
                      <a:pt x="466781" y="1126960"/>
                    </a:cubicBezTo>
                    <a:cubicBezTo>
                      <a:pt x="467480" y="1118032"/>
                      <a:pt x="473060" y="1111188"/>
                      <a:pt x="479245" y="1111672"/>
                    </a:cubicBezTo>
                    <a:close/>
                    <a:moveTo>
                      <a:pt x="287731" y="1100407"/>
                    </a:moveTo>
                    <a:cubicBezTo>
                      <a:pt x="296659" y="1101106"/>
                      <a:pt x="303503" y="1106688"/>
                      <a:pt x="303019" y="1112872"/>
                    </a:cubicBezTo>
                    <a:cubicBezTo>
                      <a:pt x="302534" y="1119057"/>
                      <a:pt x="294905" y="1123505"/>
                      <a:pt x="285977" y="1122805"/>
                    </a:cubicBezTo>
                    <a:cubicBezTo>
                      <a:pt x="277049" y="1122105"/>
                      <a:pt x="270205" y="1116525"/>
                      <a:pt x="270690" y="1110340"/>
                    </a:cubicBezTo>
                    <a:cubicBezTo>
                      <a:pt x="271174" y="1104155"/>
                      <a:pt x="278804" y="1099708"/>
                      <a:pt x="287731" y="1100407"/>
                    </a:cubicBezTo>
                    <a:close/>
                    <a:moveTo>
                      <a:pt x="933021" y="1087811"/>
                    </a:moveTo>
                    <a:cubicBezTo>
                      <a:pt x="936572" y="1087462"/>
                      <a:pt x="940725" y="1088334"/>
                      <a:pt x="944638" y="1090511"/>
                    </a:cubicBezTo>
                    <a:cubicBezTo>
                      <a:pt x="952463" y="1094866"/>
                      <a:pt x="956361" y="1102790"/>
                      <a:pt x="953344" y="1108211"/>
                    </a:cubicBezTo>
                    <a:cubicBezTo>
                      <a:pt x="950327" y="1113632"/>
                      <a:pt x="941539" y="1114498"/>
                      <a:pt x="933714" y="1110142"/>
                    </a:cubicBezTo>
                    <a:cubicBezTo>
                      <a:pt x="925889" y="1105788"/>
                      <a:pt x="921991" y="1097865"/>
                      <a:pt x="925008" y="1092444"/>
                    </a:cubicBezTo>
                    <a:cubicBezTo>
                      <a:pt x="926516" y="1089733"/>
                      <a:pt x="929467" y="1088162"/>
                      <a:pt x="933021" y="1087811"/>
                    </a:cubicBezTo>
                    <a:close/>
                    <a:moveTo>
                      <a:pt x="1000210" y="1087720"/>
                    </a:moveTo>
                    <a:cubicBezTo>
                      <a:pt x="1009137" y="1088419"/>
                      <a:pt x="1015982" y="1093999"/>
                      <a:pt x="1015497" y="1100184"/>
                    </a:cubicBezTo>
                    <a:cubicBezTo>
                      <a:pt x="1015013" y="1106369"/>
                      <a:pt x="1007383" y="1110816"/>
                      <a:pt x="998456" y="1110117"/>
                    </a:cubicBezTo>
                    <a:cubicBezTo>
                      <a:pt x="989529" y="1109418"/>
                      <a:pt x="982684" y="1103838"/>
                      <a:pt x="983168" y="1097652"/>
                    </a:cubicBezTo>
                    <a:cubicBezTo>
                      <a:pt x="983653" y="1091467"/>
                      <a:pt x="991282" y="1087021"/>
                      <a:pt x="1000210" y="1087720"/>
                    </a:cubicBezTo>
                    <a:close/>
                    <a:moveTo>
                      <a:pt x="1075406" y="1085370"/>
                    </a:moveTo>
                    <a:cubicBezTo>
                      <a:pt x="1084333" y="1086069"/>
                      <a:pt x="1091178" y="1091649"/>
                      <a:pt x="1090693" y="1097834"/>
                    </a:cubicBezTo>
                    <a:cubicBezTo>
                      <a:pt x="1090209" y="1104019"/>
                      <a:pt x="1082579" y="1108466"/>
                      <a:pt x="1073652" y="1107767"/>
                    </a:cubicBezTo>
                    <a:cubicBezTo>
                      <a:pt x="1064724" y="1107068"/>
                      <a:pt x="1057880" y="1101487"/>
                      <a:pt x="1058364" y="1095302"/>
                    </a:cubicBezTo>
                    <a:cubicBezTo>
                      <a:pt x="1058849" y="1089117"/>
                      <a:pt x="1066478" y="1084670"/>
                      <a:pt x="1075406" y="1085370"/>
                    </a:cubicBezTo>
                    <a:close/>
                    <a:moveTo>
                      <a:pt x="1299820" y="1085105"/>
                    </a:moveTo>
                    <a:cubicBezTo>
                      <a:pt x="1303372" y="1084756"/>
                      <a:pt x="1307525" y="1085629"/>
                      <a:pt x="1311438" y="1087806"/>
                    </a:cubicBezTo>
                    <a:cubicBezTo>
                      <a:pt x="1319263" y="1092160"/>
                      <a:pt x="1323161" y="1100085"/>
                      <a:pt x="1320144" y="1105506"/>
                    </a:cubicBezTo>
                    <a:cubicBezTo>
                      <a:pt x="1317127" y="1110927"/>
                      <a:pt x="1308339" y="1111791"/>
                      <a:pt x="1300514" y="1107437"/>
                    </a:cubicBezTo>
                    <a:cubicBezTo>
                      <a:pt x="1292689" y="1103083"/>
                      <a:pt x="1288791" y="1095158"/>
                      <a:pt x="1291808" y="1089737"/>
                    </a:cubicBezTo>
                    <a:cubicBezTo>
                      <a:pt x="1293317" y="1087027"/>
                      <a:pt x="1296267" y="1085455"/>
                      <a:pt x="1299820" y="1085105"/>
                    </a:cubicBezTo>
                    <a:close/>
                    <a:moveTo>
                      <a:pt x="1367010" y="1085012"/>
                    </a:moveTo>
                    <a:cubicBezTo>
                      <a:pt x="1375938" y="1085711"/>
                      <a:pt x="1382782" y="1091292"/>
                      <a:pt x="1382297" y="1097477"/>
                    </a:cubicBezTo>
                    <a:cubicBezTo>
                      <a:pt x="1381813" y="1103662"/>
                      <a:pt x="1374183" y="1108109"/>
                      <a:pt x="1365256" y="1107410"/>
                    </a:cubicBezTo>
                    <a:cubicBezTo>
                      <a:pt x="1356328" y="1106710"/>
                      <a:pt x="1349484" y="1101130"/>
                      <a:pt x="1349968" y="1094945"/>
                    </a:cubicBezTo>
                    <a:cubicBezTo>
                      <a:pt x="1350453" y="1088760"/>
                      <a:pt x="1358082" y="1084313"/>
                      <a:pt x="1367010" y="1085012"/>
                    </a:cubicBezTo>
                    <a:close/>
                    <a:moveTo>
                      <a:pt x="1448923" y="1081476"/>
                    </a:moveTo>
                    <a:lnTo>
                      <a:pt x="1440074" y="1090494"/>
                    </a:lnTo>
                    <a:lnTo>
                      <a:pt x="1440905" y="1085918"/>
                    </a:lnTo>
                    <a:close/>
                    <a:moveTo>
                      <a:pt x="752064" y="1072210"/>
                    </a:moveTo>
                    <a:cubicBezTo>
                      <a:pt x="760992" y="1072909"/>
                      <a:pt x="767836" y="1078489"/>
                      <a:pt x="767352" y="1084675"/>
                    </a:cubicBezTo>
                    <a:cubicBezTo>
                      <a:pt x="766867" y="1090860"/>
                      <a:pt x="759238" y="1095306"/>
                      <a:pt x="750310" y="1094607"/>
                    </a:cubicBezTo>
                    <a:cubicBezTo>
                      <a:pt x="741382" y="1093908"/>
                      <a:pt x="734538" y="1088328"/>
                      <a:pt x="735023" y="1082143"/>
                    </a:cubicBezTo>
                    <a:cubicBezTo>
                      <a:pt x="735507" y="1075958"/>
                      <a:pt x="743137" y="1071511"/>
                      <a:pt x="752064" y="1072210"/>
                    </a:cubicBezTo>
                    <a:close/>
                    <a:moveTo>
                      <a:pt x="505023" y="1068380"/>
                    </a:moveTo>
                    <a:cubicBezTo>
                      <a:pt x="510444" y="1071396"/>
                      <a:pt x="511309" y="1080186"/>
                      <a:pt x="506954" y="1088011"/>
                    </a:cubicBezTo>
                    <a:cubicBezTo>
                      <a:pt x="502600" y="1095836"/>
                      <a:pt x="494676" y="1099733"/>
                      <a:pt x="489255" y="1096716"/>
                    </a:cubicBezTo>
                    <a:cubicBezTo>
                      <a:pt x="483835" y="1093700"/>
                      <a:pt x="482969" y="1084911"/>
                      <a:pt x="487323" y="1077087"/>
                    </a:cubicBezTo>
                    <a:cubicBezTo>
                      <a:pt x="491678" y="1069262"/>
                      <a:pt x="499602" y="1065363"/>
                      <a:pt x="505023" y="1068380"/>
                    </a:cubicBezTo>
                    <a:close/>
                    <a:moveTo>
                      <a:pt x="810467" y="1066384"/>
                    </a:moveTo>
                    <a:cubicBezTo>
                      <a:pt x="816652" y="1066868"/>
                      <a:pt x="821099" y="1074498"/>
                      <a:pt x="820399" y="1083426"/>
                    </a:cubicBezTo>
                    <a:cubicBezTo>
                      <a:pt x="819701" y="1092353"/>
                      <a:pt x="814120" y="1099197"/>
                      <a:pt x="807935" y="1098713"/>
                    </a:cubicBezTo>
                    <a:cubicBezTo>
                      <a:pt x="804843" y="1098471"/>
                      <a:pt x="802184" y="1096442"/>
                      <a:pt x="800388" y="1093358"/>
                    </a:cubicBezTo>
                    <a:lnTo>
                      <a:pt x="799496" y="1088990"/>
                    </a:lnTo>
                    <a:lnTo>
                      <a:pt x="797308" y="1089437"/>
                    </a:lnTo>
                    <a:cubicBezTo>
                      <a:pt x="788381" y="1088738"/>
                      <a:pt x="781536" y="1083157"/>
                      <a:pt x="782021" y="1076972"/>
                    </a:cubicBezTo>
                    <a:cubicBezTo>
                      <a:pt x="782505" y="1070787"/>
                      <a:pt x="790135" y="1066340"/>
                      <a:pt x="799062" y="1067040"/>
                    </a:cubicBezTo>
                    <a:lnTo>
                      <a:pt x="804814" y="1069189"/>
                    </a:lnTo>
                    <a:close/>
                    <a:moveTo>
                      <a:pt x="637520" y="1065065"/>
                    </a:moveTo>
                    <a:cubicBezTo>
                      <a:pt x="641033" y="1065702"/>
                      <a:pt x="644788" y="1067679"/>
                      <a:pt x="647954" y="1070845"/>
                    </a:cubicBezTo>
                    <a:cubicBezTo>
                      <a:pt x="654286" y="1077178"/>
                      <a:pt x="655863" y="1085866"/>
                      <a:pt x="651476" y="1090253"/>
                    </a:cubicBezTo>
                    <a:cubicBezTo>
                      <a:pt x="647089" y="1094640"/>
                      <a:pt x="638400" y="1093063"/>
                      <a:pt x="632068" y="1086731"/>
                    </a:cubicBezTo>
                    <a:cubicBezTo>
                      <a:pt x="625736" y="1080399"/>
                      <a:pt x="624159" y="1071710"/>
                      <a:pt x="628546" y="1067323"/>
                    </a:cubicBezTo>
                    <a:cubicBezTo>
                      <a:pt x="630740" y="1065130"/>
                      <a:pt x="634008" y="1064428"/>
                      <a:pt x="637520" y="1065065"/>
                    </a:cubicBezTo>
                    <a:close/>
                    <a:moveTo>
                      <a:pt x="1165862" y="1064333"/>
                    </a:moveTo>
                    <a:cubicBezTo>
                      <a:pt x="1174790" y="1065033"/>
                      <a:pt x="1181634" y="1070614"/>
                      <a:pt x="1181150" y="1076799"/>
                    </a:cubicBezTo>
                    <a:cubicBezTo>
                      <a:pt x="1180665" y="1082984"/>
                      <a:pt x="1173036" y="1087431"/>
                      <a:pt x="1164108" y="1086731"/>
                    </a:cubicBezTo>
                    <a:cubicBezTo>
                      <a:pt x="1155181" y="1086031"/>
                      <a:pt x="1148336" y="1080451"/>
                      <a:pt x="1148821" y="1074266"/>
                    </a:cubicBezTo>
                    <a:cubicBezTo>
                      <a:pt x="1149305" y="1068082"/>
                      <a:pt x="1156935" y="1063634"/>
                      <a:pt x="1165862" y="1064333"/>
                    </a:cubicBezTo>
                    <a:close/>
                    <a:moveTo>
                      <a:pt x="942677" y="1057272"/>
                    </a:moveTo>
                    <a:cubicBezTo>
                      <a:pt x="948098" y="1060288"/>
                      <a:pt x="948963" y="1069078"/>
                      <a:pt x="944609" y="1076903"/>
                    </a:cubicBezTo>
                    <a:cubicBezTo>
                      <a:pt x="940254" y="1084727"/>
                      <a:pt x="932330" y="1088625"/>
                      <a:pt x="926909" y="1085608"/>
                    </a:cubicBezTo>
                    <a:cubicBezTo>
                      <a:pt x="921488" y="1082592"/>
                      <a:pt x="920623" y="1073803"/>
                      <a:pt x="924978" y="1065978"/>
                    </a:cubicBezTo>
                    <a:cubicBezTo>
                      <a:pt x="929332" y="1058154"/>
                      <a:pt x="937256" y="1054255"/>
                      <a:pt x="942677" y="1057272"/>
                    </a:cubicBezTo>
                    <a:close/>
                    <a:moveTo>
                      <a:pt x="1248121" y="1055276"/>
                    </a:moveTo>
                    <a:cubicBezTo>
                      <a:pt x="1254306" y="1055760"/>
                      <a:pt x="1258753" y="1063390"/>
                      <a:pt x="1258053" y="1072317"/>
                    </a:cubicBezTo>
                    <a:cubicBezTo>
                      <a:pt x="1257354" y="1081245"/>
                      <a:pt x="1251774" y="1088089"/>
                      <a:pt x="1245589" y="1087605"/>
                    </a:cubicBezTo>
                    <a:cubicBezTo>
                      <a:pt x="1239404" y="1087120"/>
                      <a:pt x="1234957" y="1079491"/>
                      <a:pt x="1235657" y="1070563"/>
                    </a:cubicBezTo>
                    <a:cubicBezTo>
                      <a:pt x="1236355" y="1061636"/>
                      <a:pt x="1241936" y="1054791"/>
                      <a:pt x="1248121" y="1055276"/>
                    </a:cubicBezTo>
                    <a:close/>
                    <a:moveTo>
                      <a:pt x="1075174" y="1053957"/>
                    </a:moveTo>
                    <a:cubicBezTo>
                      <a:pt x="1078686" y="1054594"/>
                      <a:pt x="1082441" y="1056571"/>
                      <a:pt x="1085607" y="1059737"/>
                    </a:cubicBezTo>
                    <a:cubicBezTo>
                      <a:pt x="1091939" y="1066070"/>
                      <a:pt x="1093516" y="1074758"/>
                      <a:pt x="1089129" y="1079145"/>
                    </a:cubicBezTo>
                    <a:cubicBezTo>
                      <a:pt x="1084742" y="1083532"/>
                      <a:pt x="1076053" y="1081955"/>
                      <a:pt x="1069721" y="1075623"/>
                    </a:cubicBezTo>
                    <a:cubicBezTo>
                      <a:pt x="1063389" y="1069291"/>
                      <a:pt x="1061812" y="1060602"/>
                      <a:pt x="1066199" y="1056215"/>
                    </a:cubicBezTo>
                    <a:cubicBezTo>
                      <a:pt x="1068393" y="1054021"/>
                      <a:pt x="1071662" y="1053319"/>
                      <a:pt x="1075174" y="1053957"/>
                    </a:cubicBezTo>
                    <a:close/>
                    <a:moveTo>
                      <a:pt x="1124893" y="1051750"/>
                    </a:moveTo>
                    <a:cubicBezTo>
                      <a:pt x="1131078" y="1052234"/>
                      <a:pt x="1135525" y="1059864"/>
                      <a:pt x="1134826" y="1068791"/>
                    </a:cubicBezTo>
                    <a:cubicBezTo>
                      <a:pt x="1134126" y="1077719"/>
                      <a:pt x="1128546" y="1084563"/>
                      <a:pt x="1122361" y="1084079"/>
                    </a:cubicBezTo>
                    <a:cubicBezTo>
                      <a:pt x="1116176" y="1083594"/>
                      <a:pt x="1111729" y="1075965"/>
                      <a:pt x="1112428" y="1067037"/>
                    </a:cubicBezTo>
                    <a:cubicBezTo>
                      <a:pt x="1113127" y="1058110"/>
                      <a:pt x="1118708" y="1051265"/>
                      <a:pt x="1124893" y="1051750"/>
                    </a:cubicBezTo>
                    <a:close/>
                    <a:moveTo>
                      <a:pt x="389374" y="1049556"/>
                    </a:moveTo>
                    <a:cubicBezTo>
                      <a:pt x="392886" y="1050193"/>
                      <a:pt x="396641" y="1052170"/>
                      <a:pt x="399807" y="1055336"/>
                    </a:cubicBezTo>
                    <a:cubicBezTo>
                      <a:pt x="406139" y="1061669"/>
                      <a:pt x="407716" y="1070357"/>
                      <a:pt x="403329" y="1074744"/>
                    </a:cubicBezTo>
                    <a:cubicBezTo>
                      <a:pt x="398942" y="1079131"/>
                      <a:pt x="390253" y="1077554"/>
                      <a:pt x="383921" y="1071222"/>
                    </a:cubicBezTo>
                    <a:cubicBezTo>
                      <a:pt x="377589" y="1064890"/>
                      <a:pt x="376012" y="1056201"/>
                      <a:pt x="380399" y="1051814"/>
                    </a:cubicBezTo>
                    <a:cubicBezTo>
                      <a:pt x="382593" y="1049621"/>
                      <a:pt x="385862" y="1048919"/>
                      <a:pt x="389374" y="1049556"/>
                    </a:cubicBezTo>
                    <a:close/>
                    <a:moveTo>
                      <a:pt x="310415" y="1049465"/>
                    </a:moveTo>
                    <a:cubicBezTo>
                      <a:pt x="316600" y="1049949"/>
                      <a:pt x="321047" y="1057579"/>
                      <a:pt x="320348" y="1066506"/>
                    </a:cubicBezTo>
                    <a:cubicBezTo>
                      <a:pt x="319648" y="1075434"/>
                      <a:pt x="314068" y="1082278"/>
                      <a:pt x="307883" y="1081794"/>
                    </a:cubicBezTo>
                    <a:cubicBezTo>
                      <a:pt x="301698" y="1081309"/>
                      <a:pt x="297251" y="1073680"/>
                      <a:pt x="297950" y="1064752"/>
                    </a:cubicBezTo>
                    <a:cubicBezTo>
                      <a:pt x="298649" y="1055825"/>
                      <a:pt x="304230" y="1048980"/>
                      <a:pt x="310415" y="1049465"/>
                    </a:cubicBezTo>
                    <a:close/>
                    <a:moveTo>
                      <a:pt x="237206" y="1047269"/>
                    </a:moveTo>
                    <a:cubicBezTo>
                      <a:pt x="241670" y="1047619"/>
                      <a:pt x="245613" y="1049189"/>
                      <a:pt x="248380" y="1051445"/>
                    </a:cubicBezTo>
                    <a:lnTo>
                      <a:pt x="249205" y="1053110"/>
                    </a:lnTo>
                    <a:lnTo>
                      <a:pt x="256876" y="1052871"/>
                    </a:lnTo>
                    <a:cubicBezTo>
                      <a:pt x="262298" y="1055887"/>
                      <a:pt x="263162" y="1064676"/>
                      <a:pt x="258808" y="1072502"/>
                    </a:cubicBezTo>
                    <a:cubicBezTo>
                      <a:pt x="254453" y="1080327"/>
                      <a:pt x="246529" y="1084224"/>
                      <a:pt x="241108" y="1081207"/>
                    </a:cubicBezTo>
                    <a:cubicBezTo>
                      <a:pt x="238397" y="1079699"/>
                      <a:pt x="236826" y="1076747"/>
                      <a:pt x="236476" y="1073195"/>
                    </a:cubicBezTo>
                    <a:lnTo>
                      <a:pt x="237388" y="1069272"/>
                    </a:lnTo>
                    <a:lnTo>
                      <a:pt x="235452" y="1069666"/>
                    </a:lnTo>
                    <a:cubicBezTo>
                      <a:pt x="226524" y="1068967"/>
                      <a:pt x="219680" y="1063387"/>
                      <a:pt x="220164" y="1057202"/>
                    </a:cubicBezTo>
                    <a:cubicBezTo>
                      <a:pt x="220649" y="1051017"/>
                      <a:pt x="228278" y="1046570"/>
                      <a:pt x="237206" y="1047269"/>
                    </a:cubicBezTo>
                    <a:close/>
                    <a:moveTo>
                      <a:pt x="858594" y="1046711"/>
                    </a:moveTo>
                    <a:cubicBezTo>
                      <a:pt x="867522" y="1047410"/>
                      <a:pt x="874366" y="1052990"/>
                      <a:pt x="873882" y="1059175"/>
                    </a:cubicBezTo>
                    <a:lnTo>
                      <a:pt x="869244" y="1065713"/>
                    </a:lnTo>
                    <a:lnTo>
                      <a:pt x="874258" y="1064689"/>
                    </a:lnTo>
                    <a:cubicBezTo>
                      <a:pt x="883185" y="1065389"/>
                      <a:pt x="890030" y="1070969"/>
                      <a:pt x="889546" y="1077154"/>
                    </a:cubicBezTo>
                    <a:cubicBezTo>
                      <a:pt x="889061" y="1083339"/>
                      <a:pt x="881432" y="1087786"/>
                      <a:pt x="872504" y="1087087"/>
                    </a:cubicBezTo>
                    <a:cubicBezTo>
                      <a:pt x="863577" y="1086388"/>
                      <a:pt x="856732" y="1080807"/>
                      <a:pt x="857217" y="1074622"/>
                    </a:cubicBezTo>
                    <a:lnTo>
                      <a:pt x="861854" y="1068084"/>
                    </a:lnTo>
                    <a:lnTo>
                      <a:pt x="856840" y="1069108"/>
                    </a:lnTo>
                    <a:cubicBezTo>
                      <a:pt x="847913" y="1068409"/>
                      <a:pt x="841068" y="1062828"/>
                      <a:pt x="841553" y="1056643"/>
                    </a:cubicBezTo>
                    <a:cubicBezTo>
                      <a:pt x="842037" y="1050458"/>
                      <a:pt x="849667" y="1046011"/>
                      <a:pt x="858594" y="1046711"/>
                    </a:cubicBezTo>
                    <a:close/>
                    <a:moveTo>
                      <a:pt x="183642" y="1046364"/>
                    </a:moveTo>
                    <a:lnTo>
                      <a:pt x="183966" y="1046485"/>
                    </a:lnTo>
                    <a:lnTo>
                      <a:pt x="184149" y="1046853"/>
                    </a:lnTo>
                    <a:close/>
                    <a:moveTo>
                      <a:pt x="539498" y="1045393"/>
                    </a:moveTo>
                    <a:cubicBezTo>
                      <a:pt x="543050" y="1045044"/>
                      <a:pt x="547204" y="1045917"/>
                      <a:pt x="551116" y="1048094"/>
                    </a:cubicBezTo>
                    <a:lnTo>
                      <a:pt x="554414" y="1054799"/>
                    </a:lnTo>
                    <a:lnTo>
                      <a:pt x="562320" y="1050875"/>
                    </a:lnTo>
                    <a:cubicBezTo>
                      <a:pt x="568505" y="1051359"/>
                      <a:pt x="572952" y="1058989"/>
                      <a:pt x="572253" y="1067917"/>
                    </a:cubicBezTo>
                    <a:cubicBezTo>
                      <a:pt x="571553" y="1076844"/>
                      <a:pt x="565973" y="1083688"/>
                      <a:pt x="559788" y="1083204"/>
                    </a:cubicBezTo>
                    <a:cubicBezTo>
                      <a:pt x="556695" y="1082962"/>
                      <a:pt x="554038" y="1080933"/>
                      <a:pt x="552240" y="1077849"/>
                    </a:cubicBezTo>
                    <a:lnTo>
                      <a:pt x="550671" y="1070160"/>
                    </a:lnTo>
                    <a:lnTo>
                      <a:pt x="540192" y="1067725"/>
                    </a:lnTo>
                    <a:cubicBezTo>
                      <a:pt x="532367" y="1063371"/>
                      <a:pt x="528470" y="1055446"/>
                      <a:pt x="531486" y="1050025"/>
                    </a:cubicBezTo>
                    <a:cubicBezTo>
                      <a:pt x="532994" y="1047315"/>
                      <a:pt x="535946" y="1045743"/>
                      <a:pt x="539498" y="1045393"/>
                    </a:cubicBezTo>
                    <a:close/>
                    <a:moveTo>
                      <a:pt x="691016" y="1040425"/>
                    </a:moveTo>
                    <a:cubicBezTo>
                      <a:pt x="694529" y="1039789"/>
                      <a:pt x="697797" y="1040491"/>
                      <a:pt x="699992" y="1042684"/>
                    </a:cubicBezTo>
                    <a:cubicBezTo>
                      <a:pt x="704378" y="1047071"/>
                      <a:pt x="702801" y="1055760"/>
                      <a:pt x="696469" y="1062092"/>
                    </a:cubicBezTo>
                    <a:cubicBezTo>
                      <a:pt x="690137" y="1068424"/>
                      <a:pt x="681448" y="1070002"/>
                      <a:pt x="677061" y="1065615"/>
                    </a:cubicBezTo>
                    <a:cubicBezTo>
                      <a:pt x="672674" y="1061228"/>
                      <a:pt x="674251" y="1052538"/>
                      <a:pt x="680583" y="1046206"/>
                    </a:cubicBezTo>
                    <a:cubicBezTo>
                      <a:pt x="683749" y="1043040"/>
                      <a:pt x="687505" y="1041063"/>
                      <a:pt x="691016" y="1040425"/>
                    </a:cubicBezTo>
                    <a:close/>
                    <a:moveTo>
                      <a:pt x="923745" y="1031071"/>
                    </a:moveTo>
                    <a:cubicBezTo>
                      <a:pt x="929930" y="1031555"/>
                      <a:pt x="934377" y="1039185"/>
                      <a:pt x="933677" y="1048112"/>
                    </a:cubicBezTo>
                    <a:cubicBezTo>
                      <a:pt x="932979" y="1057040"/>
                      <a:pt x="927399" y="1063884"/>
                      <a:pt x="921213" y="1063400"/>
                    </a:cubicBezTo>
                    <a:cubicBezTo>
                      <a:pt x="915028" y="1062915"/>
                      <a:pt x="910582" y="1055286"/>
                      <a:pt x="911281" y="1046358"/>
                    </a:cubicBezTo>
                    <a:cubicBezTo>
                      <a:pt x="911980" y="1037430"/>
                      <a:pt x="917560" y="1030586"/>
                      <a:pt x="923745" y="1031071"/>
                    </a:cubicBezTo>
                    <a:close/>
                    <a:moveTo>
                      <a:pt x="1048796" y="1027899"/>
                    </a:moveTo>
                    <a:cubicBezTo>
                      <a:pt x="1054217" y="1030915"/>
                      <a:pt x="1055082" y="1039703"/>
                      <a:pt x="1050728" y="1047528"/>
                    </a:cubicBezTo>
                    <a:cubicBezTo>
                      <a:pt x="1046373" y="1055353"/>
                      <a:pt x="1038449" y="1059251"/>
                      <a:pt x="1033028" y="1056234"/>
                    </a:cubicBezTo>
                    <a:cubicBezTo>
                      <a:pt x="1027607" y="1053218"/>
                      <a:pt x="1026742" y="1044429"/>
                      <a:pt x="1031097" y="1036604"/>
                    </a:cubicBezTo>
                    <a:cubicBezTo>
                      <a:pt x="1035451" y="1028779"/>
                      <a:pt x="1043375" y="1024881"/>
                      <a:pt x="1048796" y="1027899"/>
                    </a:cubicBezTo>
                    <a:close/>
                    <a:moveTo>
                      <a:pt x="1354240" y="1025902"/>
                    </a:moveTo>
                    <a:cubicBezTo>
                      <a:pt x="1360425" y="1026386"/>
                      <a:pt x="1364872" y="1034016"/>
                      <a:pt x="1364173" y="1042943"/>
                    </a:cubicBezTo>
                    <a:cubicBezTo>
                      <a:pt x="1363474" y="1051871"/>
                      <a:pt x="1357893" y="1058715"/>
                      <a:pt x="1351708" y="1058231"/>
                    </a:cubicBezTo>
                    <a:cubicBezTo>
                      <a:pt x="1345523" y="1057746"/>
                      <a:pt x="1341076" y="1050117"/>
                      <a:pt x="1341775" y="1041189"/>
                    </a:cubicBezTo>
                    <a:cubicBezTo>
                      <a:pt x="1342475" y="1032261"/>
                      <a:pt x="1348055" y="1025417"/>
                      <a:pt x="1354240" y="1025902"/>
                    </a:cubicBezTo>
                    <a:close/>
                    <a:moveTo>
                      <a:pt x="1181293" y="1024582"/>
                    </a:moveTo>
                    <a:cubicBezTo>
                      <a:pt x="1184806" y="1025220"/>
                      <a:pt x="1188561" y="1027197"/>
                      <a:pt x="1191727" y="1030363"/>
                    </a:cubicBezTo>
                    <a:cubicBezTo>
                      <a:pt x="1198059" y="1036695"/>
                      <a:pt x="1199636" y="1045384"/>
                      <a:pt x="1195249" y="1049771"/>
                    </a:cubicBezTo>
                    <a:cubicBezTo>
                      <a:pt x="1190862" y="1054158"/>
                      <a:pt x="1182173" y="1052582"/>
                      <a:pt x="1175841" y="1046249"/>
                    </a:cubicBezTo>
                    <a:cubicBezTo>
                      <a:pt x="1169509" y="1039917"/>
                      <a:pt x="1167933" y="1031228"/>
                      <a:pt x="1172319" y="1026842"/>
                    </a:cubicBezTo>
                    <a:cubicBezTo>
                      <a:pt x="1174512" y="1024647"/>
                      <a:pt x="1177781" y="1023945"/>
                      <a:pt x="1181293" y="1024582"/>
                    </a:cubicBezTo>
                    <a:close/>
                    <a:moveTo>
                      <a:pt x="739294" y="1013098"/>
                    </a:moveTo>
                    <a:cubicBezTo>
                      <a:pt x="745480" y="1013583"/>
                      <a:pt x="749926" y="1021212"/>
                      <a:pt x="749226" y="1030140"/>
                    </a:cubicBezTo>
                    <a:cubicBezTo>
                      <a:pt x="748528" y="1039068"/>
                      <a:pt x="742947" y="1045912"/>
                      <a:pt x="736762" y="1045427"/>
                    </a:cubicBezTo>
                    <a:cubicBezTo>
                      <a:pt x="730578" y="1044943"/>
                      <a:pt x="726130" y="1037313"/>
                      <a:pt x="726830" y="1028386"/>
                    </a:cubicBezTo>
                    <a:cubicBezTo>
                      <a:pt x="727529" y="1019458"/>
                      <a:pt x="733109" y="1012614"/>
                      <a:pt x="739294" y="1013098"/>
                    </a:cubicBezTo>
                    <a:close/>
                    <a:moveTo>
                      <a:pt x="562585" y="1009339"/>
                    </a:moveTo>
                    <a:cubicBezTo>
                      <a:pt x="568770" y="1009823"/>
                      <a:pt x="573218" y="1017453"/>
                      <a:pt x="572517" y="1026380"/>
                    </a:cubicBezTo>
                    <a:cubicBezTo>
                      <a:pt x="571818" y="1035308"/>
                      <a:pt x="566238" y="1042152"/>
                      <a:pt x="560053" y="1041668"/>
                    </a:cubicBezTo>
                    <a:cubicBezTo>
                      <a:pt x="553868" y="1041184"/>
                      <a:pt x="549421" y="1033554"/>
                      <a:pt x="550121" y="1024626"/>
                    </a:cubicBezTo>
                    <a:cubicBezTo>
                      <a:pt x="550819" y="1015699"/>
                      <a:pt x="556401" y="1008855"/>
                      <a:pt x="562585" y="1009339"/>
                    </a:cubicBezTo>
                    <a:close/>
                    <a:moveTo>
                      <a:pt x="361436" y="988660"/>
                    </a:moveTo>
                    <a:cubicBezTo>
                      <a:pt x="367621" y="989144"/>
                      <a:pt x="372068" y="996774"/>
                      <a:pt x="371369" y="1005701"/>
                    </a:cubicBezTo>
                    <a:cubicBezTo>
                      <a:pt x="370670" y="1014629"/>
                      <a:pt x="365089" y="1021473"/>
                      <a:pt x="358904" y="1020989"/>
                    </a:cubicBezTo>
                    <a:cubicBezTo>
                      <a:pt x="352719" y="1020504"/>
                      <a:pt x="348272" y="1012875"/>
                      <a:pt x="348971" y="1003947"/>
                    </a:cubicBezTo>
                    <a:cubicBezTo>
                      <a:pt x="349671" y="995019"/>
                      <a:pt x="355251" y="988175"/>
                      <a:pt x="361436" y="988660"/>
                    </a:cubicBezTo>
                    <a:close/>
                    <a:moveTo>
                      <a:pt x="1387176" y="976671"/>
                    </a:moveTo>
                    <a:cubicBezTo>
                      <a:pt x="1392597" y="979687"/>
                      <a:pt x="1393462" y="988476"/>
                      <a:pt x="1389108" y="996302"/>
                    </a:cubicBezTo>
                    <a:cubicBezTo>
                      <a:pt x="1384753" y="1004127"/>
                      <a:pt x="1376829" y="1008024"/>
                      <a:pt x="1371408" y="1005007"/>
                    </a:cubicBezTo>
                    <a:cubicBezTo>
                      <a:pt x="1365987" y="1001991"/>
                      <a:pt x="1365122" y="993203"/>
                      <a:pt x="1369477" y="985378"/>
                    </a:cubicBezTo>
                    <a:cubicBezTo>
                      <a:pt x="1373831" y="977553"/>
                      <a:pt x="1381755" y="973655"/>
                      <a:pt x="1387176" y="976671"/>
                    </a:cubicBezTo>
                    <a:close/>
                    <a:moveTo>
                      <a:pt x="1519674" y="973356"/>
                    </a:moveTo>
                    <a:cubicBezTo>
                      <a:pt x="1523186" y="973993"/>
                      <a:pt x="1526941" y="975970"/>
                      <a:pt x="1530107" y="979136"/>
                    </a:cubicBezTo>
                    <a:lnTo>
                      <a:pt x="1530194" y="979613"/>
                    </a:lnTo>
                    <a:lnTo>
                      <a:pt x="1518894" y="997611"/>
                    </a:lnTo>
                    <a:lnTo>
                      <a:pt x="1514221" y="995022"/>
                    </a:lnTo>
                    <a:cubicBezTo>
                      <a:pt x="1507890" y="988690"/>
                      <a:pt x="1506312" y="980001"/>
                      <a:pt x="1510699" y="975614"/>
                    </a:cubicBezTo>
                    <a:cubicBezTo>
                      <a:pt x="1512893" y="973421"/>
                      <a:pt x="1516162" y="972719"/>
                      <a:pt x="1519674" y="973356"/>
                    </a:cubicBezTo>
                    <a:close/>
                    <a:moveTo>
                      <a:pt x="1440715" y="973265"/>
                    </a:moveTo>
                    <a:cubicBezTo>
                      <a:pt x="1446900" y="973749"/>
                      <a:pt x="1451347" y="981379"/>
                      <a:pt x="1450648" y="990306"/>
                    </a:cubicBezTo>
                    <a:cubicBezTo>
                      <a:pt x="1449948" y="999234"/>
                      <a:pt x="1444368" y="1006078"/>
                      <a:pt x="1438183" y="1005594"/>
                    </a:cubicBezTo>
                    <a:cubicBezTo>
                      <a:pt x="1431998" y="1005109"/>
                      <a:pt x="1427551" y="997480"/>
                      <a:pt x="1428250" y="988552"/>
                    </a:cubicBezTo>
                    <a:cubicBezTo>
                      <a:pt x="1428949" y="979625"/>
                      <a:pt x="1434530" y="972780"/>
                      <a:pt x="1440715" y="973265"/>
                    </a:cubicBezTo>
                    <a:close/>
                    <a:moveTo>
                      <a:pt x="1303093" y="966110"/>
                    </a:moveTo>
                    <a:cubicBezTo>
                      <a:pt x="1312021" y="966809"/>
                      <a:pt x="1318865" y="972389"/>
                      <a:pt x="1318381" y="978574"/>
                    </a:cubicBezTo>
                    <a:cubicBezTo>
                      <a:pt x="1317896" y="984759"/>
                      <a:pt x="1310267" y="989206"/>
                      <a:pt x="1301339" y="988507"/>
                    </a:cubicBezTo>
                    <a:cubicBezTo>
                      <a:pt x="1292412" y="987808"/>
                      <a:pt x="1285567" y="982228"/>
                      <a:pt x="1286052" y="976043"/>
                    </a:cubicBezTo>
                    <a:cubicBezTo>
                      <a:pt x="1286536" y="969857"/>
                      <a:pt x="1294166" y="965411"/>
                      <a:pt x="1303093" y="966110"/>
                    </a:cubicBezTo>
                    <a:close/>
                    <a:moveTo>
                      <a:pt x="983998" y="964792"/>
                    </a:moveTo>
                    <a:cubicBezTo>
                      <a:pt x="987550" y="964442"/>
                      <a:pt x="991704" y="965315"/>
                      <a:pt x="995616" y="967492"/>
                    </a:cubicBezTo>
                    <a:cubicBezTo>
                      <a:pt x="1003441" y="971846"/>
                      <a:pt x="1007339" y="979770"/>
                      <a:pt x="1004322" y="985191"/>
                    </a:cubicBezTo>
                    <a:cubicBezTo>
                      <a:pt x="1001306" y="990613"/>
                      <a:pt x="992517" y="991477"/>
                      <a:pt x="984692" y="987123"/>
                    </a:cubicBezTo>
                    <a:cubicBezTo>
                      <a:pt x="976867" y="982769"/>
                      <a:pt x="972969" y="974844"/>
                      <a:pt x="975986" y="969423"/>
                    </a:cubicBezTo>
                    <a:cubicBezTo>
                      <a:pt x="977494" y="966713"/>
                      <a:pt x="980446" y="965141"/>
                      <a:pt x="983998" y="964792"/>
                    </a:cubicBezTo>
                    <a:close/>
                    <a:moveTo>
                      <a:pt x="1051188" y="964699"/>
                    </a:moveTo>
                    <a:cubicBezTo>
                      <a:pt x="1060115" y="965399"/>
                      <a:pt x="1066960" y="970979"/>
                      <a:pt x="1066476" y="977164"/>
                    </a:cubicBezTo>
                    <a:cubicBezTo>
                      <a:pt x="1065992" y="983349"/>
                      <a:pt x="1058362" y="987796"/>
                      <a:pt x="1049434" y="987097"/>
                    </a:cubicBezTo>
                    <a:cubicBezTo>
                      <a:pt x="1040507" y="986398"/>
                      <a:pt x="1033663" y="980817"/>
                      <a:pt x="1034147" y="974632"/>
                    </a:cubicBezTo>
                    <a:cubicBezTo>
                      <a:pt x="1034631" y="968447"/>
                      <a:pt x="1042261" y="964000"/>
                      <a:pt x="1051188" y="964699"/>
                    </a:cubicBezTo>
                    <a:close/>
                    <a:moveTo>
                      <a:pt x="488615" y="963824"/>
                    </a:moveTo>
                    <a:cubicBezTo>
                      <a:pt x="497542" y="964523"/>
                      <a:pt x="504387" y="970103"/>
                      <a:pt x="503903" y="976288"/>
                    </a:cubicBezTo>
                    <a:cubicBezTo>
                      <a:pt x="503418" y="982473"/>
                      <a:pt x="495788" y="986920"/>
                      <a:pt x="486861" y="986221"/>
                    </a:cubicBezTo>
                    <a:cubicBezTo>
                      <a:pt x="477934" y="985522"/>
                      <a:pt x="471089" y="979941"/>
                      <a:pt x="471574" y="973756"/>
                    </a:cubicBezTo>
                    <a:cubicBezTo>
                      <a:pt x="472058" y="967571"/>
                      <a:pt x="479688" y="963124"/>
                      <a:pt x="488615" y="963824"/>
                    </a:cubicBezTo>
                    <a:close/>
                    <a:moveTo>
                      <a:pt x="169520" y="962507"/>
                    </a:moveTo>
                    <a:cubicBezTo>
                      <a:pt x="173072" y="962157"/>
                      <a:pt x="177226" y="963030"/>
                      <a:pt x="181138" y="965207"/>
                    </a:cubicBezTo>
                    <a:cubicBezTo>
                      <a:pt x="188963" y="969561"/>
                      <a:pt x="192861" y="977486"/>
                      <a:pt x="189844" y="982907"/>
                    </a:cubicBezTo>
                    <a:cubicBezTo>
                      <a:pt x="186828" y="988328"/>
                      <a:pt x="178039" y="989192"/>
                      <a:pt x="170214" y="984838"/>
                    </a:cubicBezTo>
                    <a:cubicBezTo>
                      <a:pt x="162389" y="980484"/>
                      <a:pt x="158492" y="972559"/>
                      <a:pt x="161508" y="967138"/>
                    </a:cubicBezTo>
                    <a:cubicBezTo>
                      <a:pt x="163016" y="964428"/>
                      <a:pt x="165967" y="962856"/>
                      <a:pt x="169520" y="962507"/>
                    </a:cubicBezTo>
                    <a:close/>
                    <a:moveTo>
                      <a:pt x="1135516" y="959825"/>
                    </a:moveTo>
                    <a:cubicBezTo>
                      <a:pt x="1139029" y="959187"/>
                      <a:pt x="1142297" y="959889"/>
                      <a:pt x="1144491" y="962083"/>
                    </a:cubicBezTo>
                    <a:lnTo>
                      <a:pt x="1141732" y="977282"/>
                    </a:lnTo>
                    <a:lnTo>
                      <a:pt x="1149111" y="973621"/>
                    </a:lnTo>
                    <a:cubicBezTo>
                      <a:pt x="1155296" y="974106"/>
                      <a:pt x="1159743" y="981735"/>
                      <a:pt x="1159044" y="990663"/>
                    </a:cubicBezTo>
                    <a:cubicBezTo>
                      <a:pt x="1158344" y="999590"/>
                      <a:pt x="1152764" y="1006435"/>
                      <a:pt x="1146579" y="1005950"/>
                    </a:cubicBezTo>
                    <a:cubicBezTo>
                      <a:pt x="1140394" y="1005465"/>
                      <a:pt x="1135947" y="997835"/>
                      <a:pt x="1136646" y="988909"/>
                    </a:cubicBezTo>
                    <a:lnTo>
                      <a:pt x="1139013" y="982575"/>
                    </a:lnTo>
                    <a:lnTo>
                      <a:pt x="1130535" y="987272"/>
                    </a:lnTo>
                    <a:cubicBezTo>
                      <a:pt x="1127024" y="987909"/>
                      <a:pt x="1123755" y="987207"/>
                      <a:pt x="1121561" y="985013"/>
                    </a:cubicBezTo>
                    <a:cubicBezTo>
                      <a:pt x="1117174" y="980626"/>
                      <a:pt x="1118751" y="971938"/>
                      <a:pt x="1125083" y="965606"/>
                    </a:cubicBezTo>
                    <a:cubicBezTo>
                      <a:pt x="1128249" y="962439"/>
                      <a:pt x="1132005" y="960462"/>
                      <a:pt x="1135516" y="959825"/>
                    </a:cubicBezTo>
                    <a:close/>
                    <a:moveTo>
                      <a:pt x="1239567" y="952586"/>
                    </a:moveTo>
                    <a:cubicBezTo>
                      <a:pt x="1245752" y="953070"/>
                      <a:pt x="1250199" y="960699"/>
                      <a:pt x="1249499" y="969627"/>
                    </a:cubicBezTo>
                    <a:cubicBezTo>
                      <a:pt x="1248801" y="978555"/>
                      <a:pt x="1243221" y="985399"/>
                      <a:pt x="1237035" y="984915"/>
                    </a:cubicBezTo>
                    <a:cubicBezTo>
                      <a:pt x="1230850" y="984430"/>
                      <a:pt x="1226404" y="976801"/>
                      <a:pt x="1227103" y="967873"/>
                    </a:cubicBezTo>
                    <a:cubicBezTo>
                      <a:pt x="1227802" y="958945"/>
                      <a:pt x="1233382" y="952101"/>
                      <a:pt x="1239567" y="952586"/>
                    </a:cubicBezTo>
                    <a:close/>
                    <a:moveTo>
                      <a:pt x="850040" y="944020"/>
                    </a:moveTo>
                    <a:cubicBezTo>
                      <a:pt x="858968" y="944719"/>
                      <a:pt x="865812" y="950300"/>
                      <a:pt x="865327" y="956485"/>
                    </a:cubicBezTo>
                    <a:cubicBezTo>
                      <a:pt x="864843" y="962670"/>
                      <a:pt x="857214" y="967117"/>
                      <a:pt x="848286" y="966418"/>
                    </a:cubicBezTo>
                    <a:cubicBezTo>
                      <a:pt x="839358" y="965718"/>
                      <a:pt x="832514" y="960138"/>
                      <a:pt x="832998" y="953953"/>
                    </a:cubicBezTo>
                    <a:cubicBezTo>
                      <a:pt x="833483" y="947768"/>
                      <a:pt x="841112" y="943321"/>
                      <a:pt x="850040" y="944020"/>
                    </a:cubicBezTo>
                    <a:close/>
                    <a:moveTo>
                      <a:pt x="626855" y="936959"/>
                    </a:moveTo>
                    <a:cubicBezTo>
                      <a:pt x="632276" y="939975"/>
                      <a:pt x="633141" y="948764"/>
                      <a:pt x="628786" y="956589"/>
                    </a:cubicBezTo>
                    <a:cubicBezTo>
                      <a:pt x="624432" y="964415"/>
                      <a:pt x="616508" y="968312"/>
                      <a:pt x="611087" y="965295"/>
                    </a:cubicBezTo>
                    <a:cubicBezTo>
                      <a:pt x="605666" y="962279"/>
                      <a:pt x="604801" y="953491"/>
                      <a:pt x="609155" y="945666"/>
                    </a:cubicBezTo>
                    <a:cubicBezTo>
                      <a:pt x="613510" y="937840"/>
                      <a:pt x="621434" y="933943"/>
                      <a:pt x="626855" y="936959"/>
                    </a:cubicBezTo>
                    <a:close/>
                    <a:moveTo>
                      <a:pt x="310911" y="935521"/>
                    </a:moveTo>
                    <a:cubicBezTo>
                      <a:pt x="317096" y="936005"/>
                      <a:pt x="321543" y="943634"/>
                      <a:pt x="320844" y="952562"/>
                    </a:cubicBezTo>
                    <a:lnTo>
                      <a:pt x="318448" y="958975"/>
                    </a:lnTo>
                    <a:lnTo>
                      <a:pt x="321039" y="957539"/>
                    </a:lnTo>
                    <a:cubicBezTo>
                      <a:pt x="324550" y="956901"/>
                      <a:pt x="327819" y="957604"/>
                      <a:pt x="330013" y="959797"/>
                    </a:cubicBezTo>
                    <a:cubicBezTo>
                      <a:pt x="334400" y="964184"/>
                      <a:pt x="332823" y="972873"/>
                      <a:pt x="326491" y="979205"/>
                    </a:cubicBezTo>
                    <a:cubicBezTo>
                      <a:pt x="320159" y="985537"/>
                      <a:pt x="311470" y="987114"/>
                      <a:pt x="307083" y="982727"/>
                    </a:cubicBezTo>
                    <a:lnTo>
                      <a:pt x="309922" y="967084"/>
                    </a:lnTo>
                    <a:lnTo>
                      <a:pt x="308379" y="967850"/>
                    </a:lnTo>
                    <a:cubicBezTo>
                      <a:pt x="302194" y="967365"/>
                      <a:pt x="297747" y="959736"/>
                      <a:pt x="298446" y="950808"/>
                    </a:cubicBezTo>
                    <a:cubicBezTo>
                      <a:pt x="299145" y="941880"/>
                      <a:pt x="304726" y="935036"/>
                      <a:pt x="310911" y="935521"/>
                    </a:cubicBezTo>
                    <a:close/>
                    <a:moveTo>
                      <a:pt x="932299" y="934963"/>
                    </a:moveTo>
                    <a:cubicBezTo>
                      <a:pt x="938484" y="935448"/>
                      <a:pt x="942931" y="943077"/>
                      <a:pt x="942231" y="952005"/>
                    </a:cubicBezTo>
                    <a:lnTo>
                      <a:pt x="940496" y="956647"/>
                    </a:lnTo>
                    <a:lnTo>
                      <a:pt x="947963" y="952942"/>
                    </a:lnTo>
                    <a:cubicBezTo>
                      <a:pt x="954148" y="953426"/>
                      <a:pt x="958595" y="961056"/>
                      <a:pt x="957895" y="969983"/>
                    </a:cubicBezTo>
                    <a:cubicBezTo>
                      <a:pt x="957197" y="978911"/>
                      <a:pt x="951617" y="985755"/>
                      <a:pt x="945431" y="985271"/>
                    </a:cubicBezTo>
                    <a:cubicBezTo>
                      <a:pt x="939246" y="984787"/>
                      <a:pt x="934799" y="977157"/>
                      <a:pt x="935499" y="968229"/>
                    </a:cubicBezTo>
                    <a:lnTo>
                      <a:pt x="937234" y="963586"/>
                    </a:lnTo>
                    <a:lnTo>
                      <a:pt x="929767" y="967292"/>
                    </a:lnTo>
                    <a:cubicBezTo>
                      <a:pt x="923582" y="966807"/>
                      <a:pt x="919135" y="959177"/>
                      <a:pt x="919835" y="950251"/>
                    </a:cubicBezTo>
                    <a:cubicBezTo>
                      <a:pt x="920534" y="941323"/>
                      <a:pt x="926114" y="934478"/>
                      <a:pt x="932299" y="934963"/>
                    </a:cubicBezTo>
                    <a:close/>
                    <a:moveTo>
                      <a:pt x="246499" y="930561"/>
                    </a:moveTo>
                    <a:cubicBezTo>
                      <a:pt x="252684" y="931046"/>
                      <a:pt x="257131" y="938675"/>
                      <a:pt x="256431" y="947603"/>
                    </a:cubicBezTo>
                    <a:cubicBezTo>
                      <a:pt x="255733" y="956531"/>
                      <a:pt x="250153" y="963375"/>
                      <a:pt x="243968" y="962890"/>
                    </a:cubicBezTo>
                    <a:cubicBezTo>
                      <a:pt x="237782" y="962406"/>
                      <a:pt x="233335" y="954776"/>
                      <a:pt x="234035" y="945849"/>
                    </a:cubicBezTo>
                    <a:cubicBezTo>
                      <a:pt x="234734" y="936921"/>
                      <a:pt x="240314" y="930077"/>
                      <a:pt x="246499" y="930561"/>
                    </a:cubicBezTo>
                    <a:close/>
                    <a:moveTo>
                      <a:pt x="740785" y="923699"/>
                    </a:moveTo>
                    <a:lnTo>
                      <a:pt x="754485" y="934869"/>
                    </a:lnTo>
                    <a:lnTo>
                      <a:pt x="759352" y="933644"/>
                    </a:lnTo>
                    <a:cubicBezTo>
                      <a:pt x="762865" y="934281"/>
                      <a:pt x="766620" y="936258"/>
                      <a:pt x="769786" y="939424"/>
                    </a:cubicBezTo>
                    <a:cubicBezTo>
                      <a:pt x="776118" y="945757"/>
                      <a:pt x="777695" y="954446"/>
                      <a:pt x="773308" y="958832"/>
                    </a:cubicBezTo>
                    <a:cubicBezTo>
                      <a:pt x="768921" y="963219"/>
                      <a:pt x="760232" y="961642"/>
                      <a:pt x="753900" y="955310"/>
                    </a:cubicBezTo>
                    <a:lnTo>
                      <a:pt x="751576" y="942502"/>
                    </a:lnTo>
                    <a:lnTo>
                      <a:pt x="750718" y="943711"/>
                    </a:lnTo>
                    <a:cubicBezTo>
                      <a:pt x="747634" y="945509"/>
                      <a:pt x="743495" y="946446"/>
                      <a:pt x="739031" y="946096"/>
                    </a:cubicBezTo>
                    <a:cubicBezTo>
                      <a:pt x="730103" y="945397"/>
                      <a:pt x="723259" y="939817"/>
                      <a:pt x="723744" y="933632"/>
                    </a:cubicBezTo>
                    <a:cubicBezTo>
                      <a:pt x="724228" y="927447"/>
                      <a:pt x="731857" y="923000"/>
                      <a:pt x="740785" y="923699"/>
                    </a:cubicBezTo>
                    <a:close/>
                    <a:moveTo>
                      <a:pt x="421689" y="922381"/>
                    </a:moveTo>
                    <a:cubicBezTo>
                      <a:pt x="425241" y="922031"/>
                      <a:pt x="429395" y="922904"/>
                      <a:pt x="433307" y="925081"/>
                    </a:cubicBezTo>
                    <a:cubicBezTo>
                      <a:pt x="441132" y="929435"/>
                      <a:pt x="445030" y="937359"/>
                      <a:pt x="442013" y="942780"/>
                    </a:cubicBezTo>
                    <a:cubicBezTo>
                      <a:pt x="438997" y="948202"/>
                      <a:pt x="430208" y="949066"/>
                      <a:pt x="422383" y="944712"/>
                    </a:cubicBezTo>
                    <a:cubicBezTo>
                      <a:pt x="414558" y="940358"/>
                      <a:pt x="410660" y="932433"/>
                      <a:pt x="413677" y="927012"/>
                    </a:cubicBezTo>
                    <a:cubicBezTo>
                      <a:pt x="415185" y="924302"/>
                      <a:pt x="418137" y="922730"/>
                      <a:pt x="421689" y="922381"/>
                    </a:cubicBezTo>
                    <a:close/>
                    <a:moveTo>
                      <a:pt x="488880" y="922289"/>
                    </a:moveTo>
                    <a:cubicBezTo>
                      <a:pt x="497808" y="922988"/>
                      <a:pt x="504652" y="928568"/>
                      <a:pt x="504168" y="934753"/>
                    </a:cubicBezTo>
                    <a:cubicBezTo>
                      <a:pt x="503683" y="940938"/>
                      <a:pt x="496054" y="945385"/>
                      <a:pt x="487126" y="944686"/>
                    </a:cubicBezTo>
                    <a:cubicBezTo>
                      <a:pt x="478198" y="943987"/>
                      <a:pt x="471354" y="938406"/>
                      <a:pt x="471839" y="932221"/>
                    </a:cubicBezTo>
                    <a:cubicBezTo>
                      <a:pt x="472323" y="926036"/>
                      <a:pt x="479953" y="921589"/>
                      <a:pt x="488880" y="922289"/>
                    </a:cubicBezTo>
                    <a:close/>
                    <a:moveTo>
                      <a:pt x="573207" y="917414"/>
                    </a:moveTo>
                    <a:cubicBezTo>
                      <a:pt x="576720" y="916776"/>
                      <a:pt x="579989" y="917478"/>
                      <a:pt x="582182" y="919672"/>
                    </a:cubicBezTo>
                    <a:cubicBezTo>
                      <a:pt x="586569" y="924059"/>
                      <a:pt x="584992" y="932748"/>
                      <a:pt x="578660" y="939081"/>
                    </a:cubicBezTo>
                    <a:cubicBezTo>
                      <a:pt x="572329" y="945413"/>
                      <a:pt x="563639" y="946989"/>
                      <a:pt x="559252" y="942602"/>
                    </a:cubicBezTo>
                    <a:cubicBezTo>
                      <a:pt x="554865" y="938215"/>
                      <a:pt x="556442" y="929527"/>
                      <a:pt x="562774" y="923195"/>
                    </a:cubicBezTo>
                    <a:cubicBezTo>
                      <a:pt x="565940" y="920028"/>
                      <a:pt x="569696" y="918051"/>
                      <a:pt x="573207" y="917414"/>
                    </a:cubicBezTo>
                    <a:close/>
                    <a:moveTo>
                      <a:pt x="109763" y="914841"/>
                    </a:moveTo>
                    <a:cubicBezTo>
                      <a:pt x="115948" y="915326"/>
                      <a:pt x="120395" y="922955"/>
                      <a:pt x="119696" y="931883"/>
                    </a:cubicBezTo>
                    <a:cubicBezTo>
                      <a:pt x="118997" y="940811"/>
                      <a:pt x="113416" y="947655"/>
                      <a:pt x="107231" y="947170"/>
                    </a:cubicBezTo>
                    <a:cubicBezTo>
                      <a:pt x="101046" y="946686"/>
                      <a:pt x="96599" y="939057"/>
                      <a:pt x="97299" y="930129"/>
                    </a:cubicBezTo>
                    <a:cubicBezTo>
                      <a:pt x="97998" y="921201"/>
                      <a:pt x="103578" y="914357"/>
                      <a:pt x="109763" y="914841"/>
                    </a:cubicBezTo>
                    <a:close/>
                    <a:moveTo>
                      <a:pt x="1462481" y="914309"/>
                    </a:moveTo>
                    <a:cubicBezTo>
                      <a:pt x="1471409" y="915008"/>
                      <a:pt x="1478253" y="920589"/>
                      <a:pt x="1477769" y="926774"/>
                    </a:cubicBezTo>
                    <a:cubicBezTo>
                      <a:pt x="1477284" y="932959"/>
                      <a:pt x="1469655" y="937406"/>
                      <a:pt x="1460727" y="936707"/>
                    </a:cubicBezTo>
                    <a:cubicBezTo>
                      <a:pt x="1451800" y="936007"/>
                      <a:pt x="1444955" y="930427"/>
                      <a:pt x="1445440" y="924242"/>
                    </a:cubicBezTo>
                    <a:cubicBezTo>
                      <a:pt x="1445924" y="918057"/>
                      <a:pt x="1453554" y="913610"/>
                      <a:pt x="1462481" y="914309"/>
                    </a:cubicBezTo>
                    <a:close/>
                    <a:moveTo>
                      <a:pt x="287731" y="901609"/>
                    </a:moveTo>
                    <a:cubicBezTo>
                      <a:pt x="296658" y="902308"/>
                      <a:pt x="303503" y="907889"/>
                      <a:pt x="303018" y="914074"/>
                    </a:cubicBezTo>
                    <a:cubicBezTo>
                      <a:pt x="302534" y="920259"/>
                      <a:pt x="294904" y="924706"/>
                      <a:pt x="285977" y="924007"/>
                    </a:cubicBezTo>
                    <a:cubicBezTo>
                      <a:pt x="277050" y="923308"/>
                      <a:pt x="270205" y="917727"/>
                      <a:pt x="270689" y="911542"/>
                    </a:cubicBezTo>
                    <a:cubicBezTo>
                      <a:pt x="271174" y="905357"/>
                      <a:pt x="278803" y="900910"/>
                      <a:pt x="287731" y="901609"/>
                    </a:cubicBezTo>
                    <a:close/>
                    <a:moveTo>
                      <a:pt x="1008216" y="886662"/>
                    </a:moveTo>
                    <a:cubicBezTo>
                      <a:pt x="1011768" y="886313"/>
                      <a:pt x="1015922" y="887185"/>
                      <a:pt x="1019834" y="889362"/>
                    </a:cubicBezTo>
                    <a:cubicBezTo>
                      <a:pt x="1027659" y="893717"/>
                      <a:pt x="1031557" y="901641"/>
                      <a:pt x="1028540" y="907062"/>
                    </a:cubicBezTo>
                    <a:cubicBezTo>
                      <a:pt x="1025524" y="912483"/>
                      <a:pt x="1016735" y="913349"/>
                      <a:pt x="1008910" y="908993"/>
                    </a:cubicBezTo>
                    <a:cubicBezTo>
                      <a:pt x="1001085" y="904639"/>
                      <a:pt x="997187" y="896716"/>
                      <a:pt x="1000204" y="891295"/>
                    </a:cubicBezTo>
                    <a:cubicBezTo>
                      <a:pt x="1001712" y="888583"/>
                      <a:pt x="1004663" y="887012"/>
                      <a:pt x="1008216" y="886662"/>
                    </a:cubicBezTo>
                    <a:close/>
                    <a:moveTo>
                      <a:pt x="1075406" y="886571"/>
                    </a:moveTo>
                    <a:cubicBezTo>
                      <a:pt x="1084333" y="887270"/>
                      <a:pt x="1091178" y="892850"/>
                      <a:pt x="1090694" y="899035"/>
                    </a:cubicBezTo>
                    <a:cubicBezTo>
                      <a:pt x="1090210" y="905221"/>
                      <a:pt x="1082580" y="909667"/>
                      <a:pt x="1073652" y="908968"/>
                    </a:cubicBezTo>
                    <a:cubicBezTo>
                      <a:pt x="1064725" y="908269"/>
                      <a:pt x="1057881" y="902689"/>
                      <a:pt x="1058365" y="896504"/>
                    </a:cubicBezTo>
                    <a:cubicBezTo>
                      <a:pt x="1058849" y="890319"/>
                      <a:pt x="1066479" y="885872"/>
                      <a:pt x="1075406" y="886571"/>
                    </a:cubicBezTo>
                    <a:close/>
                    <a:moveTo>
                      <a:pt x="1299820" y="886307"/>
                    </a:moveTo>
                    <a:cubicBezTo>
                      <a:pt x="1303372" y="885957"/>
                      <a:pt x="1307526" y="886830"/>
                      <a:pt x="1311438" y="889007"/>
                    </a:cubicBezTo>
                    <a:lnTo>
                      <a:pt x="1314446" y="892026"/>
                    </a:lnTo>
                    <a:lnTo>
                      <a:pt x="1315625" y="890365"/>
                    </a:lnTo>
                    <a:cubicBezTo>
                      <a:pt x="1318708" y="888568"/>
                      <a:pt x="1322847" y="887631"/>
                      <a:pt x="1327311" y="887980"/>
                    </a:cubicBezTo>
                    <a:cubicBezTo>
                      <a:pt x="1336239" y="888679"/>
                      <a:pt x="1343083" y="894261"/>
                      <a:pt x="1342599" y="900445"/>
                    </a:cubicBezTo>
                    <a:cubicBezTo>
                      <a:pt x="1342114" y="906630"/>
                      <a:pt x="1334485" y="911078"/>
                      <a:pt x="1325557" y="910378"/>
                    </a:cubicBezTo>
                    <a:lnTo>
                      <a:pt x="1318412" y="907708"/>
                    </a:lnTo>
                    <a:lnTo>
                      <a:pt x="1312132" y="911338"/>
                    </a:lnTo>
                    <a:cubicBezTo>
                      <a:pt x="1308580" y="911687"/>
                      <a:pt x="1304427" y="910815"/>
                      <a:pt x="1300514" y="908638"/>
                    </a:cubicBezTo>
                    <a:cubicBezTo>
                      <a:pt x="1292689" y="904284"/>
                      <a:pt x="1288791" y="896359"/>
                      <a:pt x="1291808" y="890938"/>
                    </a:cubicBezTo>
                    <a:cubicBezTo>
                      <a:pt x="1293316" y="888228"/>
                      <a:pt x="1296268" y="886656"/>
                      <a:pt x="1299820" y="886307"/>
                    </a:cubicBezTo>
                    <a:close/>
                    <a:moveTo>
                      <a:pt x="1159734" y="881696"/>
                    </a:moveTo>
                    <a:cubicBezTo>
                      <a:pt x="1163247" y="881058"/>
                      <a:pt x="1166515" y="881761"/>
                      <a:pt x="1168709" y="883955"/>
                    </a:cubicBezTo>
                    <a:cubicBezTo>
                      <a:pt x="1173096" y="888341"/>
                      <a:pt x="1171519" y="897030"/>
                      <a:pt x="1165188" y="903362"/>
                    </a:cubicBezTo>
                    <a:cubicBezTo>
                      <a:pt x="1158855" y="909694"/>
                      <a:pt x="1150166" y="911271"/>
                      <a:pt x="1145779" y="906884"/>
                    </a:cubicBezTo>
                    <a:cubicBezTo>
                      <a:pt x="1141392" y="902497"/>
                      <a:pt x="1142969" y="893808"/>
                      <a:pt x="1149301" y="887476"/>
                    </a:cubicBezTo>
                    <a:cubicBezTo>
                      <a:pt x="1152467" y="884311"/>
                      <a:pt x="1156223" y="882333"/>
                      <a:pt x="1159734" y="881696"/>
                    </a:cubicBezTo>
                    <a:close/>
                    <a:moveTo>
                      <a:pt x="1451339" y="881339"/>
                    </a:moveTo>
                    <a:cubicBezTo>
                      <a:pt x="1454850" y="880701"/>
                      <a:pt x="1458119" y="881404"/>
                      <a:pt x="1460313" y="883597"/>
                    </a:cubicBezTo>
                    <a:cubicBezTo>
                      <a:pt x="1464700" y="887984"/>
                      <a:pt x="1463123" y="896673"/>
                      <a:pt x="1456792" y="903005"/>
                    </a:cubicBezTo>
                    <a:cubicBezTo>
                      <a:pt x="1450459" y="909337"/>
                      <a:pt x="1441770" y="910914"/>
                      <a:pt x="1437383" y="906527"/>
                    </a:cubicBezTo>
                    <a:cubicBezTo>
                      <a:pt x="1432996" y="902141"/>
                      <a:pt x="1434573" y="893452"/>
                      <a:pt x="1440905" y="887120"/>
                    </a:cubicBezTo>
                    <a:cubicBezTo>
                      <a:pt x="1444071" y="883953"/>
                      <a:pt x="1447826" y="881976"/>
                      <a:pt x="1451339" y="881339"/>
                    </a:cubicBezTo>
                    <a:close/>
                    <a:moveTo>
                      <a:pt x="827260" y="871062"/>
                    </a:moveTo>
                    <a:cubicBezTo>
                      <a:pt x="836187" y="871761"/>
                      <a:pt x="843032" y="877341"/>
                      <a:pt x="842547" y="883527"/>
                    </a:cubicBezTo>
                    <a:cubicBezTo>
                      <a:pt x="842063" y="889712"/>
                      <a:pt x="834433" y="894158"/>
                      <a:pt x="825506" y="893459"/>
                    </a:cubicBezTo>
                    <a:cubicBezTo>
                      <a:pt x="816578" y="892760"/>
                      <a:pt x="809734" y="887180"/>
                      <a:pt x="810218" y="880995"/>
                    </a:cubicBezTo>
                    <a:cubicBezTo>
                      <a:pt x="810703" y="874810"/>
                      <a:pt x="818332" y="870362"/>
                      <a:pt x="827260" y="871062"/>
                    </a:cubicBezTo>
                    <a:close/>
                    <a:moveTo>
                      <a:pt x="874258" y="865892"/>
                    </a:moveTo>
                    <a:cubicBezTo>
                      <a:pt x="883186" y="866591"/>
                      <a:pt x="890030" y="872171"/>
                      <a:pt x="889545" y="878356"/>
                    </a:cubicBezTo>
                    <a:cubicBezTo>
                      <a:pt x="889061" y="884541"/>
                      <a:pt x="881432" y="888988"/>
                      <a:pt x="872504" y="888289"/>
                    </a:cubicBezTo>
                    <a:cubicBezTo>
                      <a:pt x="863576" y="887590"/>
                      <a:pt x="856732" y="882009"/>
                      <a:pt x="857216" y="875824"/>
                    </a:cubicBezTo>
                    <a:cubicBezTo>
                      <a:pt x="857701" y="869639"/>
                      <a:pt x="865330" y="865192"/>
                      <a:pt x="874258" y="865892"/>
                    </a:cubicBezTo>
                    <a:close/>
                    <a:moveTo>
                      <a:pt x="1071355" y="856357"/>
                    </a:moveTo>
                    <a:cubicBezTo>
                      <a:pt x="1076776" y="859374"/>
                      <a:pt x="1077641" y="868162"/>
                      <a:pt x="1073286" y="875987"/>
                    </a:cubicBezTo>
                    <a:cubicBezTo>
                      <a:pt x="1068932" y="883812"/>
                      <a:pt x="1061008" y="887710"/>
                      <a:pt x="1055588" y="884694"/>
                    </a:cubicBezTo>
                    <a:cubicBezTo>
                      <a:pt x="1050166" y="881677"/>
                      <a:pt x="1049301" y="872888"/>
                      <a:pt x="1053655" y="865063"/>
                    </a:cubicBezTo>
                    <a:cubicBezTo>
                      <a:pt x="1058010" y="857238"/>
                      <a:pt x="1065934" y="853341"/>
                      <a:pt x="1071355" y="856357"/>
                    </a:cubicBezTo>
                    <a:close/>
                    <a:moveTo>
                      <a:pt x="1376799" y="854361"/>
                    </a:moveTo>
                    <a:cubicBezTo>
                      <a:pt x="1382984" y="854846"/>
                      <a:pt x="1387431" y="862475"/>
                      <a:pt x="1386731" y="871403"/>
                    </a:cubicBezTo>
                    <a:cubicBezTo>
                      <a:pt x="1386033" y="880331"/>
                      <a:pt x="1380452" y="887175"/>
                      <a:pt x="1374267" y="886690"/>
                    </a:cubicBezTo>
                    <a:cubicBezTo>
                      <a:pt x="1368082" y="886206"/>
                      <a:pt x="1363635" y="878577"/>
                      <a:pt x="1364335" y="869649"/>
                    </a:cubicBezTo>
                    <a:cubicBezTo>
                      <a:pt x="1365034" y="860721"/>
                      <a:pt x="1370614" y="853877"/>
                      <a:pt x="1376799" y="854361"/>
                    </a:cubicBezTo>
                    <a:close/>
                    <a:moveTo>
                      <a:pt x="1203851" y="853042"/>
                    </a:moveTo>
                    <a:cubicBezTo>
                      <a:pt x="1207364" y="853680"/>
                      <a:pt x="1211119" y="855658"/>
                      <a:pt x="1214285" y="858823"/>
                    </a:cubicBezTo>
                    <a:cubicBezTo>
                      <a:pt x="1220617" y="865155"/>
                      <a:pt x="1222194" y="873845"/>
                      <a:pt x="1217807" y="878232"/>
                    </a:cubicBezTo>
                    <a:cubicBezTo>
                      <a:pt x="1213420" y="882618"/>
                      <a:pt x="1204731" y="881041"/>
                      <a:pt x="1198399" y="874710"/>
                    </a:cubicBezTo>
                    <a:cubicBezTo>
                      <a:pt x="1192067" y="868377"/>
                      <a:pt x="1190490" y="859688"/>
                      <a:pt x="1194877" y="855301"/>
                    </a:cubicBezTo>
                    <a:cubicBezTo>
                      <a:pt x="1197071" y="853108"/>
                      <a:pt x="1200339" y="852405"/>
                      <a:pt x="1203851" y="853042"/>
                    </a:cubicBezTo>
                    <a:close/>
                    <a:moveTo>
                      <a:pt x="1124894" y="852952"/>
                    </a:moveTo>
                    <a:cubicBezTo>
                      <a:pt x="1131079" y="853436"/>
                      <a:pt x="1135526" y="861066"/>
                      <a:pt x="1134826" y="869994"/>
                    </a:cubicBezTo>
                    <a:cubicBezTo>
                      <a:pt x="1134128" y="878921"/>
                      <a:pt x="1128547" y="885765"/>
                      <a:pt x="1122362" y="885281"/>
                    </a:cubicBezTo>
                    <a:cubicBezTo>
                      <a:pt x="1116177" y="884797"/>
                      <a:pt x="1111730" y="877167"/>
                      <a:pt x="1112430" y="868240"/>
                    </a:cubicBezTo>
                    <a:cubicBezTo>
                      <a:pt x="1113129" y="859312"/>
                      <a:pt x="1118709" y="852468"/>
                      <a:pt x="1124894" y="852952"/>
                    </a:cubicBezTo>
                    <a:close/>
                    <a:moveTo>
                      <a:pt x="562321" y="852075"/>
                    </a:moveTo>
                    <a:cubicBezTo>
                      <a:pt x="568506" y="852561"/>
                      <a:pt x="572953" y="860190"/>
                      <a:pt x="572253" y="869117"/>
                    </a:cubicBezTo>
                    <a:cubicBezTo>
                      <a:pt x="571555" y="878045"/>
                      <a:pt x="565974" y="884890"/>
                      <a:pt x="559789" y="884404"/>
                    </a:cubicBezTo>
                    <a:cubicBezTo>
                      <a:pt x="553605" y="883920"/>
                      <a:pt x="549157" y="876290"/>
                      <a:pt x="549857" y="867364"/>
                    </a:cubicBezTo>
                    <a:cubicBezTo>
                      <a:pt x="550556" y="858435"/>
                      <a:pt x="556136" y="851591"/>
                      <a:pt x="562321" y="852075"/>
                    </a:cubicBezTo>
                    <a:close/>
                    <a:moveTo>
                      <a:pt x="389373" y="850757"/>
                    </a:moveTo>
                    <a:cubicBezTo>
                      <a:pt x="392886" y="851394"/>
                      <a:pt x="396642" y="853371"/>
                      <a:pt x="399807" y="856537"/>
                    </a:cubicBezTo>
                    <a:cubicBezTo>
                      <a:pt x="406139" y="862870"/>
                      <a:pt x="407716" y="871559"/>
                      <a:pt x="403329" y="875946"/>
                    </a:cubicBezTo>
                    <a:cubicBezTo>
                      <a:pt x="398942" y="880332"/>
                      <a:pt x="390253" y="878755"/>
                      <a:pt x="383921" y="872423"/>
                    </a:cubicBezTo>
                    <a:cubicBezTo>
                      <a:pt x="377589" y="866091"/>
                      <a:pt x="376012" y="857402"/>
                      <a:pt x="380399" y="853015"/>
                    </a:cubicBezTo>
                    <a:cubicBezTo>
                      <a:pt x="382593" y="850822"/>
                      <a:pt x="385862" y="850119"/>
                      <a:pt x="389373" y="850757"/>
                    </a:cubicBezTo>
                    <a:close/>
                    <a:moveTo>
                      <a:pt x="626111" y="850383"/>
                    </a:moveTo>
                    <a:cubicBezTo>
                      <a:pt x="635039" y="851082"/>
                      <a:pt x="641883" y="856662"/>
                      <a:pt x="641399" y="862847"/>
                    </a:cubicBezTo>
                    <a:cubicBezTo>
                      <a:pt x="640914" y="869032"/>
                      <a:pt x="633285" y="873479"/>
                      <a:pt x="624357" y="872780"/>
                    </a:cubicBezTo>
                    <a:cubicBezTo>
                      <a:pt x="615430" y="872081"/>
                      <a:pt x="608585" y="866500"/>
                      <a:pt x="609070" y="860315"/>
                    </a:cubicBezTo>
                    <a:cubicBezTo>
                      <a:pt x="609554" y="854130"/>
                      <a:pt x="617184" y="849683"/>
                      <a:pt x="626111" y="850383"/>
                    </a:cubicBezTo>
                    <a:close/>
                    <a:moveTo>
                      <a:pt x="489111" y="849881"/>
                    </a:moveTo>
                    <a:cubicBezTo>
                      <a:pt x="498039" y="850580"/>
                      <a:pt x="504883" y="856160"/>
                      <a:pt x="504399" y="862345"/>
                    </a:cubicBezTo>
                    <a:cubicBezTo>
                      <a:pt x="503914" y="868530"/>
                      <a:pt x="496285" y="872977"/>
                      <a:pt x="487357" y="872278"/>
                    </a:cubicBezTo>
                    <a:cubicBezTo>
                      <a:pt x="478430" y="871579"/>
                      <a:pt x="471585" y="865998"/>
                      <a:pt x="472070" y="859813"/>
                    </a:cubicBezTo>
                    <a:cubicBezTo>
                      <a:pt x="472554" y="853628"/>
                      <a:pt x="480184" y="849181"/>
                      <a:pt x="489111" y="849881"/>
                    </a:cubicBezTo>
                    <a:close/>
                    <a:moveTo>
                      <a:pt x="237206" y="848470"/>
                    </a:moveTo>
                    <a:cubicBezTo>
                      <a:pt x="241670" y="848820"/>
                      <a:pt x="245613" y="850390"/>
                      <a:pt x="248380" y="852645"/>
                    </a:cubicBezTo>
                    <a:lnTo>
                      <a:pt x="249205" y="854311"/>
                    </a:lnTo>
                    <a:lnTo>
                      <a:pt x="256877" y="854072"/>
                    </a:lnTo>
                    <a:cubicBezTo>
                      <a:pt x="262298" y="857089"/>
                      <a:pt x="263163" y="865877"/>
                      <a:pt x="258808" y="873702"/>
                    </a:cubicBezTo>
                    <a:cubicBezTo>
                      <a:pt x="254454" y="881527"/>
                      <a:pt x="246530" y="885425"/>
                      <a:pt x="241109" y="882408"/>
                    </a:cubicBezTo>
                    <a:cubicBezTo>
                      <a:pt x="238398" y="880900"/>
                      <a:pt x="236827" y="877949"/>
                      <a:pt x="236478" y="874396"/>
                    </a:cubicBezTo>
                    <a:lnTo>
                      <a:pt x="237389" y="870473"/>
                    </a:lnTo>
                    <a:lnTo>
                      <a:pt x="235452" y="870868"/>
                    </a:lnTo>
                    <a:cubicBezTo>
                      <a:pt x="226525" y="870168"/>
                      <a:pt x="219681" y="864588"/>
                      <a:pt x="220165" y="858403"/>
                    </a:cubicBezTo>
                    <a:cubicBezTo>
                      <a:pt x="220649" y="852218"/>
                      <a:pt x="228279" y="847771"/>
                      <a:pt x="237206" y="848470"/>
                    </a:cubicBezTo>
                    <a:close/>
                    <a:moveTo>
                      <a:pt x="321535" y="843595"/>
                    </a:moveTo>
                    <a:cubicBezTo>
                      <a:pt x="325047" y="842959"/>
                      <a:pt x="328315" y="843661"/>
                      <a:pt x="330509" y="845854"/>
                    </a:cubicBezTo>
                    <a:cubicBezTo>
                      <a:pt x="334896" y="850241"/>
                      <a:pt x="333319" y="858930"/>
                      <a:pt x="326987" y="865262"/>
                    </a:cubicBezTo>
                    <a:cubicBezTo>
                      <a:pt x="320655" y="871594"/>
                      <a:pt x="311966" y="873172"/>
                      <a:pt x="307579" y="868785"/>
                    </a:cubicBezTo>
                    <a:cubicBezTo>
                      <a:pt x="303192" y="864398"/>
                      <a:pt x="304769" y="855708"/>
                      <a:pt x="311101" y="849376"/>
                    </a:cubicBezTo>
                    <a:cubicBezTo>
                      <a:pt x="314267" y="846210"/>
                      <a:pt x="318023" y="844233"/>
                      <a:pt x="321535" y="843595"/>
                    </a:cubicBezTo>
                    <a:close/>
                    <a:moveTo>
                      <a:pt x="172794" y="843511"/>
                    </a:moveTo>
                    <a:cubicBezTo>
                      <a:pt x="181722" y="844210"/>
                      <a:pt x="188566" y="849791"/>
                      <a:pt x="188082" y="855976"/>
                    </a:cubicBezTo>
                    <a:lnTo>
                      <a:pt x="187353" y="857003"/>
                    </a:lnTo>
                    <a:lnTo>
                      <a:pt x="190053" y="859713"/>
                    </a:lnTo>
                    <a:cubicBezTo>
                      <a:pt x="191628" y="862916"/>
                      <a:pt x="191849" y="866252"/>
                      <a:pt x="190340" y="868963"/>
                    </a:cubicBezTo>
                    <a:cubicBezTo>
                      <a:pt x="187324" y="874384"/>
                      <a:pt x="178535" y="875248"/>
                      <a:pt x="170710" y="870894"/>
                    </a:cubicBezTo>
                    <a:lnTo>
                      <a:pt x="162600" y="862754"/>
                    </a:lnTo>
                    <a:lnTo>
                      <a:pt x="159867" y="861732"/>
                    </a:lnTo>
                    <a:cubicBezTo>
                      <a:pt x="157100" y="859477"/>
                      <a:pt x="155510" y="856535"/>
                      <a:pt x="155752" y="853444"/>
                    </a:cubicBezTo>
                    <a:cubicBezTo>
                      <a:pt x="156237" y="847259"/>
                      <a:pt x="163866" y="842811"/>
                      <a:pt x="172794" y="843511"/>
                    </a:cubicBezTo>
                    <a:close/>
                    <a:moveTo>
                      <a:pt x="923745" y="832273"/>
                    </a:moveTo>
                    <a:cubicBezTo>
                      <a:pt x="929930" y="832757"/>
                      <a:pt x="934377" y="840387"/>
                      <a:pt x="933678" y="849314"/>
                    </a:cubicBezTo>
                    <a:cubicBezTo>
                      <a:pt x="932978" y="858242"/>
                      <a:pt x="927398" y="865086"/>
                      <a:pt x="921213" y="864602"/>
                    </a:cubicBezTo>
                    <a:cubicBezTo>
                      <a:pt x="915028" y="864117"/>
                      <a:pt x="910581" y="856488"/>
                      <a:pt x="911280" y="847560"/>
                    </a:cubicBezTo>
                    <a:cubicBezTo>
                      <a:pt x="911979" y="838633"/>
                      <a:pt x="917560" y="831788"/>
                      <a:pt x="923745" y="832273"/>
                    </a:cubicBezTo>
                    <a:close/>
                    <a:moveTo>
                      <a:pt x="36058" y="827791"/>
                    </a:moveTo>
                    <a:cubicBezTo>
                      <a:pt x="44985" y="828491"/>
                      <a:pt x="51830" y="834072"/>
                      <a:pt x="51345" y="840257"/>
                    </a:cubicBezTo>
                    <a:cubicBezTo>
                      <a:pt x="51103" y="843349"/>
                      <a:pt x="49075" y="846007"/>
                      <a:pt x="45991" y="847805"/>
                    </a:cubicBezTo>
                    <a:lnTo>
                      <a:pt x="44521" y="848104"/>
                    </a:lnTo>
                    <a:lnTo>
                      <a:pt x="35654" y="827873"/>
                    </a:lnTo>
                    <a:close/>
                    <a:moveTo>
                      <a:pt x="509046" y="813946"/>
                    </a:moveTo>
                    <a:cubicBezTo>
                      <a:pt x="514467" y="816963"/>
                      <a:pt x="515332" y="825751"/>
                      <a:pt x="510977" y="833576"/>
                    </a:cubicBezTo>
                    <a:cubicBezTo>
                      <a:pt x="506623" y="841401"/>
                      <a:pt x="498699" y="845299"/>
                      <a:pt x="493278" y="842283"/>
                    </a:cubicBezTo>
                    <a:cubicBezTo>
                      <a:pt x="487857" y="839266"/>
                      <a:pt x="486992" y="830477"/>
                      <a:pt x="491346" y="822652"/>
                    </a:cubicBezTo>
                    <a:cubicBezTo>
                      <a:pt x="495701" y="814827"/>
                      <a:pt x="503625" y="810930"/>
                      <a:pt x="509046" y="813946"/>
                    </a:cubicBezTo>
                    <a:close/>
                    <a:moveTo>
                      <a:pt x="814490" y="811950"/>
                    </a:moveTo>
                    <a:cubicBezTo>
                      <a:pt x="820675" y="812435"/>
                      <a:pt x="825122" y="820064"/>
                      <a:pt x="824423" y="828992"/>
                    </a:cubicBezTo>
                    <a:cubicBezTo>
                      <a:pt x="823724" y="837920"/>
                      <a:pt x="818143" y="844764"/>
                      <a:pt x="811958" y="844279"/>
                    </a:cubicBezTo>
                    <a:cubicBezTo>
                      <a:pt x="805773" y="843795"/>
                      <a:pt x="801326" y="836166"/>
                      <a:pt x="802025" y="827238"/>
                    </a:cubicBezTo>
                    <a:cubicBezTo>
                      <a:pt x="802725" y="818310"/>
                      <a:pt x="808305" y="811466"/>
                      <a:pt x="814490" y="811950"/>
                    </a:cubicBezTo>
                    <a:close/>
                    <a:moveTo>
                      <a:pt x="641543" y="810632"/>
                    </a:moveTo>
                    <a:cubicBezTo>
                      <a:pt x="645056" y="811269"/>
                      <a:pt x="648811" y="813247"/>
                      <a:pt x="651977" y="816412"/>
                    </a:cubicBezTo>
                    <a:cubicBezTo>
                      <a:pt x="658309" y="822744"/>
                      <a:pt x="659886" y="831434"/>
                      <a:pt x="655499" y="835821"/>
                    </a:cubicBezTo>
                    <a:cubicBezTo>
                      <a:pt x="651112" y="840208"/>
                      <a:pt x="642423" y="838630"/>
                      <a:pt x="636091" y="832299"/>
                    </a:cubicBezTo>
                    <a:cubicBezTo>
                      <a:pt x="629759" y="825966"/>
                      <a:pt x="628182" y="817277"/>
                      <a:pt x="632569" y="812890"/>
                    </a:cubicBezTo>
                    <a:cubicBezTo>
                      <a:pt x="634762" y="810697"/>
                      <a:pt x="638031" y="809994"/>
                      <a:pt x="641543" y="810632"/>
                    </a:cubicBezTo>
                    <a:close/>
                    <a:moveTo>
                      <a:pt x="562585" y="810541"/>
                    </a:moveTo>
                    <a:cubicBezTo>
                      <a:pt x="568770" y="811025"/>
                      <a:pt x="573217" y="818655"/>
                      <a:pt x="572518" y="827583"/>
                    </a:cubicBezTo>
                    <a:cubicBezTo>
                      <a:pt x="571819" y="836510"/>
                      <a:pt x="566238" y="843354"/>
                      <a:pt x="560053" y="842870"/>
                    </a:cubicBezTo>
                    <a:cubicBezTo>
                      <a:pt x="553868" y="842386"/>
                      <a:pt x="549421" y="834756"/>
                      <a:pt x="550121" y="825829"/>
                    </a:cubicBezTo>
                    <a:cubicBezTo>
                      <a:pt x="550820" y="816901"/>
                      <a:pt x="556400" y="810057"/>
                      <a:pt x="562585" y="810541"/>
                    </a:cubicBezTo>
                    <a:close/>
                    <a:moveTo>
                      <a:pt x="1536187" y="802562"/>
                    </a:moveTo>
                    <a:cubicBezTo>
                      <a:pt x="1542372" y="803046"/>
                      <a:pt x="1546819" y="810676"/>
                      <a:pt x="1546120" y="819603"/>
                    </a:cubicBezTo>
                    <a:cubicBezTo>
                      <a:pt x="1545421" y="828531"/>
                      <a:pt x="1539840" y="835375"/>
                      <a:pt x="1533655" y="834891"/>
                    </a:cubicBezTo>
                    <a:cubicBezTo>
                      <a:pt x="1527470" y="834406"/>
                      <a:pt x="1523023" y="826777"/>
                      <a:pt x="1523723" y="817849"/>
                    </a:cubicBezTo>
                    <a:cubicBezTo>
                      <a:pt x="1524422" y="808922"/>
                      <a:pt x="1530002" y="802077"/>
                      <a:pt x="1536187" y="802562"/>
                    </a:cubicBezTo>
                    <a:close/>
                    <a:moveTo>
                      <a:pt x="361437" y="789862"/>
                    </a:moveTo>
                    <a:cubicBezTo>
                      <a:pt x="367622" y="790346"/>
                      <a:pt x="372069" y="797976"/>
                      <a:pt x="371369" y="806903"/>
                    </a:cubicBezTo>
                    <a:cubicBezTo>
                      <a:pt x="370670" y="815831"/>
                      <a:pt x="365090" y="822675"/>
                      <a:pt x="358905" y="822191"/>
                    </a:cubicBezTo>
                    <a:cubicBezTo>
                      <a:pt x="352720" y="821706"/>
                      <a:pt x="348273" y="814077"/>
                      <a:pt x="348973" y="805149"/>
                    </a:cubicBezTo>
                    <a:cubicBezTo>
                      <a:pt x="349671" y="796222"/>
                      <a:pt x="355252" y="789377"/>
                      <a:pt x="361437" y="789862"/>
                    </a:cubicBezTo>
                    <a:close/>
                    <a:moveTo>
                      <a:pt x="1095572" y="778229"/>
                    </a:moveTo>
                    <a:cubicBezTo>
                      <a:pt x="1100993" y="781245"/>
                      <a:pt x="1101858" y="790033"/>
                      <a:pt x="1097503" y="797858"/>
                    </a:cubicBezTo>
                    <a:cubicBezTo>
                      <a:pt x="1093149" y="805683"/>
                      <a:pt x="1085225" y="809581"/>
                      <a:pt x="1079804" y="806564"/>
                    </a:cubicBezTo>
                    <a:cubicBezTo>
                      <a:pt x="1074384" y="803548"/>
                      <a:pt x="1073518" y="794759"/>
                      <a:pt x="1077872" y="786934"/>
                    </a:cubicBezTo>
                    <a:cubicBezTo>
                      <a:pt x="1082227" y="779109"/>
                      <a:pt x="1090151" y="775211"/>
                      <a:pt x="1095572" y="778229"/>
                    </a:cubicBezTo>
                    <a:close/>
                    <a:moveTo>
                      <a:pt x="1401017" y="776233"/>
                    </a:moveTo>
                    <a:cubicBezTo>
                      <a:pt x="1407202" y="776717"/>
                      <a:pt x="1411649" y="784347"/>
                      <a:pt x="1410949" y="793274"/>
                    </a:cubicBezTo>
                    <a:cubicBezTo>
                      <a:pt x="1410251" y="802202"/>
                      <a:pt x="1404670" y="809046"/>
                      <a:pt x="1398485" y="808562"/>
                    </a:cubicBezTo>
                    <a:cubicBezTo>
                      <a:pt x="1395393" y="808320"/>
                      <a:pt x="1392734" y="806291"/>
                      <a:pt x="1390937" y="803207"/>
                    </a:cubicBezTo>
                    <a:lnTo>
                      <a:pt x="1389462" y="795980"/>
                    </a:lnTo>
                    <a:lnTo>
                      <a:pt x="1389108" y="797502"/>
                    </a:lnTo>
                    <a:cubicBezTo>
                      <a:pt x="1384754" y="805327"/>
                      <a:pt x="1376831" y="809225"/>
                      <a:pt x="1371410" y="806209"/>
                    </a:cubicBezTo>
                    <a:cubicBezTo>
                      <a:pt x="1365988" y="803192"/>
                      <a:pt x="1365123" y="794404"/>
                      <a:pt x="1369477" y="786578"/>
                    </a:cubicBezTo>
                    <a:cubicBezTo>
                      <a:pt x="1373833" y="778753"/>
                      <a:pt x="1381756" y="774856"/>
                      <a:pt x="1387177" y="777872"/>
                    </a:cubicBezTo>
                    <a:lnTo>
                      <a:pt x="1391110" y="784676"/>
                    </a:lnTo>
                    <a:lnTo>
                      <a:pt x="1392728" y="780347"/>
                    </a:lnTo>
                    <a:cubicBezTo>
                      <a:pt x="1394983" y="777581"/>
                      <a:pt x="1397925" y="775991"/>
                      <a:pt x="1401017" y="776233"/>
                    </a:cubicBezTo>
                    <a:close/>
                    <a:moveTo>
                      <a:pt x="1228069" y="774913"/>
                    </a:moveTo>
                    <a:cubicBezTo>
                      <a:pt x="1231582" y="775551"/>
                      <a:pt x="1235337" y="777528"/>
                      <a:pt x="1238503" y="780695"/>
                    </a:cubicBezTo>
                    <a:cubicBezTo>
                      <a:pt x="1244835" y="787026"/>
                      <a:pt x="1246412" y="795715"/>
                      <a:pt x="1242025" y="800102"/>
                    </a:cubicBezTo>
                    <a:cubicBezTo>
                      <a:pt x="1237638" y="804489"/>
                      <a:pt x="1228949" y="802913"/>
                      <a:pt x="1222617" y="796580"/>
                    </a:cubicBezTo>
                    <a:cubicBezTo>
                      <a:pt x="1216285" y="790248"/>
                      <a:pt x="1214708" y="781559"/>
                      <a:pt x="1219095" y="777173"/>
                    </a:cubicBezTo>
                    <a:cubicBezTo>
                      <a:pt x="1221289" y="774979"/>
                      <a:pt x="1224557" y="774276"/>
                      <a:pt x="1228069" y="774913"/>
                    </a:cubicBezTo>
                    <a:close/>
                    <a:moveTo>
                      <a:pt x="1519673" y="774556"/>
                    </a:moveTo>
                    <a:cubicBezTo>
                      <a:pt x="1523185" y="775194"/>
                      <a:pt x="1526941" y="777171"/>
                      <a:pt x="1530107" y="780337"/>
                    </a:cubicBezTo>
                    <a:cubicBezTo>
                      <a:pt x="1536439" y="786670"/>
                      <a:pt x="1538016" y="795359"/>
                      <a:pt x="1533629" y="799746"/>
                    </a:cubicBezTo>
                    <a:cubicBezTo>
                      <a:pt x="1529242" y="804132"/>
                      <a:pt x="1520553" y="802555"/>
                      <a:pt x="1514221" y="796223"/>
                    </a:cubicBezTo>
                    <a:cubicBezTo>
                      <a:pt x="1507889" y="789891"/>
                      <a:pt x="1506312" y="781202"/>
                      <a:pt x="1510699" y="776815"/>
                    </a:cubicBezTo>
                    <a:cubicBezTo>
                      <a:pt x="1512893" y="774622"/>
                      <a:pt x="1516161" y="773919"/>
                      <a:pt x="1519673" y="774556"/>
                    </a:cubicBezTo>
                    <a:close/>
                    <a:moveTo>
                      <a:pt x="1303094" y="767311"/>
                    </a:moveTo>
                    <a:cubicBezTo>
                      <a:pt x="1312022" y="768010"/>
                      <a:pt x="1318866" y="773591"/>
                      <a:pt x="1318381" y="779776"/>
                    </a:cubicBezTo>
                    <a:cubicBezTo>
                      <a:pt x="1317897" y="785961"/>
                      <a:pt x="1310268" y="790408"/>
                      <a:pt x="1301340" y="789708"/>
                    </a:cubicBezTo>
                    <a:cubicBezTo>
                      <a:pt x="1292412" y="789009"/>
                      <a:pt x="1285568" y="783428"/>
                      <a:pt x="1286052" y="777244"/>
                    </a:cubicBezTo>
                    <a:cubicBezTo>
                      <a:pt x="1286537" y="771059"/>
                      <a:pt x="1294166" y="766611"/>
                      <a:pt x="1303094" y="767311"/>
                    </a:cubicBezTo>
                    <a:close/>
                    <a:moveTo>
                      <a:pt x="983998" y="765994"/>
                    </a:moveTo>
                    <a:cubicBezTo>
                      <a:pt x="987550" y="765644"/>
                      <a:pt x="991703" y="766516"/>
                      <a:pt x="995616" y="768694"/>
                    </a:cubicBezTo>
                    <a:cubicBezTo>
                      <a:pt x="1003441" y="773048"/>
                      <a:pt x="1007340" y="780972"/>
                      <a:pt x="1004322" y="786393"/>
                    </a:cubicBezTo>
                    <a:cubicBezTo>
                      <a:pt x="1001306" y="791815"/>
                      <a:pt x="992517" y="792679"/>
                      <a:pt x="984692" y="788325"/>
                    </a:cubicBezTo>
                    <a:cubicBezTo>
                      <a:pt x="976867" y="783971"/>
                      <a:pt x="972969" y="776046"/>
                      <a:pt x="975986" y="770625"/>
                    </a:cubicBezTo>
                    <a:cubicBezTo>
                      <a:pt x="977494" y="767915"/>
                      <a:pt x="980446" y="766343"/>
                      <a:pt x="983998" y="765994"/>
                    </a:cubicBezTo>
                    <a:close/>
                    <a:moveTo>
                      <a:pt x="1135516" y="761026"/>
                    </a:moveTo>
                    <a:cubicBezTo>
                      <a:pt x="1139029" y="760388"/>
                      <a:pt x="1142298" y="761090"/>
                      <a:pt x="1144491" y="763284"/>
                    </a:cubicBezTo>
                    <a:lnTo>
                      <a:pt x="1141733" y="778485"/>
                    </a:lnTo>
                    <a:lnTo>
                      <a:pt x="1149112" y="774822"/>
                    </a:lnTo>
                    <a:cubicBezTo>
                      <a:pt x="1155298" y="775307"/>
                      <a:pt x="1159744" y="782936"/>
                      <a:pt x="1159044" y="791864"/>
                    </a:cubicBezTo>
                    <a:cubicBezTo>
                      <a:pt x="1158346" y="800792"/>
                      <a:pt x="1152765" y="807636"/>
                      <a:pt x="1146581" y="807151"/>
                    </a:cubicBezTo>
                    <a:cubicBezTo>
                      <a:pt x="1140395" y="806667"/>
                      <a:pt x="1135948" y="799037"/>
                      <a:pt x="1136648" y="790110"/>
                    </a:cubicBezTo>
                    <a:lnTo>
                      <a:pt x="1139015" y="783775"/>
                    </a:lnTo>
                    <a:lnTo>
                      <a:pt x="1130536" y="788473"/>
                    </a:lnTo>
                    <a:cubicBezTo>
                      <a:pt x="1127023" y="789110"/>
                      <a:pt x="1123754" y="788408"/>
                      <a:pt x="1121561" y="786214"/>
                    </a:cubicBezTo>
                    <a:cubicBezTo>
                      <a:pt x="1117174" y="781827"/>
                      <a:pt x="1118751" y="773139"/>
                      <a:pt x="1125083" y="766806"/>
                    </a:cubicBezTo>
                    <a:cubicBezTo>
                      <a:pt x="1128249" y="763640"/>
                      <a:pt x="1132005" y="761663"/>
                      <a:pt x="1135516" y="761026"/>
                    </a:cubicBezTo>
                    <a:close/>
                    <a:moveTo>
                      <a:pt x="900965" y="759313"/>
                    </a:moveTo>
                    <a:cubicBezTo>
                      <a:pt x="907150" y="759798"/>
                      <a:pt x="911597" y="767427"/>
                      <a:pt x="910898" y="776355"/>
                    </a:cubicBezTo>
                    <a:cubicBezTo>
                      <a:pt x="910198" y="785283"/>
                      <a:pt x="904618" y="792127"/>
                      <a:pt x="898433" y="791642"/>
                    </a:cubicBezTo>
                    <a:cubicBezTo>
                      <a:pt x="892248" y="791158"/>
                      <a:pt x="887801" y="783529"/>
                      <a:pt x="888500" y="774601"/>
                    </a:cubicBezTo>
                    <a:cubicBezTo>
                      <a:pt x="889199" y="765673"/>
                      <a:pt x="894780" y="758829"/>
                      <a:pt x="900965" y="759313"/>
                    </a:cubicBezTo>
                    <a:close/>
                    <a:moveTo>
                      <a:pt x="947963" y="754144"/>
                    </a:moveTo>
                    <a:cubicBezTo>
                      <a:pt x="954148" y="754629"/>
                      <a:pt x="958595" y="762258"/>
                      <a:pt x="957896" y="771186"/>
                    </a:cubicBezTo>
                    <a:cubicBezTo>
                      <a:pt x="957196" y="780113"/>
                      <a:pt x="951616" y="786958"/>
                      <a:pt x="945431" y="786473"/>
                    </a:cubicBezTo>
                    <a:cubicBezTo>
                      <a:pt x="939246" y="785988"/>
                      <a:pt x="934799" y="778358"/>
                      <a:pt x="935498" y="769432"/>
                    </a:cubicBezTo>
                    <a:cubicBezTo>
                      <a:pt x="936197" y="760504"/>
                      <a:pt x="941778" y="753659"/>
                      <a:pt x="947963" y="754144"/>
                    </a:cubicBezTo>
                    <a:close/>
                    <a:moveTo>
                      <a:pt x="511438" y="750748"/>
                    </a:moveTo>
                    <a:cubicBezTo>
                      <a:pt x="520365" y="751447"/>
                      <a:pt x="527210" y="757028"/>
                      <a:pt x="526726" y="763213"/>
                    </a:cubicBezTo>
                    <a:cubicBezTo>
                      <a:pt x="526242" y="769398"/>
                      <a:pt x="518612" y="773846"/>
                      <a:pt x="509684" y="773146"/>
                    </a:cubicBezTo>
                    <a:cubicBezTo>
                      <a:pt x="500757" y="772446"/>
                      <a:pt x="493913" y="766866"/>
                      <a:pt x="494397" y="760681"/>
                    </a:cubicBezTo>
                    <a:cubicBezTo>
                      <a:pt x="494881" y="754496"/>
                      <a:pt x="502511" y="750049"/>
                      <a:pt x="511438" y="750748"/>
                    </a:cubicBezTo>
                    <a:close/>
                    <a:moveTo>
                      <a:pt x="1485040" y="742769"/>
                    </a:moveTo>
                    <a:cubicBezTo>
                      <a:pt x="1493967" y="743468"/>
                      <a:pt x="1500812" y="749049"/>
                      <a:pt x="1500327" y="755233"/>
                    </a:cubicBezTo>
                    <a:cubicBezTo>
                      <a:pt x="1499843" y="761419"/>
                      <a:pt x="1492213" y="765865"/>
                      <a:pt x="1483286" y="765166"/>
                    </a:cubicBezTo>
                    <a:cubicBezTo>
                      <a:pt x="1474359" y="764467"/>
                      <a:pt x="1467514" y="758887"/>
                      <a:pt x="1467998" y="752702"/>
                    </a:cubicBezTo>
                    <a:cubicBezTo>
                      <a:pt x="1468483" y="746517"/>
                      <a:pt x="1476113" y="742070"/>
                      <a:pt x="1485040" y="742769"/>
                    </a:cubicBezTo>
                    <a:close/>
                    <a:moveTo>
                      <a:pt x="699817" y="738634"/>
                    </a:moveTo>
                    <a:cubicBezTo>
                      <a:pt x="706002" y="739120"/>
                      <a:pt x="710449" y="746749"/>
                      <a:pt x="709749" y="755676"/>
                    </a:cubicBezTo>
                    <a:cubicBezTo>
                      <a:pt x="709051" y="764604"/>
                      <a:pt x="703470" y="771449"/>
                      <a:pt x="697285" y="770963"/>
                    </a:cubicBezTo>
                    <a:cubicBezTo>
                      <a:pt x="691100" y="770479"/>
                      <a:pt x="686654" y="762849"/>
                      <a:pt x="687353" y="753923"/>
                    </a:cubicBezTo>
                    <a:cubicBezTo>
                      <a:pt x="688052" y="744994"/>
                      <a:pt x="693632" y="738150"/>
                      <a:pt x="699817" y="738634"/>
                    </a:cubicBezTo>
                    <a:close/>
                    <a:moveTo>
                      <a:pt x="389869" y="736814"/>
                    </a:moveTo>
                    <a:cubicBezTo>
                      <a:pt x="393382" y="737451"/>
                      <a:pt x="397137" y="739428"/>
                      <a:pt x="400303" y="742594"/>
                    </a:cubicBezTo>
                    <a:cubicBezTo>
                      <a:pt x="406635" y="748927"/>
                      <a:pt x="408212" y="757616"/>
                      <a:pt x="403825" y="762002"/>
                    </a:cubicBezTo>
                    <a:cubicBezTo>
                      <a:pt x="399438" y="766389"/>
                      <a:pt x="390749" y="764812"/>
                      <a:pt x="384417" y="758480"/>
                    </a:cubicBezTo>
                    <a:cubicBezTo>
                      <a:pt x="378085" y="752148"/>
                      <a:pt x="376508" y="743459"/>
                      <a:pt x="380895" y="739072"/>
                    </a:cubicBezTo>
                    <a:cubicBezTo>
                      <a:pt x="383089" y="736879"/>
                      <a:pt x="386357" y="736177"/>
                      <a:pt x="389869" y="736814"/>
                    </a:cubicBezTo>
                    <a:close/>
                    <a:moveTo>
                      <a:pt x="1596440" y="736283"/>
                    </a:moveTo>
                    <a:cubicBezTo>
                      <a:pt x="1599992" y="735933"/>
                      <a:pt x="1604146" y="736805"/>
                      <a:pt x="1608058" y="738983"/>
                    </a:cubicBezTo>
                    <a:lnTo>
                      <a:pt x="1611689" y="742628"/>
                    </a:lnTo>
                    <a:lnTo>
                      <a:pt x="1610731" y="760170"/>
                    </a:lnTo>
                    <a:lnTo>
                      <a:pt x="1608753" y="761314"/>
                    </a:lnTo>
                    <a:cubicBezTo>
                      <a:pt x="1605200" y="761664"/>
                      <a:pt x="1601047" y="760791"/>
                      <a:pt x="1597134" y="758614"/>
                    </a:cubicBezTo>
                    <a:cubicBezTo>
                      <a:pt x="1589309" y="754260"/>
                      <a:pt x="1585412" y="746335"/>
                      <a:pt x="1588428" y="740914"/>
                    </a:cubicBezTo>
                    <a:cubicBezTo>
                      <a:pt x="1589936" y="738204"/>
                      <a:pt x="1592888" y="736633"/>
                      <a:pt x="1596440" y="736283"/>
                    </a:cubicBezTo>
                    <a:close/>
                    <a:moveTo>
                      <a:pt x="246499" y="731762"/>
                    </a:moveTo>
                    <a:cubicBezTo>
                      <a:pt x="249592" y="732005"/>
                      <a:pt x="252249" y="734033"/>
                      <a:pt x="254047" y="737117"/>
                    </a:cubicBezTo>
                    <a:lnTo>
                      <a:pt x="254678" y="740212"/>
                    </a:lnTo>
                    <a:lnTo>
                      <a:pt x="257372" y="740128"/>
                    </a:lnTo>
                    <a:cubicBezTo>
                      <a:pt x="262793" y="743144"/>
                      <a:pt x="263658" y="751933"/>
                      <a:pt x="259303" y="759759"/>
                    </a:cubicBezTo>
                    <a:cubicBezTo>
                      <a:pt x="254949" y="767584"/>
                      <a:pt x="247025" y="771481"/>
                      <a:pt x="241605" y="768464"/>
                    </a:cubicBezTo>
                    <a:cubicBezTo>
                      <a:pt x="238894" y="766956"/>
                      <a:pt x="237322" y="764004"/>
                      <a:pt x="236973" y="760452"/>
                    </a:cubicBezTo>
                    <a:lnTo>
                      <a:pt x="237236" y="759317"/>
                    </a:lnTo>
                    <a:lnTo>
                      <a:pt x="236419" y="758737"/>
                    </a:lnTo>
                    <a:cubicBezTo>
                      <a:pt x="234621" y="755653"/>
                      <a:pt x="233685" y="751514"/>
                      <a:pt x="234034" y="747050"/>
                    </a:cubicBezTo>
                    <a:cubicBezTo>
                      <a:pt x="234734" y="738122"/>
                      <a:pt x="240314" y="731278"/>
                      <a:pt x="246499" y="731762"/>
                    </a:cubicBezTo>
                    <a:close/>
                    <a:moveTo>
                      <a:pt x="310290" y="730069"/>
                    </a:moveTo>
                    <a:cubicBezTo>
                      <a:pt x="319218" y="730768"/>
                      <a:pt x="326062" y="736349"/>
                      <a:pt x="325577" y="742534"/>
                    </a:cubicBezTo>
                    <a:cubicBezTo>
                      <a:pt x="325335" y="745626"/>
                      <a:pt x="323307" y="748284"/>
                      <a:pt x="320223" y="750082"/>
                    </a:cubicBezTo>
                    <a:lnTo>
                      <a:pt x="320098" y="750107"/>
                    </a:lnTo>
                    <a:lnTo>
                      <a:pt x="320844" y="753764"/>
                    </a:lnTo>
                    <a:cubicBezTo>
                      <a:pt x="320146" y="762692"/>
                      <a:pt x="314565" y="769536"/>
                      <a:pt x="308381" y="769052"/>
                    </a:cubicBezTo>
                    <a:cubicBezTo>
                      <a:pt x="302195" y="768567"/>
                      <a:pt x="297748" y="760938"/>
                      <a:pt x="298448" y="752010"/>
                    </a:cubicBezTo>
                    <a:lnTo>
                      <a:pt x="299534" y="749102"/>
                    </a:lnTo>
                    <a:lnTo>
                      <a:pt x="297363" y="748290"/>
                    </a:lnTo>
                    <a:cubicBezTo>
                      <a:pt x="294596" y="746035"/>
                      <a:pt x="293006" y="743093"/>
                      <a:pt x="293248" y="740002"/>
                    </a:cubicBezTo>
                    <a:cubicBezTo>
                      <a:pt x="293733" y="733817"/>
                      <a:pt x="301362" y="729369"/>
                      <a:pt x="310290" y="730069"/>
                    </a:cubicBezTo>
                    <a:close/>
                    <a:moveTo>
                      <a:pt x="740785" y="724899"/>
                    </a:moveTo>
                    <a:cubicBezTo>
                      <a:pt x="749712" y="725599"/>
                      <a:pt x="756557" y="731180"/>
                      <a:pt x="756072" y="737365"/>
                    </a:cubicBezTo>
                    <a:cubicBezTo>
                      <a:pt x="755588" y="743550"/>
                      <a:pt x="747958" y="747997"/>
                      <a:pt x="739031" y="747297"/>
                    </a:cubicBezTo>
                    <a:cubicBezTo>
                      <a:pt x="730103" y="746597"/>
                      <a:pt x="723259" y="741017"/>
                      <a:pt x="723743" y="734832"/>
                    </a:cubicBezTo>
                    <a:cubicBezTo>
                      <a:pt x="724228" y="728648"/>
                      <a:pt x="731857" y="724200"/>
                      <a:pt x="740785" y="724899"/>
                    </a:cubicBezTo>
                    <a:close/>
                    <a:moveTo>
                      <a:pt x="421690" y="723583"/>
                    </a:moveTo>
                    <a:cubicBezTo>
                      <a:pt x="425242" y="723233"/>
                      <a:pt x="429395" y="724105"/>
                      <a:pt x="433308" y="726282"/>
                    </a:cubicBezTo>
                    <a:cubicBezTo>
                      <a:pt x="441133" y="730637"/>
                      <a:pt x="445031" y="738561"/>
                      <a:pt x="442014" y="743982"/>
                    </a:cubicBezTo>
                    <a:cubicBezTo>
                      <a:pt x="438997" y="749403"/>
                      <a:pt x="430209" y="750269"/>
                      <a:pt x="422384" y="745913"/>
                    </a:cubicBezTo>
                    <a:cubicBezTo>
                      <a:pt x="414559" y="741559"/>
                      <a:pt x="410661" y="733636"/>
                      <a:pt x="413678" y="728215"/>
                    </a:cubicBezTo>
                    <a:cubicBezTo>
                      <a:pt x="415187" y="725504"/>
                      <a:pt x="418137" y="723933"/>
                      <a:pt x="421690" y="723583"/>
                    </a:cubicBezTo>
                    <a:close/>
                    <a:moveTo>
                      <a:pt x="62765" y="721214"/>
                    </a:moveTo>
                    <a:cubicBezTo>
                      <a:pt x="65857" y="721456"/>
                      <a:pt x="68515" y="723485"/>
                      <a:pt x="70313" y="726569"/>
                    </a:cubicBezTo>
                    <a:lnTo>
                      <a:pt x="71223" y="731030"/>
                    </a:lnTo>
                    <a:lnTo>
                      <a:pt x="73552" y="730443"/>
                    </a:lnTo>
                    <a:cubicBezTo>
                      <a:pt x="77065" y="731081"/>
                      <a:pt x="80820" y="733059"/>
                      <a:pt x="83985" y="736225"/>
                    </a:cubicBezTo>
                    <a:cubicBezTo>
                      <a:pt x="90318" y="742556"/>
                      <a:pt x="91895" y="751246"/>
                      <a:pt x="87508" y="755632"/>
                    </a:cubicBezTo>
                    <a:cubicBezTo>
                      <a:pt x="83121" y="760020"/>
                      <a:pt x="74433" y="758442"/>
                      <a:pt x="68100" y="752111"/>
                    </a:cubicBezTo>
                    <a:lnTo>
                      <a:pt x="67688" y="749843"/>
                    </a:lnTo>
                    <a:lnTo>
                      <a:pt x="60233" y="753543"/>
                    </a:lnTo>
                    <a:cubicBezTo>
                      <a:pt x="54048" y="753058"/>
                      <a:pt x="49601" y="745429"/>
                      <a:pt x="50300" y="736501"/>
                    </a:cubicBezTo>
                    <a:cubicBezTo>
                      <a:pt x="50999" y="727574"/>
                      <a:pt x="56580" y="720729"/>
                      <a:pt x="62765" y="721214"/>
                    </a:cubicBezTo>
                    <a:close/>
                    <a:moveTo>
                      <a:pt x="573209" y="718615"/>
                    </a:moveTo>
                    <a:cubicBezTo>
                      <a:pt x="576720" y="717977"/>
                      <a:pt x="579990" y="718680"/>
                      <a:pt x="582183" y="720874"/>
                    </a:cubicBezTo>
                    <a:cubicBezTo>
                      <a:pt x="586570" y="725260"/>
                      <a:pt x="584993" y="733949"/>
                      <a:pt x="578661" y="740281"/>
                    </a:cubicBezTo>
                    <a:lnTo>
                      <a:pt x="570621" y="744737"/>
                    </a:lnTo>
                    <a:lnTo>
                      <a:pt x="572749" y="755175"/>
                    </a:lnTo>
                    <a:cubicBezTo>
                      <a:pt x="572051" y="764102"/>
                      <a:pt x="566470" y="770947"/>
                      <a:pt x="560285" y="770462"/>
                    </a:cubicBezTo>
                    <a:cubicBezTo>
                      <a:pt x="554100" y="769977"/>
                      <a:pt x="549654" y="762347"/>
                      <a:pt x="550353" y="753421"/>
                    </a:cubicBezTo>
                    <a:cubicBezTo>
                      <a:pt x="550702" y="748956"/>
                      <a:pt x="552272" y="745013"/>
                      <a:pt x="554528" y="742247"/>
                    </a:cubicBezTo>
                    <a:lnTo>
                      <a:pt x="560031" y="739516"/>
                    </a:lnTo>
                    <a:lnTo>
                      <a:pt x="562775" y="724395"/>
                    </a:lnTo>
                    <a:cubicBezTo>
                      <a:pt x="565941" y="721229"/>
                      <a:pt x="569696" y="719252"/>
                      <a:pt x="573209" y="718615"/>
                    </a:cubicBezTo>
                    <a:close/>
                    <a:moveTo>
                      <a:pt x="109763" y="716044"/>
                    </a:moveTo>
                    <a:cubicBezTo>
                      <a:pt x="115948" y="716528"/>
                      <a:pt x="120395" y="724157"/>
                      <a:pt x="119696" y="733085"/>
                    </a:cubicBezTo>
                    <a:cubicBezTo>
                      <a:pt x="118996" y="742013"/>
                      <a:pt x="113416" y="748857"/>
                      <a:pt x="107231" y="748373"/>
                    </a:cubicBezTo>
                    <a:cubicBezTo>
                      <a:pt x="101046" y="747888"/>
                      <a:pt x="96599" y="740259"/>
                      <a:pt x="97298" y="731331"/>
                    </a:cubicBezTo>
                    <a:cubicBezTo>
                      <a:pt x="97997" y="722403"/>
                      <a:pt x="103578" y="715559"/>
                      <a:pt x="109763" y="716044"/>
                    </a:cubicBezTo>
                    <a:close/>
                    <a:moveTo>
                      <a:pt x="1327312" y="689181"/>
                    </a:moveTo>
                    <a:cubicBezTo>
                      <a:pt x="1336240" y="689881"/>
                      <a:pt x="1343084" y="695461"/>
                      <a:pt x="1342600" y="701646"/>
                    </a:cubicBezTo>
                    <a:cubicBezTo>
                      <a:pt x="1342115" y="707831"/>
                      <a:pt x="1334486" y="712278"/>
                      <a:pt x="1325558" y="711579"/>
                    </a:cubicBezTo>
                    <a:cubicBezTo>
                      <a:pt x="1316630" y="710880"/>
                      <a:pt x="1309786" y="705299"/>
                      <a:pt x="1310271" y="699114"/>
                    </a:cubicBezTo>
                    <a:cubicBezTo>
                      <a:pt x="1310755" y="692929"/>
                      <a:pt x="1318384" y="688482"/>
                      <a:pt x="1327312" y="689181"/>
                    </a:cubicBezTo>
                    <a:close/>
                    <a:moveTo>
                      <a:pt x="1008216" y="687864"/>
                    </a:moveTo>
                    <a:cubicBezTo>
                      <a:pt x="1011768" y="687515"/>
                      <a:pt x="1015921" y="688387"/>
                      <a:pt x="1019834" y="690565"/>
                    </a:cubicBezTo>
                    <a:cubicBezTo>
                      <a:pt x="1027659" y="694919"/>
                      <a:pt x="1031558" y="702843"/>
                      <a:pt x="1028540" y="708264"/>
                    </a:cubicBezTo>
                    <a:cubicBezTo>
                      <a:pt x="1025524" y="713685"/>
                      <a:pt x="1016735" y="714550"/>
                      <a:pt x="1008910" y="710196"/>
                    </a:cubicBezTo>
                    <a:cubicBezTo>
                      <a:pt x="1001085" y="705841"/>
                      <a:pt x="997187" y="697917"/>
                      <a:pt x="1000204" y="692496"/>
                    </a:cubicBezTo>
                    <a:cubicBezTo>
                      <a:pt x="1001712" y="689785"/>
                      <a:pt x="1004664" y="688214"/>
                      <a:pt x="1008216" y="687864"/>
                    </a:cubicBezTo>
                    <a:close/>
                    <a:moveTo>
                      <a:pt x="1159734" y="682897"/>
                    </a:moveTo>
                    <a:cubicBezTo>
                      <a:pt x="1163247" y="682259"/>
                      <a:pt x="1166516" y="682962"/>
                      <a:pt x="1168709" y="685155"/>
                    </a:cubicBezTo>
                    <a:cubicBezTo>
                      <a:pt x="1173096" y="689542"/>
                      <a:pt x="1171519" y="698231"/>
                      <a:pt x="1165187" y="704563"/>
                    </a:cubicBezTo>
                    <a:cubicBezTo>
                      <a:pt x="1158855" y="710895"/>
                      <a:pt x="1150166" y="712472"/>
                      <a:pt x="1145779" y="708085"/>
                    </a:cubicBezTo>
                    <a:cubicBezTo>
                      <a:pt x="1141392" y="703699"/>
                      <a:pt x="1142969" y="695009"/>
                      <a:pt x="1149301" y="688677"/>
                    </a:cubicBezTo>
                    <a:cubicBezTo>
                      <a:pt x="1152467" y="685512"/>
                      <a:pt x="1156223" y="683534"/>
                      <a:pt x="1159734" y="682897"/>
                    </a:cubicBezTo>
                    <a:close/>
                    <a:moveTo>
                      <a:pt x="760070" y="672355"/>
                    </a:moveTo>
                    <a:cubicBezTo>
                      <a:pt x="763622" y="672006"/>
                      <a:pt x="767776" y="672879"/>
                      <a:pt x="771688" y="675056"/>
                    </a:cubicBezTo>
                    <a:cubicBezTo>
                      <a:pt x="779513" y="679410"/>
                      <a:pt x="783411" y="687334"/>
                      <a:pt x="780394" y="692755"/>
                    </a:cubicBezTo>
                    <a:cubicBezTo>
                      <a:pt x="777378" y="698176"/>
                      <a:pt x="768589" y="699041"/>
                      <a:pt x="760764" y="694687"/>
                    </a:cubicBezTo>
                    <a:cubicBezTo>
                      <a:pt x="752939" y="690332"/>
                      <a:pt x="749041" y="682408"/>
                      <a:pt x="752058" y="676987"/>
                    </a:cubicBezTo>
                    <a:cubicBezTo>
                      <a:pt x="753566" y="674276"/>
                      <a:pt x="756518" y="672705"/>
                      <a:pt x="760070" y="672355"/>
                    </a:cubicBezTo>
                    <a:close/>
                    <a:moveTo>
                      <a:pt x="827261" y="672262"/>
                    </a:moveTo>
                    <a:cubicBezTo>
                      <a:pt x="836187" y="672962"/>
                      <a:pt x="843032" y="678543"/>
                      <a:pt x="842548" y="684728"/>
                    </a:cubicBezTo>
                    <a:cubicBezTo>
                      <a:pt x="842063" y="690912"/>
                      <a:pt x="834433" y="695360"/>
                      <a:pt x="825506" y="694660"/>
                    </a:cubicBezTo>
                    <a:cubicBezTo>
                      <a:pt x="816579" y="693960"/>
                      <a:pt x="809734" y="688380"/>
                      <a:pt x="810219" y="682195"/>
                    </a:cubicBezTo>
                    <a:cubicBezTo>
                      <a:pt x="810703" y="676010"/>
                      <a:pt x="818333" y="671563"/>
                      <a:pt x="827261" y="672262"/>
                    </a:cubicBezTo>
                    <a:close/>
                    <a:moveTo>
                      <a:pt x="911589" y="667387"/>
                    </a:moveTo>
                    <a:cubicBezTo>
                      <a:pt x="915100" y="666751"/>
                      <a:pt x="918369" y="667453"/>
                      <a:pt x="920563" y="669646"/>
                    </a:cubicBezTo>
                    <a:cubicBezTo>
                      <a:pt x="924951" y="674033"/>
                      <a:pt x="923373" y="682722"/>
                      <a:pt x="917041" y="689054"/>
                    </a:cubicBezTo>
                    <a:cubicBezTo>
                      <a:pt x="910709" y="695386"/>
                      <a:pt x="902020" y="696963"/>
                      <a:pt x="897633" y="692577"/>
                    </a:cubicBezTo>
                    <a:cubicBezTo>
                      <a:pt x="893246" y="688190"/>
                      <a:pt x="894823" y="679500"/>
                      <a:pt x="901155" y="673168"/>
                    </a:cubicBezTo>
                    <a:cubicBezTo>
                      <a:pt x="904321" y="670002"/>
                      <a:pt x="908076" y="668025"/>
                      <a:pt x="911589" y="667387"/>
                    </a:cubicBezTo>
                    <a:close/>
                    <a:moveTo>
                      <a:pt x="1071355" y="657559"/>
                    </a:moveTo>
                    <a:cubicBezTo>
                      <a:pt x="1074065" y="659068"/>
                      <a:pt x="1075638" y="662018"/>
                      <a:pt x="1075986" y="665571"/>
                    </a:cubicBezTo>
                    <a:lnTo>
                      <a:pt x="1073852" y="674757"/>
                    </a:lnTo>
                    <a:lnTo>
                      <a:pt x="1079165" y="673672"/>
                    </a:lnTo>
                    <a:cubicBezTo>
                      <a:pt x="1088092" y="674372"/>
                      <a:pt x="1094937" y="679952"/>
                      <a:pt x="1094453" y="686137"/>
                    </a:cubicBezTo>
                    <a:cubicBezTo>
                      <a:pt x="1093969" y="692322"/>
                      <a:pt x="1086339" y="696769"/>
                      <a:pt x="1077411" y="696070"/>
                    </a:cubicBezTo>
                    <a:cubicBezTo>
                      <a:pt x="1072948" y="695720"/>
                      <a:pt x="1069005" y="694151"/>
                      <a:pt x="1066237" y="691895"/>
                    </a:cubicBezTo>
                    <a:lnTo>
                      <a:pt x="1063144" y="685660"/>
                    </a:lnTo>
                    <a:lnTo>
                      <a:pt x="1055587" y="685895"/>
                    </a:lnTo>
                    <a:cubicBezTo>
                      <a:pt x="1050166" y="682878"/>
                      <a:pt x="1049301" y="674090"/>
                      <a:pt x="1053656" y="666265"/>
                    </a:cubicBezTo>
                    <a:cubicBezTo>
                      <a:pt x="1058010" y="658440"/>
                      <a:pt x="1065934" y="654543"/>
                      <a:pt x="1071355" y="657559"/>
                    </a:cubicBezTo>
                    <a:close/>
                    <a:moveTo>
                      <a:pt x="1376799" y="655563"/>
                    </a:moveTo>
                    <a:cubicBezTo>
                      <a:pt x="1382984" y="656047"/>
                      <a:pt x="1387431" y="663676"/>
                      <a:pt x="1386732" y="672604"/>
                    </a:cubicBezTo>
                    <a:cubicBezTo>
                      <a:pt x="1386033" y="681532"/>
                      <a:pt x="1380452" y="688376"/>
                      <a:pt x="1374267" y="687892"/>
                    </a:cubicBezTo>
                    <a:cubicBezTo>
                      <a:pt x="1368082" y="687407"/>
                      <a:pt x="1363635" y="679778"/>
                      <a:pt x="1364334" y="670850"/>
                    </a:cubicBezTo>
                    <a:cubicBezTo>
                      <a:pt x="1365034" y="661922"/>
                      <a:pt x="1370614" y="655078"/>
                      <a:pt x="1376799" y="655563"/>
                    </a:cubicBezTo>
                    <a:close/>
                    <a:moveTo>
                      <a:pt x="1203853" y="654243"/>
                    </a:moveTo>
                    <a:cubicBezTo>
                      <a:pt x="1207365" y="654881"/>
                      <a:pt x="1211120" y="656859"/>
                      <a:pt x="1214286" y="660025"/>
                    </a:cubicBezTo>
                    <a:cubicBezTo>
                      <a:pt x="1220618" y="666356"/>
                      <a:pt x="1222195" y="675046"/>
                      <a:pt x="1217808" y="679432"/>
                    </a:cubicBezTo>
                    <a:cubicBezTo>
                      <a:pt x="1213421" y="683820"/>
                      <a:pt x="1204732" y="682242"/>
                      <a:pt x="1198400" y="675911"/>
                    </a:cubicBezTo>
                    <a:cubicBezTo>
                      <a:pt x="1192068" y="669578"/>
                      <a:pt x="1190491" y="660889"/>
                      <a:pt x="1194878" y="656503"/>
                    </a:cubicBezTo>
                    <a:cubicBezTo>
                      <a:pt x="1197071" y="654309"/>
                      <a:pt x="1200340" y="653606"/>
                      <a:pt x="1203853" y="654243"/>
                    </a:cubicBezTo>
                    <a:close/>
                    <a:moveTo>
                      <a:pt x="626112" y="651584"/>
                    </a:moveTo>
                    <a:cubicBezTo>
                      <a:pt x="635040" y="652283"/>
                      <a:pt x="641884" y="657863"/>
                      <a:pt x="641399" y="664048"/>
                    </a:cubicBezTo>
                    <a:cubicBezTo>
                      <a:pt x="640915" y="670234"/>
                      <a:pt x="633286" y="674680"/>
                      <a:pt x="624358" y="673981"/>
                    </a:cubicBezTo>
                    <a:cubicBezTo>
                      <a:pt x="615430" y="673282"/>
                      <a:pt x="608586" y="667702"/>
                      <a:pt x="609070" y="661517"/>
                    </a:cubicBezTo>
                    <a:cubicBezTo>
                      <a:pt x="609555" y="655332"/>
                      <a:pt x="617184" y="650885"/>
                      <a:pt x="626112" y="651584"/>
                    </a:cubicBezTo>
                    <a:close/>
                    <a:moveTo>
                      <a:pt x="489112" y="651082"/>
                    </a:moveTo>
                    <a:cubicBezTo>
                      <a:pt x="498040" y="651781"/>
                      <a:pt x="504884" y="657361"/>
                      <a:pt x="504399" y="663546"/>
                    </a:cubicBezTo>
                    <a:cubicBezTo>
                      <a:pt x="503915" y="669731"/>
                      <a:pt x="496286" y="674178"/>
                      <a:pt x="487358" y="673479"/>
                    </a:cubicBezTo>
                    <a:cubicBezTo>
                      <a:pt x="478430" y="672780"/>
                      <a:pt x="471586" y="667200"/>
                      <a:pt x="472070" y="661015"/>
                    </a:cubicBezTo>
                    <a:cubicBezTo>
                      <a:pt x="472555" y="654829"/>
                      <a:pt x="480184" y="650383"/>
                      <a:pt x="489112" y="651082"/>
                    </a:cubicBezTo>
                    <a:close/>
                    <a:moveTo>
                      <a:pt x="170016" y="649765"/>
                    </a:moveTo>
                    <a:cubicBezTo>
                      <a:pt x="173568" y="649415"/>
                      <a:pt x="177721" y="650288"/>
                      <a:pt x="181634" y="652465"/>
                    </a:cubicBezTo>
                    <a:cubicBezTo>
                      <a:pt x="189459" y="656819"/>
                      <a:pt x="193357" y="664744"/>
                      <a:pt x="190340" y="670165"/>
                    </a:cubicBezTo>
                    <a:cubicBezTo>
                      <a:pt x="187324" y="675586"/>
                      <a:pt x="178535" y="676450"/>
                      <a:pt x="170710" y="672096"/>
                    </a:cubicBezTo>
                    <a:cubicBezTo>
                      <a:pt x="162885" y="667742"/>
                      <a:pt x="158987" y="659817"/>
                      <a:pt x="162004" y="654396"/>
                    </a:cubicBezTo>
                    <a:cubicBezTo>
                      <a:pt x="163512" y="651686"/>
                      <a:pt x="166464" y="650114"/>
                      <a:pt x="170016" y="649765"/>
                    </a:cubicBezTo>
                    <a:close/>
                    <a:moveTo>
                      <a:pt x="321534" y="644797"/>
                    </a:moveTo>
                    <a:cubicBezTo>
                      <a:pt x="325047" y="644159"/>
                      <a:pt x="328316" y="644862"/>
                      <a:pt x="330509" y="647055"/>
                    </a:cubicBezTo>
                    <a:cubicBezTo>
                      <a:pt x="334896" y="651442"/>
                      <a:pt x="333319" y="660130"/>
                      <a:pt x="326987" y="666463"/>
                    </a:cubicBezTo>
                    <a:cubicBezTo>
                      <a:pt x="320655" y="672795"/>
                      <a:pt x="311966" y="674372"/>
                      <a:pt x="307579" y="669985"/>
                    </a:cubicBezTo>
                    <a:cubicBezTo>
                      <a:pt x="303192" y="665599"/>
                      <a:pt x="304769" y="656910"/>
                      <a:pt x="311101" y="650578"/>
                    </a:cubicBezTo>
                    <a:cubicBezTo>
                      <a:pt x="314267" y="647411"/>
                      <a:pt x="318023" y="645434"/>
                      <a:pt x="321534" y="644797"/>
                    </a:cubicBezTo>
                    <a:close/>
                    <a:moveTo>
                      <a:pt x="1737" y="641367"/>
                    </a:moveTo>
                    <a:lnTo>
                      <a:pt x="4348" y="646627"/>
                    </a:lnTo>
                    <a:lnTo>
                      <a:pt x="0" y="652755"/>
                    </a:lnTo>
                    <a:close/>
                    <a:moveTo>
                      <a:pt x="585143" y="639000"/>
                    </a:moveTo>
                    <a:cubicBezTo>
                      <a:pt x="591329" y="639484"/>
                      <a:pt x="595775" y="647114"/>
                      <a:pt x="595075" y="656041"/>
                    </a:cubicBezTo>
                    <a:cubicBezTo>
                      <a:pt x="594376" y="664969"/>
                      <a:pt x="588796" y="671813"/>
                      <a:pt x="582611" y="671329"/>
                    </a:cubicBezTo>
                    <a:cubicBezTo>
                      <a:pt x="576427" y="670844"/>
                      <a:pt x="571979" y="663215"/>
                      <a:pt x="572679" y="654287"/>
                    </a:cubicBezTo>
                    <a:cubicBezTo>
                      <a:pt x="573378" y="645360"/>
                      <a:pt x="578958" y="638515"/>
                      <a:pt x="585143" y="639000"/>
                    </a:cubicBezTo>
                    <a:close/>
                    <a:moveTo>
                      <a:pt x="240965" y="635573"/>
                    </a:moveTo>
                    <a:cubicBezTo>
                      <a:pt x="249892" y="636272"/>
                      <a:pt x="256737" y="641852"/>
                      <a:pt x="256253" y="648037"/>
                    </a:cubicBezTo>
                    <a:cubicBezTo>
                      <a:pt x="255768" y="654223"/>
                      <a:pt x="248139" y="658669"/>
                      <a:pt x="239211" y="657970"/>
                    </a:cubicBezTo>
                    <a:cubicBezTo>
                      <a:pt x="230284" y="657271"/>
                      <a:pt x="223439" y="651691"/>
                      <a:pt x="223924" y="645506"/>
                    </a:cubicBezTo>
                    <a:cubicBezTo>
                      <a:pt x="224408" y="639321"/>
                      <a:pt x="232038" y="634874"/>
                      <a:pt x="240965" y="635573"/>
                    </a:cubicBezTo>
                    <a:close/>
                    <a:moveTo>
                      <a:pt x="1558745" y="631020"/>
                    </a:moveTo>
                    <a:cubicBezTo>
                      <a:pt x="1564930" y="631505"/>
                      <a:pt x="1569378" y="639134"/>
                      <a:pt x="1568677" y="648062"/>
                    </a:cubicBezTo>
                    <a:cubicBezTo>
                      <a:pt x="1567978" y="656990"/>
                      <a:pt x="1562398" y="663834"/>
                      <a:pt x="1556213" y="663349"/>
                    </a:cubicBezTo>
                    <a:cubicBezTo>
                      <a:pt x="1550028" y="662865"/>
                      <a:pt x="1545581" y="655236"/>
                      <a:pt x="1546281" y="646308"/>
                    </a:cubicBezTo>
                    <a:cubicBezTo>
                      <a:pt x="1546979" y="637380"/>
                      <a:pt x="1552561" y="630536"/>
                      <a:pt x="1558745" y="631020"/>
                    </a:cubicBezTo>
                    <a:close/>
                    <a:moveTo>
                      <a:pt x="73388" y="629288"/>
                    </a:moveTo>
                    <a:cubicBezTo>
                      <a:pt x="76901" y="628650"/>
                      <a:pt x="80170" y="629352"/>
                      <a:pt x="82362" y="631546"/>
                    </a:cubicBezTo>
                    <a:cubicBezTo>
                      <a:pt x="86750" y="635933"/>
                      <a:pt x="85173" y="644622"/>
                      <a:pt x="78841" y="650955"/>
                    </a:cubicBezTo>
                    <a:cubicBezTo>
                      <a:pt x="72509" y="657286"/>
                      <a:pt x="63820" y="658863"/>
                      <a:pt x="59433" y="654476"/>
                    </a:cubicBezTo>
                    <a:cubicBezTo>
                      <a:pt x="55046" y="650089"/>
                      <a:pt x="56622" y="641401"/>
                      <a:pt x="62955" y="635069"/>
                    </a:cubicBezTo>
                    <a:cubicBezTo>
                      <a:pt x="66121" y="631902"/>
                      <a:pt x="69876" y="629925"/>
                      <a:pt x="73388" y="629288"/>
                    </a:cubicBezTo>
                    <a:close/>
                    <a:moveTo>
                      <a:pt x="383995" y="618320"/>
                    </a:moveTo>
                    <a:cubicBezTo>
                      <a:pt x="390180" y="618805"/>
                      <a:pt x="394627" y="626434"/>
                      <a:pt x="393928" y="635362"/>
                    </a:cubicBezTo>
                    <a:cubicBezTo>
                      <a:pt x="393229" y="644290"/>
                      <a:pt x="387648" y="651134"/>
                      <a:pt x="381463" y="650649"/>
                    </a:cubicBezTo>
                    <a:cubicBezTo>
                      <a:pt x="375278" y="650165"/>
                      <a:pt x="370831" y="642536"/>
                      <a:pt x="371530" y="633608"/>
                    </a:cubicBezTo>
                    <a:cubicBezTo>
                      <a:pt x="372230" y="624680"/>
                      <a:pt x="377810" y="617836"/>
                      <a:pt x="383995" y="618320"/>
                    </a:cubicBezTo>
                    <a:close/>
                    <a:moveTo>
                      <a:pt x="509046" y="615148"/>
                    </a:moveTo>
                    <a:cubicBezTo>
                      <a:pt x="514467" y="618165"/>
                      <a:pt x="515332" y="626953"/>
                      <a:pt x="510978" y="634778"/>
                    </a:cubicBezTo>
                    <a:cubicBezTo>
                      <a:pt x="506623" y="642603"/>
                      <a:pt x="498699" y="646501"/>
                      <a:pt x="493278" y="643484"/>
                    </a:cubicBezTo>
                    <a:cubicBezTo>
                      <a:pt x="487857" y="640467"/>
                      <a:pt x="486992" y="631679"/>
                      <a:pt x="491347" y="623854"/>
                    </a:cubicBezTo>
                    <a:cubicBezTo>
                      <a:pt x="495701" y="616029"/>
                      <a:pt x="503625" y="612132"/>
                      <a:pt x="509046" y="615148"/>
                    </a:cubicBezTo>
                    <a:close/>
                    <a:moveTo>
                      <a:pt x="814490" y="613152"/>
                    </a:moveTo>
                    <a:cubicBezTo>
                      <a:pt x="820675" y="613636"/>
                      <a:pt x="825122" y="621265"/>
                      <a:pt x="824423" y="630193"/>
                    </a:cubicBezTo>
                    <a:cubicBezTo>
                      <a:pt x="823723" y="639121"/>
                      <a:pt x="818143" y="645965"/>
                      <a:pt x="811958" y="645481"/>
                    </a:cubicBezTo>
                    <a:cubicBezTo>
                      <a:pt x="805773" y="644996"/>
                      <a:pt x="801326" y="637367"/>
                      <a:pt x="802025" y="628439"/>
                    </a:cubicBezTo>
                    <a:cubicBezTo>
                      <a:pt x="802724" y="619511"/>
                      <a:pt x="808305" y="612667"/>
                      <a:pt x="814490" y="613152"/>
                    </a:cubicBezTo>
                    <a:close/>
                    <a:moveTo>
                      <a:pt x="641544" y="611832"/>
                    </a:moveTo>
                    <a:cubicBezTo>
                      <a:pt x="645056" y="612470"/>
                      <a:pt x="648811" y="614447"/>
                      <a:pt x="651977" y="617614"/>
                    </a:cubicBezTo>
                    <a:cubicBezTo>
                      <a:pt x="658309" y="623945"/>
                      <a:pt x="659886" y="632635"/>
                      <a:pt x="655499" y="637021"/>
                    </a:cubicBezTo>
                    <a:cubicBezTo>
                      <a:pt x="651112" y="641409"/>
                      <a:pt x="642423" y="639832"/>
                      <a:pt x="636092" y="633499"/>
                    </a:cubicBezTo>
                    <a:cubicBezTo>
                      <a:pt x="629759" y="627167"/>
                      <a:pt x="628182" y="618478"/>
                      <a:pt x="632569" y="614092"/>
                    </a:cubicBezTo>
                    <a:cubicBezTo>
                      <a:pt x="634763" y="611898"/>
                      <a:pt x="638032" y="611195"/>
                      <a:pt x="641544" y="611832"/>
                    </a:cubicBezTo>
                    <a:close/>
                    <a:moveTo>
                      <a:pt x="421917" y="595291"/>
                    </a:moveTo>
                    <a:cubicBezTo>
                      <a:pt x="428102" y="595775"/>
                      <a:pt x="432549" y="603405"/>
                      <a:pt x="431850" y="612333"/>
                    </a:cubicBezTo>
                    <a:cubicBezTo>
                      <a:pt x="431150" y="621260"/>
                      <a:pt x="425570" y="628104"/>
                      <a:pt x="419385" y="627620"/>
                    </a:cubicBezTo>
                    <a:cubicBezTo>
                      <a:pt x="413200" y="627136"/>
                      <a:pt x="408753" y="619506"/>
                      <a:pt x="409452" y="610578"/>
                    </a:cubicBezTo>
                    <a:cubicBezTo>
                      <a:pt x="410151" y="601651"/>
                      <a:pt x="415732" y="594807"/>
                      <a:pt x="421917" y="595291"/>
                    </a:cubicBezTo>
                    <a:close/>
                    <a:moveTo>
                      <a:pt x="1583967" y="588941"/>
                    </a:moveTo>
                    <a:cubicBezTo>
                      <a:pt x="1590152" y="589426"/>
                      <a:pt x="1594599" y="597055"/>
                      <a:pt x="1593900" y="605982"/>
                    </a:cubicBezTo>
                    <a:cubicBezTo>
                      <a:pt x="1593201" y="614910"/>
                      <a:pt x="1587620" y="621755"/>
                      <a:pt x="1581435" y="621270"/>
                    </a:cubicBezTo>
                    <a:cubicBezTo>
                      <a:pt x="1575250" y="620785"/>
                      <a:pt x="1570803" y="613155"/>
                      <a:pt x="1571502" y="604229"/>
                    </a:cubicBezTo>
                    <a:cubicBezTo>
                      <a:pt x="1572202" y="595300"/>
                      <a:pt x="1577782" y="588456"/>
                      <a:pt x="1583967" y="588941"/>
                    </a:cubicBezTo>
                    <a:close/>
                    <a:moveTo>
                      <a:pt x="1095573" y="579430"/>
                    </a:moveTo>
                    <a:cubicBezTo>
                      <a:pt x="1100994" y="582447"/>
                      <a:pt x="1101859" y="591236"/>
                      <a:pt x="1097505" y="599061"/>
                    </a:cubicBezTo>
                    <a:cubicBezTo>
                      <a:pt x="1093150" y="606885"/>
                      <a:pt x="1085226" y="610783"/>
                      <a:pt x="1079805" y="607766"/>
                    </a:cubicBezTo>
                    <a:cubicBezTo>
                      <a:pt x="1074384" y="604750"/>
                      <a:pt x="1073519" y="595961"/>
                      <a:pt x="1077874" y="588136"/>
                    </a:cubicBezTo>
                    <a:cubicBezTo>
                      <a:pt x="1082228" y="580312"/>
                      <a:pt x="1090152" y="576413"/>
                      <a:pt x="1095573" y="579430"/>
                    </a:cubicBezTo>
                    <a:close/>
                    <a:moveTo>
                      <a:pt x="1401017" y="577434"/>
                    </a:moveTo>
                    <a:cubicBezTo>
                      <a:pt x="1407202" y="577918"/>
                      <a:pt x="1411649" y="585548"/>
                      <a:pt x="1410950" y="594475"/>
                    </a:cubicBezTo>
                    <a:cubicBezTo>
                      <a:pt x="1410251" y="603403"/>
                      <a:pt x="1404670" y="610247"/>
                      <a:pt x="1398485" y="609763"/>
                    </a:cubicBezTo>
                    <a:cubicBezTo>
                      <a:pt x="1392300" y="609278"/>
                      <a:pt x="1387853" y="601649"/>
                      <a:pt x="1388552" y="592721"/>
                    </a:cubicBezTo>
                    <a:cubicBezTo>
                      <a:pt x="1389252" y="583794"/>
                      <a:pt x="1394832" y="576949"/>
                      <a:pt x="1401017" y="577434"/>
                    </a:cubicBezTo>
                    <a:close/>
                    <a:moveTo>
                      <a:pt x="1228071" y="576115"/>
                    </a:moveTo>
                    <a:cubicBezTo>
                      <a:pt x="1231583" y="576752"/>
                      <a:pt x="1235338" y="578729"/>
                      <a:pt x="1238505" y="581895"/>
                    </a:cubicBezTo>
                    <a:cubicBezTo>
                      <a:pt x="1244836" y="588228"/>
                      <a:pt x="1246413" y="596916"/>
                      <a:pt x="1242026" y="601303"/>
                    </a:cubicBezTo>
                    <a:cubicBezTo>
                      <a:pt x="1237639" y="605690"/>
                      <a:pt x="1228950" y="604113"/>
                      <a:pt x="1222618" y="597781"/>
                    </a:cubicBezTo>
                    <a:cubicBezTo>
                      <a:pt x="1216286" y="591449"/>
                      <a:pt x="1214709" y="582760"/>
                      <a:pt x="1219096" y="578373"/>
                    </a:cubicBezTo>
                    <a:cubicBezTo>
                      <a:pt x="1221289" y="576179"/>
                      <a:pt x="1224558" y="575477"/>
                      <a:pt x="1228071" y="576115"/>
                    </a:cubicBezTo>
                    <a:close/>
                    <a:moveTo>
                      <a:pt x="1616626" y="566113"/>
                    </a:moveTo>
                    <a:lnTo>
                      <a:pt x="1618512" y="585889"/>
                    </a:lnTo>
                    <a:lnTo>
                      <a:pt x="1611273" y="578623"/>
                    </a:lnTo>
                    <a:cubicBezTo>
                      <a:pt x="1609698" y="575420"/>
                      <a:pt x="1609477" y="572084"/>
                      <a:pt x="1610986" y="569373"/>
                    </a:cubicBezTo>
                    <a:close/>
                    <a:moveTo>
                      <a:pt x="214739" y="566047"/>
                    </a:moveTo>
                    <a:cubicBezTo>
                      <a:pt x="223666" y="566746"/>
                      <a:pt x="230511" y="572326"/>
                      <a:pt x="230026" y="578512"/>
                    </a:cubicBezTo>
                    <a:cubicBezTo>
                      <a:pt x="229542" y="584697"/>
                      <a:pt x="221912" y="589143"/>
                      <a:pt x="212985" y="588444"/>
                    </a:cubicBezTo>
                    <a:cubicBezTo>
                      <a:pt x="204058" y="587745"/>
                      <a:pt x="197213" y="582165"/>
                      <a:pt x="197697" y="575980"/>
                    </a:cubicBezTo>
                    <a:cubicBezTo>
                      <a:pt x="198182" y="569795"/>
                      <a:pt x="205811" y="565348"/>
                      <a:pt x="214739" y="566047"/>
                    </a:cubicBezTo>
                    <a:close/>
                    <a:moveTo>
                      <a:pt x="847426" y="563921"/>
                    </a:moveTo>
                    <a:cubicBezTo>
                      <a:pt x="852847" y="566937"/>
                      <a:pt x="853712" y="575727"/>
                      <a:pt x="849357" y="583552"/>
                    </a:cubicBezTo>
                    <a:cubicBezTo>
                      <a:pt x="845003" y="591376"/>
                      <a:pt x="837080" y="595274"/>
                      <a:pt x="831659" y="592257"/>
                    </a:cubicBezTo>
                    <a:cubicBezTo>
                      <a:pt x="826238" y="589241"/>
                      <a:pt x="825372" y="580452"/>
                      <a:pt x="829726" y="572627"/>
                    </a:cubicBezTo>
                    <a:cubicBezTo>
                      <a:pt x="834082" y="564803"/>
                      <a:pt x="842005" y="560904"/>
                      <a:pt x="847426" y="563921"/>
                    </a:cubicBezTo>
                    <a:close/>
                    <a:moveTo>
                      <a:pt x="38029" y="562287"/>
                    </a:moveTo>
                    <a:cubicBezTo>
                      <a:pt x="46956" y="562987"/>
                      <a:pt x="53801" y="568567"/>
                      <a:pt x="53316" y="574752"/>
                    </a:cubicBezTo>
                    <a:cubicBezTo>
                      <a:pt x="52832" y="580937"/>
                      <a:pt x="45202" y="585384"/>
                      <a:pt x="36275" y="584685"/>
                    </a:cubicBezTo>
                    <a:cubicBezTo>
                      <a:pt x="27347" y="583986"/>
                      <a:pt x="20503" y="578405"/>
                      <a:pt x="20987" y="572220"/>
                    </a:cubicBezTo>
                    <a:cubicBezTo>
                      <a:pt x="21472" y="566035"/>
                      <a:pt x="29101" y="561588"/>
                      <a:pt x="38029" y="562287"/>
                    </a:cubicBezTo>
                    <a:close/>
                    <a:moveTo>
                      <a:pt x="1152870" y="561925"/>
                    </a:moveTo>
                    <a:cubicBezTo>
                      <a:pt x="1159055" y="562409"/>
                      <a:pt x="1163502" y="570039"/>
                      <a:pt x="1162802" y="578966"/>
                    </a:cubicBezTo>
                    <a:cubicBezTo>
                      <a:pt x="1162104" y="587894"/>
                      <a:pt x="1156524" y="594738"/>
                      <a:pt x="1150338" y="594254"/>
                    </a:cubicBezTo>
                    <a:cubicBezTo>
                      <a:pt x="1144153" y="593770"/>
                      <a:pt x="1139707" y="586140"/>
                      <a:pt x="1140406" y="577212"/>
                    </a:cubicBezTo>
                    <a:cubicBezTo>
                      <a:pt x="1141105" y="568285"/>
                      <a:pt x="1146685" y="561441"/>
                      <a:pt x="1152870" y="561925"/>
                    </a:cubicBezTo>
                    <a:close/>
                    <a:moveTo>
                      <a:pt x="979923" y="560606"/>
                    </a:moveTo>
                    <a:cubicBezTo>
                      <a:pt x="983436" y="561243"/>
                      <a:pt x="987191" y="563220"/>
                      <a:pt x="990357" y="566386"/>
                    </a:cubicBezTo>
                    <a:cubicBezTo>
                      <a:pt x="996689" y="572719"/>
                      <a:pt x="998266" y="581407"/>
                      <a:pt x="993879" y="585794"/>
                    </a:cubicBezTo>
                    <a:cubicBezTo>
                      <a:pt x="989492" y="590181"/>
                      <a:pt x="980803" y="588604"/>
                      <a:pt x="974471" y="582272"/>
                    </a:cubicBezTo>
                    <a:cubicBezTo>
                      <a:pt x="968139" y="575940"/>
                      <a:pt x="966562" y="567251"/>
                      <a:pt x="970949" y="562864"/>
                    </a:cubicBezTo>
                    <a:cubicBezTo>
                      <a:pt x="973143" y="560670"/>
                      <a:pt x="976411" y="559969"/>
                      <a:pt x="979923" y="560606"/>
                    </a:cubicBezTo>
                    <a:close/>
                    <a:moveTo>
                      <a:pt x="900965" y="560515"/>
                    </a:moveTo>
                    <a:cubicBezTo>
                      <a:pt x="907151" y="560999"/>
                      <a:pt x="911597" y="568628"/>
                      <a:pt x="910897" y="577556"/>
                    </a:cubicBezTo>
                    <a:cubicBezTo>
                      <a:pt x="910198" y="586484"/>
                      <a:pt x="904618" y="593328"/>
                      <a:pt x="898433" y="592844"/>
                    </a:cubicBezTo>
                    <a:cubicBezTo>
                      <a:pt x="892249" y="592359"/>
                      <a:pt x="887801" y="584730"/>
                      <a:pt x="888501" y="575802"/>
                    </a:cubicBezTo>
                    <a:cubicBezTo>
                      <a:pt x="889200" y="566874"/>
                      <a:pt x="894780" y="560030"/>
                      <a:pt x="900965" y="560515"/>
                    </a:cubicBezTo>
                    <a:close/>
                    <a:moveTo>
                      <a:pt x="1376789" y="559696"/>
                    </a:moveTo>
                    <a:cubicBezTo>
                      <a:pt x="1385717" y="560395"/>
                      <a:pt x="1392561" y="565977"/>
                      <a:pt x="1392076" y="572162"/>
                    </a:cubicBezTo>
                    <a:cubicBezTo>
                      <a:pt x="1391592" y="578346"/>
                      <a:pt x="1383962" y="582794"/>
                      <a:pt x="1375035" y="582093"/>
                    </a:cubicBezTo>
                    <a:cubicBezTo>
                      <a:pt x="1366107" y="581394"/>
                      <a:pt x="1359263" y="575814"/>
                      <a:pt x="1359747" y="569629"/>
                    </a:cubicBezTo>
                    <a:cubicBezTo>
                      <a:pt x="1360232" y="563444"/>
                      <a:pt x="1367861" y="558997"/>
                      <a:pt x="1376789" y="559696"/>
                    </a:cubicBezTo>
                    <a:close/>
                    <a:moveTo>
                      <a:pt x="1200079" y="555938"/>
                    </a:moveTo>
                    <a:cubicBezTo>
                      <a:pt x="1209007" y="556637"/>
                      <a:pt x="1215851" y="562217"/>
                      <a:pt x="1215366" y="568402"/>
                    </a:cubicBezTo>
                    <a:cubicBezTo>
                      <a:pt x="1214882" y="574587"/>
                      <a:pt x="1207253" y="579034"/>
                      <a:pt x="1198325" y="578335"/>
                    </a:cubicBezTo>
                    <a:cubicBezTo>
                      <a:pt x="1189397" y="577636"/>
                      <a:pt x="1182553" y="572055"/>
                      <a:pt x="1183037" y="565870"/>
                    </a:cubicBezTo>
                    <a:cubicBezTo>
                      <a:pt x="1183522" y="559685"/>
                      <a:pt x="1191151" y="555238"/>
                      <a:pt x="1200079" y="555938"/>
                    </a:cubicBezTo>
                    <a:close/>
                    <a:moveTo>
                      <a:pt x="763343" y="553360"/>
                    </a:moveTo>
                    <a:cubicBezTo>
                      <a:pt x="772271" y="554059"/>
                      <a:pt x="779115" y="559639"/>
                      <a:pt x="778630" y="565824"/>
                    </a:cubicBezTo>
                    <a:cubicBezTo>
                      <a:pt x="778146" y="572009"/>
                      <a:pt x="770517" y="576456"/>
                      <a:pt x="761589" y="575757"/>
                    </a:cubicBezTo>
                    <a:cubicBezTo>
                      <a:pt x="752661" y="575058"/>
                      <a:pt x="745817" y="569477"/>
                      <a:pt x="746301" y="563292"/>
                    </a:cubicBezTo>
                    <a:cubicBezTo>
                      <a:pt x="746786" y="557107"/>
                      <a:pt x="754415" y="552660"/>
                      <a:pt x="763343" y="553360"/>
                    </a:cubicBezTo>
                    <a:close/>
                    <a:moveTo>
                      <a:pt x="444248" y="552042"/>
                    </a:moveTo>
                    <a:cubicBezTo>
                      <a:pt x="447800" y="551692"/>
                      <a:pt x="451953" y="552565"/>
                      <a:pt x="455866" y="554742"/>
                    </a:cubicBezTo>
                    <a:cubicBezTo>
                      <a:pt x="463691" y="559096"/>
                      <a:pt x="467589" y="567021"/>
                      <a:pt x="464572" y="572442"/>
                    </a:cubicBezTo>
                    <a:cubicBezTo>
                      <a:pt x="461556" y="577863"/>
                      <a:pt x="452767" y="578727"/>
                      <a:pt x="444942" y="574373"/>
                    </a:cubicBezTo>
                    <a:cubicBezTo>
                      <a:pt x="437117" y="570019"/>
                      <a:pt x="433219" y="562094"/>
                      <a:pt x="436236" y="556673"/>
                    </a:cubicBezTo>
                    <a:cubicBezTo>
                      <a:pt x="437745" y="553963"/>
                      <a:pt x="440696" y="552391"/>
                      <a:pt x="444248" y="552042"/>
                    </a:cubicBezTo>
                    <a:close/>
                    <a:moveTo>
                      <a:pt x="511438" y="551949"/>
                    </a:moveTo>
                    <a:cubicBezTo>
                      <a:pt x="520366" y="552648"/>
                      <a:pt x="527210" y="558229"/>
                      <a:pt x="526726" y="564414"/>
                    </a:cubicBezTo>
                    <a:cubicBezTo>
                      <a:pt x="526241" y="570599"/>
                      <a:pt x="518612" y="575046"/>
                      <a:pt x="509684" y="574347"/>
                    </a:cubicBezTo>
                    <a:cubicBezTo>
                      <a:pt x="500756" y="573648"/>
                      <a:pt x="493912" y="568067"/>
                      <a:pt x="494397" y="561882"/>
                    </a:cubicBezTo>
                    <a:cubicBezTo>
                      <a:pt x="494881" y="555697"/>
                      <a:pt x="502510" y="551250"/>
                      <a:pt x="511438" y="551949"/>
                    </a:cubicBezTo>
                    <a:close/>
                    <a:moveTo>
                      <a:pt x="595766" y="547074"/>
                    </a:moveTo>
                    <a:cubicBezTo>
                      <a:pt x="599279" y="546437"/>
                      <a:pt x="602548" y="547140"/>
                      <a:pt x="604741" y="549333"/>
                    </a:cubicBezTo>
                    <a:cubicBezTo>
                      <a:pt x="609128" y="553720"/>
                      <a:pt x="607551" y="562409"/>
                      <a:pt x="601219" y="568741"/>
                    </a:cubicBezTo>
                    <a:cubicBezTo>
                      <a:pt x="594887" y="575073"/>
                      <a:pt x="586198" y="576651"/>
                      <a:pt x="581811" y="572263"/>
                    </a:cubicBezTo>
                    <a:cubicBezTo>
                      <a:pt x="577424" y="567877"/>
                      <a:pt x="579001" y="559188"/>
                      <a:pt x="585333" y="552856"/>
                    </a:cubicBezTo>
                    <a:cubicBezTo>
                      <a:pt x="588499" y="549689"/>
                      <a:pt x="592255" y="547712"/>
                      <a:pt x="595766" y="547074"/>
                    </a:cubicBezTo>
                    <a:close/>
                    <a:moveTo>
                      <a:pt x="1485040" y="543970"/>
                    </a:moveTo>
                    <a:cubicBezTo>
                      <a:pt x="1493968" y="544670"/>
                      <a:pt x="1500812" y="550251"/>
                      <a:pt x="1500328" y="556436"/>
                    </a:cubicBezTo>
                    <a:cubicBezTo>
                      <a:pt x="1499843" y="562621"/>
                      <a:pt x="1492214" y="567068"/>
                      <a:pt x="1483286" y="566368"/>
                    </a:cubicBezTo>
                    <a:cubicBezTo>
                      <a:pt x="1474358" y="565668"/>
                      <a:pt x="1467514" y="560088"/>
                      <a:pt x="1467999" y="553903"/>
                    </a:cubicBezTo>
                    <a:cubicBezTo>
                      <a:pt x="1468483" y="547719"/>
                      <a:pt x="1476113" y="543271"/>
                      <a:pt x="1485040" y="543970"/>
                    </a:cubicBezTo>
                    <a:close/>
                    <a:moveTo>
                      <a:pt x="257373" y="541330"/>
                    </a:moveTo>
                    <a:cubicBezTo>
                      <a:pt x="262794" y="544347"/>
                      <a:pt x="263659" y="553135"/>
                      <a:pt x="259305" y="560960"/>
                    </a:cubicBezTo>
                    <a:cubicBezTo>
                      <a:pt x="254950" y="568785"/>
                      <a:pt x="247026" y="572683"/>
                      <a:pt x="241605" y="569667"/>
                    </a:cubicBezTo>
                    <a:cubicBezTo>
                      <a:pt x="236184" y="566650"/>
                      <a:pt x="235319" y="557862"/>
                      <a:pt x="239674" y="550036"/>
                    </a:cubicBezTo>
                    <a:cubicBezTo>
                      <a:pt x="244028" y="542211"/>
                      <a:pt x="251952" y="538314"/>
                      <a:pt x="257373" y="541330"/>
                    </a:cubicBezTo>
                    <a:close/>
                    <a:moveTo>
                      <a:pt x="699817" y="539835"/>
                    </a:moveTo>
                    <a:cubicBezTo>
                      <a:pt x="706002" y="540320"/>
                      <a:pt x="710449" y="547949"/>
                      <a:pt x="709750" y="556877"/>
                    </a:cubicBezTo>
                    <a:cubicBezTo>
                      <a:pt x="709051" y="565805"/>
                      <a:pt x="703470" y="572649"/>
                      <a:pt x="697285" y="572164"/>
                    </a:cubicBezTo>
                    <a:cubicBezTo>
                      <a:pt x="691100" y="571680"/>
                      <a:pt x="686653" y="564051"/>
                      <a:pt x="687352" y="555123"/>
                    </a:cubicBezTo>
                    <a:cubicBezTo>
                      <a:pt x="688052" y="546195"/>
                      <a:pt x="693632" y="539351"/>
                      <a:pt x="699817" y="539835"/>
                    </a:cubicBezTo>
                    <a:close/>
                    <a:moveTo>
                      <a:pt x="389871" y="538015"/>
                    </a:moveTo>
                    <a:cubicBezTo>
                      <a:pt x="393383" y="538652"/>
                      <a:pt x="397138" y="540629"/>
                      <a:pt x="400305" y="543795"/>
                    </a:cubicBezTo>
                    <a:cubicBezTo>
                      <a:pt x="406636" y="550127"/>
                      <a:pt x="408213" y="558817"/>
                      <a:pt x="403826" y="563204"/>
                    </a:cubicBezTo>
                    <a:cubicBezTo>
                      <a:pt x="399439" y="567590"/>
                      <a:pt x="390750" y="566013"/>
                      <a:pt x="384418" y="559681"/>
                    </a:cubicBezTo>
                    <a:cubicBezTo>
                      <a:pt x="378086" y="553349"/>
                      <a:pt x="376509" y="544660"/>
                      <a:pt x="380896" y="540273"/>
                    </a:cubicBezTo>
                    <a:cubicBezTo>
                      <a:pt x="383089" y="538080"/>
                      <a:pt x="386358" y="537377"/>
                      <a:pt x="389871" y="538015"/>
                    </a:cubicBezTo>
                    <a:close/>
                    <a:moveTo>
                      <a:pt x="998932" y="535257"/>
                    </a:moveTo>
                    <a:cubicBezTo>
                      <a:pt x="1007858" y="535957"/>
                      <a:pt x="1014703" y="541537"/>
                      <a:pt x="1014219" y="547722"/>
                    </a:cubicBezTo>
                    <a:cubicBezTo>
                      <a:pt x="1013734" y="553907"/>
                      <a:pt x="1006104" y="558354"/>
                      <a:pt x="997177" y="557655"/>
                    </a:cubicBezTo>
                    <a:cubicBezTo>
                      <a:pt x="988250" y="556956"/>
                      <a:pt x="981405" y="551375"/>
                      <a:pt x="981890" y="545190"/>
                    </a:cubicBezTo>
                    <a:cubicBezTo>
                      <a:pt x="982374" y="539005"/>
                      <a:pt x="990004" y="534558"/>
                      <a:pt x="998932" y="535257"/>
                    </a:cubicBezTo>
                    <a:close/>
                    <a:moveTo>
                      <a:pt x="482170" y="529011"/>
                    </a:moveTo>
                    <a:cubicBezTo>
                      <a:pt x="485722" y="528662"/>
                      <a:pt x="489875" y="529534"/>
                      <a:pt x="493788" y="531711"/>
                    </a:cubicBezTo>
                    <a:cubicBezTo>
                      <a:pt x="501613" y="536066"/>
                      <a:pt x="505511" y="543990"/>
                      <a:pt x="502494" y="549411"/>
                    </a:cubicBezTo>
                    <a:cubicBezTo>
                      <a:pt x="499478" y="554832"/>
                      <a:pt x="490689" y="555698"/>
                      <a:pt x="482864" y="551342"/>
                    </a:cubicBezTo>
                    <a:cubicBezTo>
                      <a:pt x="475039" y="546988"/>
                      <a:pt x="471141" y="539065"/>
                      <a:pt x="474158" y="533644"/>
                    </a:cubicBezTo>
                    <a:cubicBezTo>
                      <a:pt x="475667" y="530933"/>
                      <a:pt x="478618" y="529361"/>
                      <a:pt x="482170" y="529011"/>
                    </a:cubicBezTo>
                    <a:close/>
                    <a:moveTo>
                      <a:pt x="549360" y="528920"/>
                    </a:moveTo>
                    <a:cubicBezTo>
                      <a:pt x="553824" y="529269"/>
                      <a:pt x="557767" y="530839"/>
                      <a:pt x="560533" y="533095"/>
                    </a:cubicBezTo>
                    <a:lnTo>
                      <a:pt x="564071" y="540224"/>
                    </a:lnTo>
                    <a:lnTo>
                      <a:pt x="570365" y="544689"/>
                    </a:lnTo>
                    <a:cubicBezTo>
                      <a:pt x="572163" y="547773"/>
                      <a:pt x="573099" y="551911"/>
                      <a:pt x="572750" y="556375"/>
                    </a:cubicBezTo>
                    <a:cubicBezTo>
                      <a:pt x="572051" y="565302"/>
                      <a:pt x="566470" y="572148"/>
                      <a:pt x="560285" y="571662"/>
                    </a:cubicBezTo>
                    <a:cubicBezTo>
                      <a:pt x="554100" y="571178"/>
                      <a:pt x="549653" y="563548"/>
                      <a:pt x="550352" y="554621"/>
                    </a:cubicBezTo>
                    <a:lnTo>
                      <a:pt x="551916" y="550437"/>
                    </a:lnTo>
                    <a:lnTo>
                      <a:pt x="547606" y="551317"/>
                    </a:lnTo>
                    <a:cubicBezTo>
                      <a:pt x="538678" y="550618"/>
                      <a:pt x="531834" y="545038"/>
                      <a:pt x="532318" y="538853"/>
                    </a:cubicBezTo>
                    <a:cubicBezTo>
                      <a:pt x="532803" y="532668"/>
                      <a:pt x="540432" y="528221"/>
                      <a:pt x="549360" y="528920"/>
                    </a:cubicBezTo>
                    <a:close/>
                    <a:moveTo>
                      <a:pt x="624556" y="526570"/>
                    </a:moveTo>
                    <a:cubicBezTo>
                      <a:pt x="633484" y="527269"/>
                      <a:pt x="640328" y="532849"/>
                      <a:pt x="639843" y="539034"/>
                    </a:cubicBezTo>
                    <a:cubicBezTo>
                      <a:pt x="639359" y="545219"/>
                      <a:pt x="631730" y="549666"/>
                      <a:pt x="622802" y="548967"/>
                    </a:cubicBezTo>
                    <a:cubicBezTo>
                      <a:pt x="613874" y="548268"/>
                      <a:pt x="607030" y="542688"/>
                      <a:pt x="607514" y="536502"/>
                    </a:cubicBezTo>
                    <a:cubicBezTo>
                      <a:pt x="607999" y="530317"/>
                      <a:pt x="615628" y="525871"/>
                      <a:pt x="624556" y="526570"/>
                    </a:cubicBezTo>
                    <a:close/>
                    <a:moveTo>
                      <a:pt x="141723" y="522506"/>
                    </a:moveTo>
                    <a:cubicBezTo>
                      <a:pt x="145235" y="523143"/>
                      <a:pt x="148991" y="525121"/>
                      <a:pt x="152157" y="528286"/>
                    </a:cubicBezTo>
                    <a:cubicBezTo>
                      <a:pt x="158489" y="534618"/>
                      <a:pt x="160066" y="543308"/>
                      <a:pt x="155679" y="547695"/>
                    </a:cubicBezTo>
                    <a:cubicBezTo>
                      <a:pt x="151292" y="552082"/>
                      <a:pt x="142603" y="550504"/>
                      <a:pt x="136271" y="544173"/>
                    </a:cubicBezTo>
                    <a:cubicBezTo>
                      <a:pt x="129939" y="537840"/>
                      <a:pt x="128362" y="529151"/>
                      <a:pt x="132749" y="524764"/>
                    </a:cubicBezTo>
                    <a:cubicBezTo>
                      <a:pt x="134942" y="522571"/>
                      <a:pt x="138211" y="521868"/>
                      <a:pt x="141723" y="522506"/>
                    </a:cubicBezTo>
                    <a:close/>
                    <a:moveTo>
                      <a:pt x="62765" y="522415"/>
                    </a:moveTo>
                    <a:cubicBezTo>
                      <a:pt x="68950" y="522899"/>
                      <a:pt x="73397" y="530529"/>
                      <a:pt x="72698" y="539457"/>
                    </a:cubicBezTo>
                    <a:cubicBezTo>
                      <a:pt x="71999" y="548384"/>
                      <a:pt x="66417" y="555228"/>
                      <a:pt x="60232" y="554744"/>
                    </a:cubicBezTo>
                    <a:cubicBezTo>
                      <a:pt x="54048" y="554260"/>
                      <a:pt x="49600" y="546630"/>
                      <a:pt x="50300" y="537702"/>
                    </a:cubicBezTo>
                    <a:cubicBezTo>
                      <a:pt x="51000" y="528775"/>
                      <a:pt x="56580" y="521931"/>
                      <a:pt x="62765" y="522415"/>
                    </a:cubicBezTo>
                    <a:close/>
                    <a:moveTo>
                      <a:pt x="301214" y="513410"/>
                    </a:moveTo>
                    <a:cubicBezTo>
                      <a:pt x="305678" y="513760"/>
                      <a:pt x="309621" y="515329"/>
                      <a:pt x="312388" y="517585"/>
                    </a:cubicBezTo>
                    <a:lnTo>
                      <a:pt x="315927" y="524716"/>
                    </a:lnTo>
                    <a:lnTo>
                      <a:pt x="322218" y="529179"/>
                    </a:lnTo>
                    <a:cubicBezTo>
                      <a:pt x="324016" y="532263"/>
                      <a:pt x="324953" y="536403"/>
                      <a:pt x="324602" y="540866"/>
                    </a:cubicBezTo>
                    <a:lnTo>
                      <a:pt x="324410" y="541382"/>
                    </a:lnTo>
                    <a:lnTo>
                      <a:pt x="325577" y="543736"/>
                    </a:lnTo>
                    <a:lnTo>
                      <a:pt x="321253" y="549832"/>
                    </a:lnTo>
                    <a:lnTo>
                      <a:pt x="320428" y="552040"/>
                    </a:lnTo>
                    <a:cubicBezTo>
                      <a:pt x="318172" y="554806"/>
                      <a:pt x="315231" y="556396"/>
                      <a:pt x="312138" y="556153"/>
                    </a:cubicBezTo>
                    <a:lnTo>
                      <a:pt x="308612" y="553652"/>
                    </a:lnTo>
                    <a:lnTo>
                      <a:pt x="308536" y="553667"/>
                    </a:lnTo>
                    <a:cubicBezTo>
                      <a:pt x="299609" y="552968"/>
                      <a:pt x="292764" y="547388"/>
                      <a:pt x="293248" y="541203"/>
                    </a:cubicBezTo>
                    <a:lnTo>
                      <a:pt x="297576" y="535103"/>
                    </a:lnTo>
                    <a:lnTo>
                      <a:pt x="288287" y="531631"/>
                    </a:lnTo>
                    <a:cubicBezTo>
                      <a:pt x="285521" y="529376"/>
                      <a:pt x="283931" y="526434"/>
                      <a:pt x="284173" y="523343"/>
                    </a:cubicBezTo>
                    <a:cubicBezTo>
                      <a:pt x="284657" y="517158"/>
                      <a:pt x="292287" y="512710"/>
                      <a:pt x="301214" y="513410"/>
                    </a:cubicBezTo>
                    <a:close/>
                    <a:moveTo>
                      <a:pt x="348212" y="508240"/>
                    </a:moveTo>
                    <a:cubicBezTo>
                      <a:pt x="357139" y="508939"/>
                      <a:pt x="363984" y="514519"/>
                      <a:pt x="363499" y="520704"/>
                    </a:cubicBezTo>
                    <a:cubicBezTo>
                      <a:pt x="363015" y="526889"/>
                      <a:pt x="355385" y="531336"/>
                      <a:pt x="346459" y="530637"/>
                    </a:cubicBezTo>
                    <a:cubicBezTo>
                      <a:pt x="337531" y="529938"/>
                      <a:pt x="330686" y="524357"/>
                      <a:pt x="331170" y="518172"/>
                    </a:cubicBezTo>
                    <a:cubicBezTo>
                      <a:pt x="331655" y="511987"/>
                      <a:pt x="339285" y="507540"/>
                      <a:pt x="348212" y="508240"/>
                    </a:cubicBezTo>
                    <a:close/>
                    <a:moveTo>
                      <a:pt x="1463264" y="507059"/>
                    </a:moveTo>
                    <a:cubicBezTo>
                      <a:pt x="1472191" y="507758"/>
                      <a:pt x="1479036" y="513340"/>
                      <a:pt x="1478551" y="519524"/>
                    </a:cubicBezTo>
                    <a:cubicBezTo>
                      <a:pt x="1478067" y="525709"/>
                      <a:pt x="1470437" y="530157"/>
                      <a:pt x="1461511" y="529457"/>
                    </a:cubicBezTo>
                    <a:cubicBezTo>
                      <a:pt x="1452583" y="528757"/>
                      <a:pt x="1445738" y="523177"/>
                      <a:pt x="1446222" y="516992"/>
                    </a:cubicBezTo>
                    <a:cubicBezTo>
                      <a:pt x="1446707" y="510807"/>
                      <a:pt x="1454337" y="506360"/>
                      <a:pt x="1463264" y="507059"/>
                    </a:cubicBezTo>
                    <a:close/>
                    <a:moveTo>
                      <a:pt x="423408" y="505889"/>
                    </a:moveTo>
                    <a:cubicBezTo>
                      <a:pt x="432335" y="506589"/>
                      <a:pt x="439180" y="512169"/>
                      <a:pt x="438695" y="518354"/>
                    </a:cubicBezTo>
                    <a:cubicBezTo>
                      <a:pt x="438211" y="524539"/>
                      <a:pt x="430581" y="528986"/>
                      <a:pt x="421655" y="528287"/>
                    </a:cubicBezTo>
                    <a:cubicBezTo>
                      <a:pt x="412727" y="527588"/>
                      <a:pt x="405882" y="522007"/>
                      <a:pt x="406366" y="515822"/>
                    </a:cubicBezTo>
                    <a:cubicBezTo>
                      <a:pt x="406851" y="509637"/>
                      <a:pt x="414481" y="505190"/>
                      <a:pt x="423408" y="505889"/>
                    </a:cubicBezTo>
                    <a:close/>
                    <a:moveTo>
                      <a:pt x="1510262" y="501890"/>
                    </a:moveTo>
                    <a:cubicBezTo>
                      <a:pt x="1519189" y="502589"/>
                      <a:pt x="1526034" y="508169"/>
                      <a:pt x="1525549" y="514354"/>
                    </a:cubicBezTo>
                    <a:cubicBezTo>
                      <a:pt x="1525065" y="520539"/>
                      <a:pt x="1517435" y="524986"/>
                      <a:pt x="1508508" y="524287"/>
                    </a:cubicBezTo>
                    <a:cubicBezTo>
                      <a:pt x="1499581" y="523588"/>
                      <a:pt x="1492736" y="518008"/>
                      <a:pt x="1493220" y="511823"/>
                    </a:cubicBezTo>
                    <a:cubicBezTo>
                      <a:pt x="1493705" y="505637"/>
                      <a:pt x="1501334" y="501191"/>
                      <a:pt x="1510262" y="501890"/>
                    </a:cubicBezTo>
                    <a:close/>
                    <a:moveTo>
                      <a:pt x="1585458" y="499540"/>
                    </a:moveTo>
                    <a:cubicBezTo>
                      <a:pt x="1594385" y="500239"/>
                      <a:pt x="1601230" y="505819"/>
                      <a:pt x="1600745" y="512004"/>
                    </a:cubicBezTo>
                    <a:cubicBezTo>
                      <a:pt x="1600261" y="518189"/>
                      <a:pt x="1592631" y="522636"/>
                      <a:pt x="1583704" y="521937"/>
                    </a:cubicBezTo>
                    <a:cubicBezTo>
                      <a:pt x="1574777" y="521238"/>
                      <a:pt x="1567932" y="515658"/>
                      <a:pt x="1568416" y="509472"/>
                    </a:cubicBezTo>
                    <a:cubicBezTo>
                      <a:pt x="1568901" y="503287"/>
                      <a:pt x="1576530" y="498841"/>
                      <a:pt x="1585458" y="499540"/>
                    </a:cubicBezTo>
                    <a:close/>
                    <a:moveTo>
                      <a:pt x="1079165" y="474874"/>
                    </a:moveTo>
                    <a:cubicBezTo>
                      <a:pt x="1088093" y="475573"/>
                      <a:pt x="1094937" y="481153"/>
                      <a:pt x="1094453" y="487338"/>
                    </a:cubicBezTo>
                    <a:cubicBezTo>
                      <a:pt x="1093968" y="493523"/>
                      <a:pt x="1086339" y="497970"/>
                      <a:pt x="1077411" y="497271"/>
                    </a:cubicBezTo>
                    <a:cubicBezTo>
                      <a:pt x="1068483" y="496572"/>
                      <a:pt x="1061639" y="490991"/>
                      <a:pt x="1062124" y="484806"/>
                    </a:cubicBezTo>
                    <a:cubicBezTo>
                      <a:pt x="1062608" y="478621"/>
                      <a:pt x="1070237" y="474174"/>
                      <a:pt x="1079165" y="474874"/>
                    </a:cubicBezTo>
                    <a:close/>
                    <a:moveTo>
                      <a:pt x="760070" y="473556"/>
                    </a:moveTo>
                    <a:cubicBezTo>
                      <a:pt x="763622" y="473207"/>
                      <a:pt x="767775" y="474080"/>
                      <a:pt x="771688" y="476257"/>
                    </a:cubicBezTo>
                    <a:cubicBezTo>
                      <a:pt x="779513" y="480611"/>
                      <a:pt x="783411" y="488536"/>
                      <a:pt x="780394" y="493957"/>
                    </a:cubicBezTo>
                    <a:cubicBezTo>
                      <a:pt x="777378" y="499378"/>
                      <a:pt x="768589" y="500242"/>
                      <a:pt x="760764" y="495888"/>
                    </a:cubicBezTo>
                    <a:cubicBezTo>
                      <a:pt x="752939" y="491534"/>
                      <a:pt x="749041" y="483609"/>
                      <a:pt x="752058" y="478188"/>
                    </a:cubicBezTo>
                    <a:cubicBezTo>
                      <a:pt x="753567" y="475478"/>
                      <a:pt x="756518" y="473906"/>
                      <a:pt x="760070" y="473556"/>
                    </a:cubicBezTo>
                    <a:close/>
                    <a:moveTo>
                      <a:pt x="911588" y="468588"/>
                    </a:moveTo>
                    <a:cubicBezTo>
                      <a:pt x="915101" y="467952"/>
                      <a:pt x="918370" y="468654"/>
                      <a:pt x="920563" y="470847"/>
                    </a:cubicBezTo>
                    <a:cubicBezTo>
                      <a:pt x="924950" y="475234"/>
                      <a:pt x="923373" y="483923"/>
                      <a:pt x="917041" y="490255"/>
                    </a:cubicBezTo>
                    <a:cubicBezTo>
                      <a:pt x="910709" y="496587"/>
                      <a:pt x="902020" y="498165"/>
                      <a:pt x="897633" y="493778"/>
                    </a:cubicBezTo>
                    <a:cubicBezTo>
                      <a:pt x="893246" y="489391"/>
                      <a:pt x="894823" y="480701"/>
                      <a:pt x="901155" y="474369"/>
                    </a:cubicBezTo>
                    <a:cubicBezTo>
                      <a:pt x="904321" y="471203"/>
                      <a:pt x="908077" y="469226"/>
                      <a:pt x="911588" y="468588"/>
                    </a:cubicBezTo>
                    <a:close/>
                    <a:moveTo>
                      <a:pt x="288444" y="454298"/>
                    </a:moveTo>
                    <a:cubicBezTo>
                      <a:pt x="294629" y="454783"/>
                      <a:pt x="299076" y="462412"/>
                      <a:pt x="298376" y="471340"/>
                    </a:cubicBezTo>
                    <a:cubicBezTo>
                      <a:pt x="297677" y="480268"/>
                      <a:pt x="292097" y="487112"/>
                      <a:pt x="285912" y="486627"/>
                    </a:cubicBezTo>
                    <a:cubicBezTo>
                      <a:pt x="279727" y="486143"/>
                      <a:pt x="275280" y="478514"/>
                      <a:pt x="275980" y="469586"/>
                    </a:cubicBezTo>
                    <a:cubicBezTo>
                      <a:pt x="276678" y="460658"/>
                      <a:pt x="282259" y="453814"/>
                      <a:pt x="288444" y="454298"/>
                    </a:cubicBezTo>
                    <a:close/>
                    <a:moveTo>
                      <a:pt x="111735" y="450539"/>
                    </a:moveTo>
                    <a:cubicBezTo>
                      <a:pt x="117920" y="451023"/>
                      <a:pt x="122367" y="458653"/>
                      <a:pt x="121667" y="467581"/>
                    </a:cubicBezTo>
                    <a:cubicBezTo>
                      <a:pt x="120968" y="476508"/>
                      <a:pt x="115388" y="483352"/>
                      <a:pt x="109203" y="482868"/>
                    </a:cubicBezTo>
                    <a:cubicBezTo>
                      <a:pt x="103018" y="482384"/>
                      <a:pt x="98571" y="474754"/>
                      <a:pt x="99270" y="465826"/>
                    </a:cubicBezTo>
                    <a:cubicBezTo>
                      <a:pt x="99969" y="456899"/>
                      <a:pt x="105550" y="450055"/>
                      <a:pt x="111735" y="450539"/>
                    </a:cubicBezTo>
                    <a:close/>
                    <a:moveTo>
                      <a:pt x="1450494" y="447949"/>
                    </a:moveTo>
                    <a:cubicBezTo>
                      <a:pt x="1456679" y="448433"/>
                      <a:pt x="1461126" y="456062"/>
                      <a:pt x="1460427" y="464990"/>
                    </a:cubicBezTo>
                    <a:cubicBezTo>
                      <a:pt x="1459727" y="473918"/>
                      <a:pt x="1454147" y="480762"/>
                      <a:pt x="1447962" y="480278"/>
                    </a:cubicBezTo>
                    <a:cubicBezTo>
                      <a:pt x="1441777" y="479793"/>
                      <a:pt x="1437330" y="472164"/>
                      <a:pt x="1438029" y="463236"/>
                    </a:cubicBezTo>
                    <a:cubicBezTo>
                      <a:pt x="1438728" y="454308"/>
                      <a:pt x="1444309" y="447464"/>
                      <a:pt x="1450494" y="447949"/>
                    </a:cubicBezTo>
                    <a:close/>
                    <a:moveTo>
                      <a:pt x="1273785" y="444189"/>
                    </a:moveTo>
                    <a:cubicBezTo>
                      <a:pt x="1279970" y="444674"/>
                      <a:pt x="1284417" y="452303"/>
                      <a:pt x="1283718" y="461231"/>
                    </a:cubicBezTo>
                    <a:cubicBezTo>
                      <a:pt x="1283019" y="470158"/>
                      <a:pt x="1277438" y="477003"/>
                      <a:pt x="1271253" y="476518"/>
                    </a:cubicBezTo>
                    <a:cubicBezTo>
                      <a:pt x="1265068" y="476033"/>
                      <a:pt x="1260621" y="468403"/>
                      <a:pt x="1261320" y="459477"/>
                    </a:cubicBezTo>
                    <a:cubicBezTo>
                      <a:pt x="1262020" y="450548"/>
                      <a:pt x="1267600" y="443704"/>
                      <a:pt x="1273785" y="444189"/>
                    </a:cubicBezTo>
                    <a:close/>
                    <a:moveTo>
                      <a:pt x="531605" y="443607"/>
                    </a:moveTo>
                    <a:cubicBezTo>
                      <a:pt x="537026" y="446624"/>
                      <a:pt x="537891" y="455412"/>
                      <a:pt x="533537" y="463237"/>
                    </a:cubicBezTo>
                    <a:cubicBezTo>
                      <a:pt x="529182" y="471062"/>
                      <a:pt x="521258" y="474960"/>
                      <a:pt x="515837" y="471944"/>
                    </a:cubicBezTo>
                    <a:cubicBezTo>
                      <a:pt x="510416" y="468927"/>
                      <a:pt x="509551" y="460139"/>
                      <a:pt x="513906" y="452313"/>
                    </a:cubicBezTo>
                    <a:cubicBezTo>
                      <a:pt x="518260" y="444488"/>
                      <a:pt x="526184" y="440591"/>
                      <a:pt x="531605" y="443607"/>
                    </a:cubicBezTo>
                    <a:close/>
                    <a:moveTo>
                      <a:pt x="837049" y="441612"/>
                    </a:moveTo>
                    <a:cubicBezTo>
                      <a:pt x="843234" y="442097"/>
                      <a:pt x="847681" y="449726"/>
                      <a:pt x="846982" y="458653"/>
                    </a:cubicBezTo>
                    <a:cubicBezTo>
                      <a:pt x="846283" y="467581"/>
                      <a:pt x="840702" y="474426"/>
                      <a:pt x="834517" y="473941"/>
                    </a:cubicBezTo>
                    <a:cubicBezTo>
                      <a:pt x="828332" y="473456"/>
                      <a:pt x="823885" y="465826"/>
                      <a:pt x="824584" y="456900"/>
                    </a:cubicBezTo>
                    <a:cubicBezTo>
                      <a:pt x="825284" y="447971"/>
                      <a:pt x="830864" y="441127"/>
                      <a:pt x="837049" y="441612"/>
                    </a:cubicBezTo>
                    <a:close/>
                    <a:moveTo>
                      <a:pt x="664102" y="440293"/>
                    </a:moveTo>
                    <a:cubicBezTo>
                      <a:pt x="667614" y="440930"/>
                      <a:pt x="671369" y="442907"/>
                      <a:pt x="674536" y="446073"/>
                    </a:cubicBezTo>
                    <a:cubicBezTo>
                      <a:pt x="680867" y="452406"/>
                      <a:pt x="682444" y="461095"/>
                      <a:pt x="678057" y="465481"/>
                    </a:cubicBezTo>
                    <a:cubicBezTo>
                      <a:pt x="673670" y="469868"/>
                      <a:pt x="664981" y="468291"/>
                      <a:pt x="658649" y="461959"/>
                    </a:cubicBezTo>
                    <a:cubicBezTo>
                      <a:pt x="652317" y="455627"/>
                      <a:pt x="650740" y="446938"/>
                      <a:pt x="655127" y="442551"/>
                    </a:cubicBezTo>
                    <a:cubicBezTo>
                      <a:pt x="657320" y="440358"/>
                      <a:pt x="660589" y="439655"/>
                      <a:pt x="664102" y="440293"/>
                    </a:cubicBezTo>
                    <a:close/>
                    <a:moveTo>
                      <a:pt x="585144" y="440202"/>
                    </a:moveTo>
                    <a:cubicBezTo>
                      <a:pt x="591329" y="440686"/>
                      <a:pt x="595776" y="448316"/>
                      <a:pt x="595077" y="457243"/>
                    </a:cubicBezTo>
                    <a:cubicBezTo>
                      <a:pt x="594378" y="466171"/>
                      <a:pt x="588797" y="473015"/>
                      <a:pt x="582612" y="472531"/>
                    </a:cubicBezTo>
                    <a:cubicBezTo>
                      <a:pt x="576427" y="472047"/>
                      <a:pt x="571980" y="464417"/>
                      <a:pt x="572679" y="455489"/>
                    </a:cubicBezTo>
                    <a:cubicBezTo>
                      <a:pt x="573379" y="446562"/>
                      <a:pt x="578959" y="439718"/>
                      <a:pt x="585144" y="440202"/>
                    </a:cubicBezTo>
                    <a:close/>
                    <a:moveTo>
                      <a:pt x="240965" y="436774"/>
                    </a:moveTo>
                    <a:cubicBezTo>
                      <a:pt x="249893" y="437473"/>
                      <a:pt x="256737" y="443053"/>
                      <a:pt x="256252" y="449239"/>
                    </a:cubicBezTo>
                    <a:cubicBezTo>
                      <a:pt x="255768" y="455424"/>
                      <a:pt x="248139" y="459871"/>
                      <a:pt x="239211" y="459171"/>
                    </a:cubicBezTo>
                    <a:cubicBezTo>
                      <a:pt x="230283" y="458472"/>
                      <a:pt x="223439" y="452892"/>
                      <a:pt x="223923" y="446707"/>
                    </a:cubicBezTo>
                    <a:cubicBezTo>
                      <a:pt x="224408" y="440522"/>
                      <a:pt x="232037" y="436074"/>
                      <a:pt x="240965" y="436774"/>
                    </a:cubicBezTo>
                    <a:close/>
                    <a:moveTo>
                      <a:pt x="1558745" y="432223"/>
                    </a:moveTo>
                    <a:cubicBezTo>
                      <a:pt x="1564930" y="432707"/>
                      <a:pt x="1569377" y="440336"/>
                      <a:pt x="1568678" y="449264"/>
                    </a:cubicBezTo>
                    <a:cubicBezTo>
                      <a:pt x="1567979" y="458192"/>
                      <a:pt x="1562398" y="465036"/>
                      <a:pt x="1556213" y="464552"/>
                    </a:cubicBezTo>
                    <a:cubicBezTo>
                      <a:pt x="1550028" y="464067"/>
                      <a:pt x="1545581" y="456438"/>
                      <a:pt x="1546281" y="447510"/>
                    </a:cubicBezTo>
                    <a:cubicBezTo>
                      <a:pt x="1546980" y="438582"/>
                      <a:pt x="1552560" y="431738"/>
                      <a:pt x="1558745" y="432223"/>
                    </a:cubicBezTo>
                    <a:close/>
                    <a:moveTo>
                      <a:pt x="73388" y="430489"/>
                    </a:moveTo>
                    <a:cubicBezTo>
                      <a:pt x="76901" y="429851"/>
                      <a:pt x="80170" y="430553"/>
                      <a:pt x="82363" y="432747"/>
                    </a:cubicBezTo>
                    <a:cubicBezTo>
                      <a:pt x="86750" y="437134"/>
                      <a:pt x="85173" y="445823"/>
                      <a:pt x="78841" y="452156"/>
                    </a:cubicBezTo>
                    <a:cubicBezTo>
                      <a:pt x="72508" y="458488"/>
                      <a:pt x="63820" y="460064"/>
                      <a:pt x="59433" y="455677"/>
                    </a:cubicBezTo>
                    <a:lnTo>
                      <a:pt x="61889" y="442143"/>
                    </a:lnTo>
                    <a:lnTo>
                      <a:pt x="64925" y="435178"/>
                    </a:lnTo>
                    <a:close/>
                    <a:moveTo>
                      <a:pt x="1072636" y="423510"/>
                    </a:moveTo>
                    <a:cubicBezTo>
                      <a:pt x="1078822" y="423994"/>
                      <a:pt x="1083268" y="431624"/>
                      <a:pt x="1082568" y="440551"/>
                    </a:cubicBezTo>
                    <a:cubicBezTo>
                      <a:pt x="1081869" y="449479"/>
                      <a:pt x="1076289" y="456323"/>
                      <a:pt x="1070104" y="455839"/>
                    </a:cubicBezTo>
                    <a:cubicBezTo>
                      <a:pt x="1063919" y="455355"/>
                      <a:pt x="1059472" y="447725"/>
                      <a:pt x="1060172" y="438797"/>
                    </a:cubicBezTo>
                    <a:cubicBezTo>
                      <a:pt x="1060871" y="429870"/>
                      <a:pt x="1066451" y="423026"/>
                      <a:pt x="1072636" y="423510"/>
                    </a:cubicBezTo>
                    <a:close/>
                    <a:moveTo>
                      <a:pt x="383995" y="419523"/>
                    </a:moveTo>
                    <a:cubicBezTo>
                      <a:pt x="390180" y="420007"/>
                      <a:pt x="394628" y="427637"/>
                      <a:pt x="393927" y="436564"/>
                    </a:cubicBezTo>
                    <a:cubicBezTo>
                      <a:pt x="393228" y="445492"/>
                      <a:pt x="387648" y="452336"/>
                      <a:pt x="381463" y="451852"/>
                    </a:cubicBezTo>
                    <a:cubicBezTo>
                      <a:pt x="375278" y="451367"/>
                      <a:pt x="370831" y="443738"/>
                      <a:pt x="371531" y="434810"/>
                    </a:cubicBezTo>
                    <a:cubicBezTo>
                      <a:pt x="372229" y="425882"/>
                      <a:pt x="377811" y="419038"/>
                      <a:pt x="383995" y="419523"/>
                    </a:cubicBezTo>
                    <a:close/>
                    <a:moveTo>
                      <a:pt x="698261" y="414820"/>
                    </a:moveTo>
                    <a:cubicBezTo>
                      <a:pt x="704446" y="415306"/>
                      <a:pt x="708893" y="422935"/>
                      <a:pt x="708194" y="431862"/>
                    </a:cubicBezTo>
                    <a:cubicBezTo>
                      <a:pt x="707495" y="440790"/>
                      <a:pt x="701914" y="447635"/>
                      <a:pt x="695729" y="447149"/>
                    </a:cubicBezTo>
                    <a:cubicBezTo>
                      <a:pt x="689544" y="446665"/>
                      <a:pt x="685097" y="439035"/>
                      <a:pt x="685796" y="430108"/>
                    </a:cubicBezTo>
                    <a:cubicBezTo>
                      <a:pt x="686496" y="421180"/>
                      <a:pt x="692076" y="414336"/>
                      <a:pt x="698261" y="414820"/>
                    </a:cubicBezTo>
                    <a:close/>
                    <a:moveTo>
                      <a:pt x="497113" y="394142"/>
                    </a:moveTo>
                    <a:cubicBezTo>
                      <a:pt x="503298" y="394626"/>
                      <a:pt x="507745" y="402256"/>
                      <a:pt x="507045" y="411184"/>
                    </a:cubicBezTo>
                    <a:cubicBezTo>
                      <a:pt x="506346" y="420111"/>
                      <a:pt x="500766" y="426955"/>
                      <a:pt x="494581" y="426471"/>
                    </a:cubicBezTo>
                    <a:cubicBezTo>
                      <a:pt x="488396" y="425987"/>
                      <a:pt x="483949" y="418357"/>
                      <a:pt x="484649" y="409430"/>
                    </a:cubicBezTo>
                    <a:cubicBezTo>
                      <a:pt x="485347" y="400502"/>
                      <a:pt x="490928" y="393658"/>
                      <a:pt x="497113" y="394142"/>
                    </a:cubicBezTo>
                    <a:close/>
                    <a:moveTo>
                      <a:pt x="968017" y="392091"/>
                    </a:moveTo>
                    <a:cubicBezTo>
                      <a:pt x="974202" y="392575"/>
                      <a:pt x="978649" y="400205"/>
                      <a:pt x="977950" y="409132"/>
                    </a:cubicBezTo>
                    <a:cubicBezTo>
                      <a:pt x="977251" y="418060"/>
                      <a:pt x="971670" y="424904"/>
                      <a:pt x="965485" y="424420"/>
                    </a:cubicBezTo>
                    <a:cubicBezTo>
                      <a:pt x="959300" y="423935"/>
                      <a:pt x="954853" y="416306"/>
                      <a:pt x="955553" y="407378"/>
                    </a:cubicBezTo>
                    <a:cubicBezTo>
                      <a:pt x="956252" y="398450"/>
                      <a:pt x="961832" y="391606"/>
                      <a:pt x="968017" y="392091"/>
                    </a:cubicBezTo>
                    <a:close/>
                    <a:moveTo>
                      <a:pt x="847427" y="365122"/>
                    </a:moveTo>
                    <a:cubicBezTo>
                      <a:pt x="852848" y="368138"/>
                      <a:pt x="853713" y="376927"/>
                      <a:pt x="849359" y="384752"/>
                    </a:cubicBezTo>
                    <a:cubicBezTo>
                      <a:pt x="845004" y="392578"/>
                      <a:pt x="837080" y="396475"/>
                      <a:pt x="831659" y="393458"/>
                    </a:cubicBezTo>
                    <a:cubicBezTo>
                      <a:pt x="826238" y="390442"/>
                      <a:pt x="825373" y="381654"/>
                      <a:pt x="829728" y="373829"/>
                    </a:cubicBezTo>
                    <a:cubicBezTo>
                      <a:pt x="834082" y="366003"/>
                      <a:pt x="842006" y="362106"/>
                      <a:pt x="847427" y="365122"/>
                    </a:cubicBezTo>
                    <a:close/>
                    <a:moveTo>
                      <a:pt x="289935" y="364899"/>
                    </a:moveTo>
                    <a:cubicBezTo>
                      <a:pt x="298863" y="365598"/>
                      <a:pt x="305707" y="371179"/>
                      <a:pt x="305223" y="377364"/>
                    </a:cubicBezTo>
                    <a:cubicBezTo>
                      <a:pt x="304738" y="383549"/>
                      <a:pt x="297109" y="387996"/>
                      <a:pt x="288181" y="387296"/>
                    </a:cubicBezTo>
                    <a:cubicBezTo>
                      <a:pt x="279254" y="386597"/>
                      <a:pt x="272409" y="381016"/>
                      <a:pt x="272894" y="374832"/>
                    </a:cubicBezTo>
                    <a:cubicBezTo>
                      <a:pt x="273378" y="368647"/>
                      <a:pt x="281008" y="364199"/>
                      <a:pt x="289935" y="364899"/>
                    </a:cubicBezTo>
                    <a:close/>
                    <a:moveTo>
                      <a:pt x="979923" y="361807"/>
                    </a:moveTo>
                    <a:cubicBezTo>
                      <a:pt x="983436" y="362444"/>
                      <a:pt x="987191" y="364421"/>
                      <a:pt x="990357" y="367587"/>
                    </a:cubicBezTo>
                    <a:cubicBezTo>
                      <a:pt x="996689" y="373920"/>
                      <a:pt x="998266" y="382608"/>
                      <a:pt x="993879" y="386995"/>
                    </a:cubicBezTo>
                    <a:cubicBezTo>
                      <a:pt x="989492" y="391382"/>
                      <a:pt x="980803" y="389805"/>
                      <a:pt x="974471" y="383473"/>
                    </a:cubicBezTo>
                    <a:cubicBezTo>
                      <a:pt x="968139" y="377141"/>
                      <a:pt x="966562" y="368452"/>
                      <a:pt x="970949" y="364065"/>
                    </a:cubicBezTo>
                    <a:cubicBezTo>
                      <a:pt x="973142" y="361872"/>
                      <a:pt x="976411" y="361170"/>
                      <a:pt x="979923" y="361807"/>
                    </a:cubicBezTo>
                    <a:close/>
                    <a:moveTo>
                      <a:pt x="122357" y="358614"/>
                    </a:moveTo>
                    <a:cubicBezTo>
                      <a:pt x="125870" y="357976"/>
                      <a:pt x="129139" y="358678"/>
                      <a:pt x="131331" y="360872"/>
                    </a:cubicBezTo>
                    <a:cubicBezTo>
                      <a:pt x="135719" y="365259"/>
                      <a:pt x="134142" y="373948"/>
                      <a:pt x="127810" y="380281"/>
                    </a:cubicBezTo>
                    <a:cubicBezTo>
                      <a:pt x="121478" y="386613"/>
                      <a:pt x="112789" y="388189"/>
                      <a:pt x="108402" y="383802"/>
                    </a:cubicBezTo>
                    <a:lnTo>
                      <a:pt x="111236" y="368185"/>
                    </a:lnTo>
                    <a:lnTo>
                      <a:pt x="115267" y="362542"/>
                    </a:lnTo>
                    <a:close/>
                    <a:moveTo>
                      <a:pt x="1451986" y="358548"/>
                    </a:moveTo>
                    <a:cubicBezTo>
                      <a:pt x="1460912" y="359247"/>
                      <a:pt x="1467757" y="364829"/>
                      <a:pt x="1467273" y="371013"/>
                    </a:cubicBezTo>
                    <a:cubicBezTo>
                      <a:pt x="1466788" y="377198"/>
                      <a:pt x="1459158" y="381646"/>
                      <a:pt x="1450231" y="380946"/>
                    </a:cubicBezTo>
                    <a:cubicBezTo>
                      <a:pt x="1441304" y="380246"/>
                      <a:pt x="1434459" y="374666"/>
                      <a:pt x="1434944" y="368481"/>
                    </a:cubicBezTo>
                    <a:cubicBezTo>
                      <a:pt x="1435428" y="362296"/>
                      <a:pt x="1443058" y="357849"/>
                      <a:pt x="1451986" y="358548"/>
                    </a:cubicBezTo>
                    <a:close/>
                    <a:moveTo>
                      <a:pt x="1132889" y="357230"/>
                    </a:moveTo>
                    <a:cubicBezTo>
                      <a:pt x="1136441" y="356881"/>
                      <a:pt x="1140595" y="357753"/>
                      <a:pt x="1144507" y="359930"/>
                    </a:cubicBezTo>
                    <a:lnTo>
                      <a:pt x="1149404" y="364847"/>
                    </a:lnTo>
                    <a:lnTo>
                      <a:pt x="1152871" y="363126"/>
                    </a:lnTo>
                    <a:cubicBezTo>
                      <a:pt x="1159056" y="363611"/>
                      <a:pt x="1163503" y="371240"/>
                      <a:pt x="1162804" y="380168"/>
                    </a:cubicBezTo>
                    <a:cubicBezTo>
                      <a:pt x="1162105" y="389095"/>
                      <a:pt x="1156524" y="395940"/>
                      <a:pt x="1150339" y="395455"/>
                    </a:cubicBezTo>
                    <a:cubicBezTo>
                      <a:pt x="1147247" y="395213"/>
                      <a:pt x="1144589" y="393184"/>
                      <a:pt x="1142791" y="390100"/>
                    </a:cubicBezTo>
                    <a:lnTo>
                      <a:pt x="1140992" y="381284"/>
                    </a:lnTo>
                    <a:lnTo>
                      <a:pt x="1133583" y="379561"/>
                    </a:lnTo>
                    <a:cubicBezTo>
                      <a:pt x="1125758" y="375207"/>
                      <a:pt x="1121860" y="367284"/>
                      <a:pt x="1124877" y="361863"/>
                    </a:cubicBezTo>
                    <a:cubicBezTo>
                      <a:pt x="1126385" y="359152"/>
                      <a:pt x="1129336" y="357581"/>
                      <a:pt x="1132889" y="357230"/>
                    </a:cubicBezTo>
                    <a:close/>
                    <a:moveTo>
                      <a:pt x="1200080" y="357139"/>
                    </a:moveTo>
                    <a:cubicBezTo>
                      <a:pt x="1209007" y="357838"/>
                      <a:pt x="1215852" y="363418"/>
                      <a:pt x="1215367" y="369603"/>
                    </a:cubicBezTo>
                    <a:cubicBezTo>
                      <a:pt x="1214883" y="375788"/>
                      <a:pt x="1207253" y="380235"/>
                      <a:pt x="1198327" y="379536"/>
                    </a:cubicBezTo>
                    <a:cubicBezTo>
                      <a:pt x="1189399" y="378837"/>
                      <a:pt x="1182554" y="373257"/>
                      <a:pt x="1183038" y="367072"/>
                    </a:cubicBezTo>
                    <a:cubicBezTo>
                      <a:pt x="1183523" y="360887"/>
                      <a:pt x="1191153" y="356440"/>
                      <a:pt x="1200080" y="357139"/>
                    </a:cubicBezTo>
                    <a:close/>
                    <a:moveTo>
                      <a:pt x="763344" y="354561"/>
                    </a:moveTo>
                    <a:cubicBezTo>
                      <a:pt x="772271" y="355260"/>
                      <a:pt x="779117" y="360840"/>
                      <a:pt x="778631" y="367025"/>
                    </a:cubicBezTo>
                    <a:lnTo>
                      <a:pt x="774738" y="372514"/>
                    </a:lnTo>
                    <a:lnTo>
                      <a:pt x="776127" y="375311"/>
                    </a:lnTo>
                    <a:cubicBezTo>
                      <a:pt x="775642" y="381496"/>
                      <a:pt x="768013" y="385943"/>
                      <a:pt x="759085" y="385244"/>
                    </a:cubicBezTo>
                    <a:cubicBezTo>
                      <a:pt x="750157" y="384545"/>
                      <a:pt x="743313" y="378964"/>
                      <a:pt x="743798" y="372779"/>
                    </a:cubicBezTo>
                    <a:lnTo>
                      <a:pt x="747691" y="367291"/>
                    </a:lnTo>
                    <a:lnTo>
                      <a:pt x="746302" y="364494"/>
                    </a:lnTo>
                    <a:cubicBezTo>
                      <a:pt x="746788" y="358309"/>
                      <a:pt x="754417" y="353862"/>
                      <a:pt x="763344" y="354561"/>
                    </a:cubicBezTo>
                    <a:close/>
                    <a:moveTo>
                      <a:pt x="444248" y="353244"/>
                    </a:moveTo>
                    <a:cubicBezTo>
                      <a:pt x="447801" y="352894"/>
                      <a:pt x="451953" y="353767"/>
                      <a:pt x="455866" y="355944"/>
                    </a:cubicBezTo>
                    <a:cubicBezTo>
                      <a:pt x="463691" y="360298"/>
                      <a:pt x="467589" y="368222"/>
                      <a:pt x="464572" y="373643"/>
                    </a:cubicBezTo>
                    <a:cubicBezTo>
                      <a:pt x="461555" y="379065"/>
                      <a:pt x="452767" y="379929"/>
                      <a:pt x="444942" y="375575"/>
                    </a:cubicBezTo>
                    <a:cubicBezTo>
                      <a:pt x="437117" y="371221"/>
                      <a:pt x="433219" y="363296"/>
                      <a:pt x="436236" y="357875"/>
                    </a:cubicBezTo>
                    <a:cubicBezTo>
                      <a:pt x="437745" y="355165"/>
                      <a:pt x="440695" y="353593"/>
                      <a:pt x="444248" y="353244"/>
                    </a:cubicBezTo>
                    <a:close/>
                    <a:moveTo>
                      <a:pt x="1284408" y="352264"/>
                    </a:moveTo>
                    <a:cubicBezTo>
                      <a:pt x="1287919" y="351626"/>
                      <a:pt x="1291188" y="352329"/>
                      <a:pt x="1293382" y="354523"/>
                    </a:cubicBezTo>
                    <a:cubicBezTo>
                      <a:pt x="1297769" y="358909"/>
                      <a:pt x="1296192" y="367598"/>
                      <a:pt x="1289860" y="373930"/>
                    </a:cubicBezTo>
                    <a:cubicBezTo>
                      <a:pt x="1283528" y="380262"/>
                      <a:pt x="1274839" y="381839"/>
                      <a:pt x="1270452" y="377452"/>
                    </a:cubicBezTo>
                    <a:cubicBezTo>
                      <a:pt x="1266066" y="373065"/>
                      <a:pt x="1267642" y="364377"/>
                      <a:pt x="1273974" y="358044"/>
                    </a:cubicBezTo>
                    <a:cubicBezTo>
                      <a:pt x="1277140" y="354879"/>
                      <a:pt x="1280895" y="352901"/>
                      <a:pt x="1284408" y="352264"/>
                    </a:cubicBezTo>
                    <a:close/>
                    <a:moveTo>
                      <a:pt x="595767" y="348276"/>
                    </a:moveTo>
                    <a:cubicBezTo>
                      <a:pt x="599278" y="347638"/>
                      <a:pt x="602547" y="348340"/>
                      <a:pt x="604741" y="350534"/>
                    </a:cubicBezTo>
                    <a:cubicBezTo>
                      <a:pt x="609128" y="354921"/>
                      <a:pt x="607552" y="363610"/>
                      <a:pt x="601219" y="369942"/>
                    </a:cubicBezTo>
                    <a:lnTo>
                      <a:pt x="599178" y="371073"/>
                    </a:lnTo>
                    <a:lnTo>
                      <a:pt x="599417" y="371553"/>
                    </a:lnTo>
                    <a:cubicBezTo>
                      <a:pt x="598932" y="377737"/>
                      <a:pt x="591303" y="382185"/>
                      <a:pt x="582375" y="381485"/>
                    </a:cubicBezTo>
                    <a:cubicBezTo>
                      <a:pt x="573447" y="380785"/>
                      <a:pt x="566603" y="375205"/>
                      <a:pt x="567088" y="369020"/>
                    </a:cubicBezTo>
                    <a:cubicBezTo>
                      <a:pt x="567572" y="362835"/>
                      <a:pt x="575202" y="358388"/>
                      <a:pt x="584129" y="359087"/>
                    </a:cubicBezTo>
                    <a:lnTo>
                      <a:pt x="584402" y="359190"/>
                    </a:lnTo>
                    <a:lnTo>
                      <a:pt x="585333" y="354057"/>
                    </a:lnTo>
                    <a:cubicBezTo>
                      <a:pt x="588500" y="350890"/>
                      <a:pt x="592254" y="348913"/>
                      <a:pt x="595767" y="348276"/>
                    </a:cubicBezTo>
                    <a:close/>
                    <a:moveTo>
                      <a:pt x="382981" y="338408"/>
                    </a:moveTo>
                    <a:cubicBezTo>
                      <a:pt x="391908" y="339107"/>
                      <a:pt x="398753" y="344687"/>
                      <a:pt x="398268" y="350872"/>
                    </a:cubicBezTo>
                    <a:cubicBezTo>
                      <a:pt x="397784" y="357058"/>
                      <a:pt x="390154" y="361504"/>
                      <a:pt x="381227" y="360805"/>
                    </a:cubicBezTo>
                    <a:cubicBezTo>
                      <a:pt x="372300" y="360106"/>
                      <a:pt x="365455" y="354526"/>
                      <a:pt x="365939" y="348341"/>
                    </a:cubicBezTo>
                    <a:cubicBezTo>
                      <a:pt x="366424" y="342156"/>
                      <a:pt x="374053" y="337709"/>
                      <a:pt x="382981" y="338408"/>
                    </a:cubicBezTo>
                    <a:close/>
                    <a:moveTo>
                      <a:pt x="998931" y="336460"/>
                    </a:moveTo>
                    <a:cubicBezTo>
                      <a:pt x="1007859" y="337159"/>
                      <a:pt x="1014703" y="342739"/>
                      <a:pt x="1014219" y="348924"/>
                    </a:cubicBezTo>
                    <a:cubicBezTo>
                      <a:pt x="1013734" y="355109"/>
                      <a:pt x="1006105" y="359556"/>
                      <a:pt x="997177" y="358857"/>
                    </a:cubicBezTo>
                    <a:cubicBezTo>
                      <a:pt x="988249" y="358158"/>
                      <a:pt x="981405" y="352577"/>
                      <a:pt x="981890" y="346392"/>
                    </a:cubicBezTo>
                    <a:cubicBezTo>
                      <a:pt x="982374" y="340207"/>
                      <a:pt x="990003" y="335760"/>
                      <a:pt x="998931" y="336460"/>
                    </a:cubicBezTo>
                    <a:close/>
                    <a:moveTo>
                      <a:pt x="876461" y="329180"/>
                    </a:moveTo>
                    <a:cubicBezTo>
                      <a:pt x="885388" y="329879"/>
                      <a:pt x="892233" y="335460"/>
                      <a:pt x="891748" y="341645"/>
                    </a:cubicBezTo>
                    <a:cubicBezTo>
                      <a:pt x="891264" y="347830"/>
                      <a:pt x="883634" y="352277"/>
                      <a:pt x="874708" y="351578"/>
                    </a:cubicBezTo>
                    <a:cubicBezTo>
                      <a:pt x="865780" y="350878"/>
                      <a:pt x="858935" y="345298"/>
                      <a:pt x="859419" y="339113"/>
                    </a:cubicBezTo>
                    <a:cubicBezTo>
                      <a:pt x="859904" y="332928"/>
                      <a:pt x="867534" y="328481"/>
                      <a:pt x="876461" y="329180"/>
                    </a:cubicBezTo>
                    <a:close/>
                    <a:moveTo>
                      <a:pt x="557366" y="327862"/>
                    </a:moveTo>
                    <a:cubicBezTo>
                      <a:pt x="560918" y="327513"/>
                      <a:pt x="565071" y="328385"/>
                      <a:pt x="568984" y="330562"/>
                    </a:cubicBezTo>
                    <a:cubicBezTo>
                      <a:pt x="576809" y="334917"/>
                      <a:pt x="580707" y="342841"/>
                      <a:pt x="577690" y="348262"/>
                    </a:cubicBezTo>
                    <a:cubicBezTo>
                      <a:pt x="574673" y="353683"/>
                      <a:pt x="565885" y="354549"/>
                      <a:pt x="558060" y="350193"/>
                    </a:cubicBezTo>
                    <a:cubicBezTo>
                      <a:pt x="550235" y="345839"/>
                      <a:pt x="546337" y="337916"/>
                      <a:pt x="549354" y="332495"/>
                    </a:cubicBezTo>
                    <a:cubicBezTo>
                      <a:pt x="550863" y="329784"/>
                      <a:pt x="553813" y="328212"/>
                      <a:pt x="557366" y="327862"/>
                    </a:cubicBezTo>
                    <a:close/>
                    <a:moveTo>
                      <a:pt x="624556" y="327771"/>
                    </a:moveTo>
                    <a:cubicBezTo>
                      <a:pt x="633483" y="328470"/>
                      <a:pt x="640329" y="334050"/>
                      <a:pt x="639843" y="340235"/>
                    </a:cubicBezTo>
                    <a:cubicBezTo>
                      <a:pt x="639359" y="346421"/>
                      <a:pt x="631729" y="350867"/>
                      <a:pt x="622802" y="350168"/>
                    </a:cubicBezTo>
                    <a:cubicBezTo>
                      <a:pt x="613875" y="349469"/>
                      <a:pt x="607030" y="343889"/>
                      <a:pt x="607514" y="337704"/>
                    </a:cubicBezTo>
                    <a:cubicBezTo>
                      <a:pt x="608000" y="331519"/>
                      <a:pt x="615629" y="327072"/>
                      <a:pt x="624556" y="327771"/>
                    </a:cubicBezTo>
                    <a:close/>
                    <a:moveTo>
                      <a:pt x="1028270" y="325812"/>
                    </a:moveTo>
                    <a:cubicBezTo>
                      <a:pt x="1031822" y="325462"/>
                      <a:pt x="1035976" y="326335"/>
                      <a:pt x="1039888" y="328512"/>
                    </a:cubicBezTo>
                    <a:cubicBezTo>
                      <a:pt x="1047713" y="332866"/>
                      <a:pt x="1051611" y="340790"/>
                      <a:pt x="1048594" y="346211"/>
                    </a:cubicBezTo>
                    <a:cubicBezTo>
                      <a:pt x="1045578" y="351633"/>
                      <a:pt x="1036790" y="352497"/>
                      <a:pt x="1028964" y="348143"/>
                    </a:cubicBezTo>
                    <a:cubicBezTo>
                      <a:pt x="1021139" y="343789"/>
                      <a:pt x="1017241" y="335864"/>
                      <a:pt x="1020258" y="330443"/>
                    </a:cubicBezTo>
                    <a:cubicBezTo>
                      <a:pt x="1021766" y="327733"/>
                      <a:pt x="1024718" y="326161"/>
                      <a:pt x="1028270" y="325812"/>
                    </a:cubicBezTo>
                    <a:close/>
                    <a:moveTo>
                      <a:pt x="1095460" y="325719"/>
                    </a:moveTo>
                    <a:cubicBezTo>
                      <a:pt x="1104388" y="326419"/>
                      <a:pt x="1111232" y="331999"/>
                      <a:pt x="1110748" y="338184"/>
                    </a:cubicBezTo>
                    <a:cubicBezTo>
                      <a:pt x="1110263" y="344369"/>
                      <a:pt x="1102634" y="348816"/>
                      <a:pt x="1093706" y="348117"/>
                    </a:cubicBezTo>
                    <a:cubicBezTo>
                      <a:pt x="1084779" y="347418"/>
                      <a:pt x="1077934" y="341837"/>
                      <a:pt x="1078419" y="335652"/>
                    </a:cubicBezTo>
                    <a:cubicBezTo>
                      <a:pt x="1078903" y="329467"/>
                      <a:pt x="1086533" y="325020"/>
                      <a:pt x="1095460" y="325719"/>
                    </a:cubicBezTo>
                    <a:close/>
                    <a:moveTo>
                      <a:pt x="314671" y="325026"/>
                    </a:moveTo>
                    <a:cubicBezTo>
                      <a:pt x="320856" y="325510"/>
                      <a:pt x="325303" y="333139"/>
                      <a:pt x="324604" y="342067"/>
                    </a:cubicBezTo>
                    <a:cubicBezTo>
                      <a:pt x="323905" y="350995"/>
                      <a:pt x="318324" y="357839"/>
                      <a:pt x="312139" y="357355"/>
                    </a:cubicBezTo>
                    <a:cubicBezTo>
                      <a:pt x="305954" y="356870"/>
                      <a:pt x="301507" y="349241"/>
                      <a:pt x="302206" y="340313"/>
                    </a:cubicBezTo>
                    <a:cubicBezTo>
                      <a:pt x="302906" y="331385"/>
                      <a:pt x="308486" y="324541"/>
                      <a:pt x="314671" y="325026"/>
                    </a:cubicBezTo>
                    <a:close/>
                    <a:moveTo>
                      <a:pt x="142644" y="324216"/>
                    </a:moveTo>
                    <a:lnTo>
                      <a:pt x="152156" y="329487"/>
                    </a:lnTo>
                    <a:cubicBezTo>
                      <a:pt x="158489" y="335819"/>
                      <a:pt x="160066" y="344509"/>
                      <a:pt x="155679" y="348895"/>
                    </a:cubicBezTo>
                    <a:cubicBezTo>
                      <a:pt x="151292" y="353283"/>
                      <a:pt x="142604" y="351705"/>
                      <a:pt x="136271" y="345374"/>
                    </a:cubicBezTo>
                    <a:lnTo>
                      <a:pt x="134500" y="335617"/>
                    </a:lnTo>
                    <a:close/>
                    <a:moveTo>
                      <a:pt x="1170656" y="323369"/>
                    </a:moveTo>
                    <a:cubicBezTo>
                      <a:pt x="1179584" y="324069"/>
                      <a:pt x="1186428" y="329649"/>
                      <a:pt x="1185944" y="335834"/>
                    </a:cubicBezTo>
                    <a:cubicBezTo>
                      <a:pt x="1185459" y="342019"/>
                      <a:pt x="1177830" y="346466"/>
                      <a:pt x="1168902" y="345767"/>
                    </a:cubicBezTo>
                    <a:cubicBezTo>
                      <a:pt x="1159975" y="345068"/>
                      <a:pt x="1153130" y="339487"/>
                      <a:pt x="1153615" y="333302"/>
                    </a:cubicBezTo>
                    <a:cubicBezTo>
                      <a:pt x="1154099" y="327117"/>
                      <a:pt x="1161729" y="322670"/>
                      <a:pt x="1170656" y="323369"/>
                    </a:cubicBezTo>
                    <a:close/>
                    <a:moveTo>
                      <a:pt x="708885" y="322895"/>
                    </a:moveTo>
                    <a:cubicBezTo>
                      <a:pt x="712396" y="322258"/>
                      <a:pt x="715665" y="322961"/>
                      <a:pt x="717859" y="325155"/>
                    </a:cubicBezTo>
                    <a:cubicBezTo>
                      <a:pt x="722246" y="329541"/>
                      <a:pt x="720669" y="338230"/>
                      <a:pt x="714337" y="344562"/>
                    </a:cubicBezTo>
                    <a:cubicBezTo>
                      <a:pt x="708005" y="350894"/>
                      <a:pt x="699316" y="352471"/>
                      <a:pt x="694929" y="348084"/>
                    </a:cubicBezTo>
                    <a:cubicBezTo>
                      <a:pt x="690542" y="343697"/>
                      <a:pt x="692119" y="335008"/>
                      <a:pt x="698451" y="328676"/>
                    </a:cubicBezTo>
                    <a:cubicBezTo>
                      <a:pt x="701617" y="325511"/>
                      <a:pt x="705372" y="323533"/>
                      <a:pt x="708885" y="322895"/>
                    </a:cubicBezTo>
                    <a:close/>
                    <a:moveTo>
                      <a:pt x="376410" y="312262"/>
                    </a:moveTo>
                    <a:cubicBezTo>
                      <a:pt x="385338" y="312961"/>
                      <a:pt x="392182" y="318542"/>
                      <a:pt x="391698" y="324727"/>
                    </a:cubicBezTo>
                    <a:cubicBezTo>
                      <a:pt x="391213" y="330912"/>
                      <a:pt x="383584" y="335359"/>
                      <a:pt x="374656" y="334659"/>
                    </a:cubicBezTo>
                    <a:cubicBezTo>
                      <a:pt x="365728" y="333960"/>
                      <a:pt x="358884" y="328379"/>
                      <a:pt x="359369" y="322194"/>
                    </a:cubicBezTo>
                    <a:cubicBezTo>
                      <a:pt x="359853" y="316010"/>
                      <a:pt x="367482" y="311562"/>
                      <a:pt x="376410" y="312262"/>
                    </a:cubicBezTo>
                    <a:close/>
                    <a:moveTo>
                      <a:pt x="847314" y="310210"/>
                    </a:moveTo>
                    <a:cubicBezTo>
                      <a:pt x="856241" y="310909"/>
                      <a:pt x="863086" y="316489"/>
                      <a:pt x="862601" y="322674"/>
                    </a:cubicBezTo>
                    <a:cubicBezTo>
                      <a:pt x="862117" y="328859"/>
                      <a:pt x="854487" y="333306"/>
                      <a:pt x="845560" y="332607"/>
                    </a:cubicBezTo>
                    <a:cubicBezTo>
                      <a:pt x="836632" y="331908"/>
                      <a:pt x="829788" y="326327"/>
                      <a:pt x="830272" y="320142"/>
                    </a:cubicBezTo>
                    <a:cubicBezTo>
                      <a:pt x="830757" y="313957"/>
                      <a:pt x="838386" y="309510"/>
                      <a:pt x="847314" y="310210"/>
                    </a:cubicBezTo>
                    <a:close/>
                    <a:moveTo>
                      <a:pt x="423408" y="307092"/>
                    </a:moveTo>
                    <a:cubicBezTo>
                      <a:pt x="432336" y="307791"/>
                      <a:pt x="439180" y="313371"/>
                      <a:pt x="438696" y="319556"/>
                    </a:cubicBezTo>
                    <a:cubicBezTo>
                      <a:pt x="438211" y="325741"/>
                      <a:pt x="430582" y="330188"/>
                      <a:pt x="421654" y="329489"/>
                    </a:cubicBezTo>
                    <a:cubicBezTo>
                      <a:pt x="412726" y="328790"/>
                      <a:pt x="405882" y="323210"/>
                      <a:pt x="406367" y="317024"/>
                    </a:cubicBezTo>
                    <a:cubicBezTo>
                      <a:pt x="406851" y="310839"/>
                      <a:pt x="414481" y="306392"/>
                      <a:pt x="423408" y="307092"/>
                    </a:cubicBezTo>
                    <a:close/>
                    <a:moveTo>
                      <a:pt x="894312" y="305039"/>
                    </a:moveTo>
                    <a:cubicBezTo>
                      <a:pt x="903240" y="305738"/>
                      <a:pt x="910084" y="311319"/>
                      <a:pt x="909599" y="317504"/>
                    </a:cubicBezTo>
                    <a:cubicBezTo>
                      <a:pt x="909115" y="323689"/>
                      <a:pt x="901486" y="328136"/>
                      <a:pt x="892558" y="327437"/>
                    </a:cubicBezTo>
                    <a:cubicBezTo>
                      <a:pt x="883630" y="326737"/>
                      <a:pt x="876786" y="321157"/>
                      <a:pt x="877270" y="314972"/>
                    </a:cubicBezTo>
                    <a:cubicBezTo>
                      <a:pt x="877755" y="308787"/>
                      <a:pt x="885384" y="304340"/>
                      <a:pt x="894312" y="305039"/>
                    </a:cubicBezTo>
                    <a:close/>
                    <a:moveTo>
                      <a:pt x="969508" y="302689"/>
                    </a:moveTo>
                    <a:cubicBezTo>
                      <a:pt x="978436" y="303388"/>
                      <a:pt x="985280" y="308969"/>
                      <a:pt x="984795" y="315154"/>
                    </a:cubicBezTo>
                    <a:cubicBezTo>
                      <a:pt x="984311" y="321339"/>
                      <a:pt x="976682" y="325786"/>
                      <a:pt x="967754" y="325087"/>
                    </a:cubicBezTo>
                    <a:cubicBezTo>
                      <a:pt x="958826" y="324387"/>
                      <a:pt x="951982" y="318807"/>
                      <a:pt x="952466" y="312622"/>
                    </a:cubicBezTo>
                    <a:cubicBezTo>
                      <a:pt x="952951" y="306437"/>
                      <a:pt x="960580" y="301990"/>
                      <a:pt x="969508" y="302689"/>
                    </a:cubicBezTo>
                    <a:close/>
                    <a:moveTo>
                      <a:pt x="175261" y="291583"/>
                    </a:moveTo>
                    <a:cubicBezTo>
                      <a:pt x="184188" y="292282"/>
                      <a:pt x="191033" y="297862"/>
                      <a:pt x="190548" y="304047"/>
                    </a:cubicBezTo>
                    <a:cubicBezTo>
                      <a:pt x="190064" y="310232"/>
                      <a:pt x="182434" y="314679"/>
                      <a:pt x="173507" y="313980"/>
                    </a:cubicBezTo>
                    <a:cubicBezTo>
                      <a:pt x="169043" y="313631"/>
                      <a:pt x="165100" y="312061"/>
                      <a:pt x="162333" y="309805"/>
                    </a:cubicBezTo>
                    <a:lnTo>
                      <a:pt x="160033" y="305171"/>
                    </a:lnTo>
                    <a:lnTo>
                      <a:pt x="173624" y="291917"/>
                    </a:lnTo>
                    <a:close/>
                    <a:moveTo>
                      <a:pt x="1337311" y="285233"/>
                    </a:moveTo>
                    <a:cubicBezTo>
                      <a:pt x="1346238" y="285932"/>
                      <a:pt x="1353083" y="291512"/>
                      <a:pt x="1352598" y="297698"/>
                    </a:cubicBezTo>
                    <a:cubicBezTo>
                      <a:pt x="1352114" y="303883"/>
                      <a:pt x="1344484" y="308329"/>
                      <a:pt x="1335557" y="307630"/>
                    </a:cubicBezTo>
                    <a:cubicBezTo>
                      <a:pt x="1326630" y="306931"/>
                      <a:pt x="1319785" y="301351"/>
                      <a:pt x="1320269" y="295166"/>
                    </a:cubicBezTo>
                    <a:cubicBezTo>
                      <a:pt x="1320754" y="288981"/>
                      <a:pt x="1328383" y="284534"/>
                      <a:pt x="1337311" y="285233"/>
                    </a:cubicBezTo>
                    <a:close/>
                    <a:moveTo>
                      <a:pt x="202280" y="263968"/>
                    </a:moveTo>
                    <a:lnTo>
                      <a:pt x="204649" y="277020"/>
                    </a:lnTo>
                    <a:cubicBezTo>
                      <a:pt x="202456" y="279214"/>
                      <a:pt x="199187" y="279916"/>
                      <a:pt x="195674" y="279279"/>
                    </a:cubicBezTo>
                    <a:lnTo>
                      <a:pt x="189875" y="276066"/>
                    </a:lnTo>
                    <a:close/>
                    <a:moveTo>
                      <a:pt x="363640" y="253151"/>
                    </a:moveTo>
                    <a:cubicBezTo>
                      <a:pt x="369825" y="253635"/>
                      <a:pt x="374272" y="261264"/>
                      <a:pt x="373572" y="270192"/>
                    </a:cubicBezTo>
                    <a:cubicBezTo>
                      <a:pt x="372874" y="279120"/>
                      <a:pt x="367293" y="285964"/>
                      <a:pt x="361108" y="285480"/>
                    </a:cubicBezTo>
                    <a:cubicBezTo>
                      <a:pt x="354923" y="284995"/>
                      <a:pt x="350476" y="277366"/>
                      <a:pt x="351176" y="268438"/>
                    </a:cubicBezTo>
                    <a:cubicBezTo>
                      <a:pt x="351875" y="259510"/>
                      <a:pt x="357455" y="252666"/>
                      <a:pt x="363640" y="253151"/>
                    </a:cubicBezTo>
                    <a:close/>
                    <a:moveTo>
                      <a:pt x="1220246" y="248797"/>
                    </a:moveTo>
                    <a:cubicBezTo>
                      <a:pt x="1225667" y="251813"/>
                      <a:pt x="1226532" y="260601"/>
                      <a:pt x="1222177" y="268426"/>
                    </a:cubicBezTo>
                    <a:cubicBezTo>
                      <a:pt x="1217823" y="276251"/>
                      <a:pt x="1209899" y="280149"/>
                      <a:pt x="1204478" y="277132"/>
                    </a:cubicBezTo>
                    <a:cubicBezTo>
                      <a:pt x="1199057" y="274115"/>
                      <a:pt x="1198192" y="265327"/>
                      <a:pt x="1202546" y="257502"/>
                    </a:cubicBezTo>
                    <a:cubicBezTo>
                      <a:pt x="1206901" y="249677"/>
                      <a:pt x="1214825" y="245779"/>
                      <a:pt x="1220246" y="248797"/>
                    </a:cubicBezTo>
                    <a:close/>
                    <a:moveTo>
                      <a:pt x="1352744" y="245481"/>
                    </a:moveTo>
                    <a:cubicBezTo>
                      <a:pt x="1356255" y="246119"/>
                      <a:pt x="1360011" y="248096"/>
                      <a:pt x="1363177" y="251262"/>
                    </a:cubicBezTo>
                    <a:cubicBezTo>
                      <a:pt x="1369509" y="257594"/>
                      <a:pt x="1371086" y="266283"/>
                      <a:pt x="1366699" y="270670"/>
                    </a:cubicBezTo>
                    <a:cubicBezTo>
                      <a:pt x="1362313" y="275057"/>
                      <a:pt x="1353623" y="273481"/>
                      <a:pt x="1347291" y="267148"/>
                    </a:cubicBezTo>
                    <a:cubicBezTo>
                      <a:pt x="1340959" y="260816"/>
                      <a:pt x="1339382" y="252127"/>
                      <a:pt x="1343769" y="247741"/>
                    </a:cubicBezTo>
                    <a:cubicBezTo>
                      <a:pt x="1345963" y="245547"/>
                      <a:pt x="1349232" y="244844"/>
                      <a:pt x="1352744" y="245481"/>
                    </a:cubicBezTo>
                    <a:close/>
                    <a:moveTo>
                      <a:pt x="1273785" y="245390"/>
                    </a:moveTo>
                    <a:cubicBezTo>
                      <a:pt x="1279970" y="245876"/>
                      <a:pt x="1284417" y="253505"/>
                      <a:pt x="1283717" y="262432"/>
                    </a:cubicBezTo>
                    <a:cubicBezTo>
                      <a:pt x="1283018" y="271360"/>
                      <a:pt x="1277438" y="278205"/>
                      <a:pt x="1271253" y="277719"/>
                    </a:cubicBezTo>
                    <a:cubicBezTo>
                      <a:pt x="1265068" y="277235"/>
                      <a:pt x="1260621" y="269605"/>
                      <a:pt x="1261321" y="260678"/>
                    </a:cubicBezTo>
                    <a:cubicBezTo>
                      <a:pt x="1262019" y="251750"/>
                      <a:pt x="1267601" y="244906"/>
                      <a:pt x="1273785" y="245390"/>
                    </a:cubicBezTo>
                    <a:close/>
                    <a:moveTo>
                      <a:pt x="531605" y="244809"/>
                    </a:moveTo>
                    <a:cubicBezTo>
                      <a:pt x="537026" y="247826"/>
                      <a:pt x="537891" y="256614"/>
                      <a:pt x="533537" y="264439"/>
                    </a:cubicBezTo>
                    <a:cubicBezTo>
                      <a:pt x="529182" y="272264"/>
                      <a:pt x="521258" y="276162"/>
                      <a:pt x="515837" y="273146"/>
                    </a:cubicBezTo>
                    <a:cubicBezTo>
                      <a:pt x="510416" y="270129"/>
                      <a:pt x="509551" y="261340"/>
                      <a:pt x="513906" y="253515"/>
                    </a:cubicBezTo>
                    <a:cubicBezTo>
                      <a:pt x="518260" y="245690"/>
                      <a:pt x="526184" y="241793"/>
                      <a:pt x="531605" y="244809"/>
                    </a:cubicBezTo>
                    <a:close/>
                    <a:moveTo>
                      <a:pt x="837049" y="242812"/>
                    </a:moveTo>
                    <a:cubicBezTo>
                      <a:pt x="843234" y="243297"/>
                      <a:pt x="847681" y="250926"/>
                      <a:pt x="846981" y="259854"/>
                    </a:cubicBezTo>
                    <a:lnTo>
                      <a:pt x="844268" y="267117"/>
                    </a:lnTo>
                    <a:lnTo>
                      <a:pt x="844477" y="268141"/>
                    </a:lnTo>
                    <a:cubicBezTo>
                      <a:pt x="843778" y="277068"/>
                      <a:pt x="838197" y="283912"/>
                      <a:pt x="832012" y="283428"/>
                    </a:cubicBezTo>
                    <a:cubicBezTo>
                      <a:pt x="825827" y="282944"/>
                      <a:pt x="821380" y="275314"/>
                      <a:pt x="822079" y="266387"/>
                    </a:cubicBezTo>
                    <a:lnTo>
                      <a:pt x="824794" y="259123"/>
                    </a:lnTo>
                    <a:lnTo>
                      <a:pt x="824585" y="258100"/>
                    </a:lnTo>
                    <a:cubicBezTo>
                      <a:pt x="825283" y="249172"/>
                      <a:pt x="830864" y="242328"/>
                      <a:pt x="837049" y="242812"/>
                    </a:cubicBezTo>
                    <a:close/>
                    <a:moveTo>
                      <a:pt x="664103" y="241494"/>
                    </a:moveTo>
                    <a:cubicBezTo>
                      <a:pt x="667615" y="242131"/>
                      <a:pt x="671370" y="244109"/>
                      <a:pt x="674536" y="247274"/>
                    </a:cubicBezTo>
                    <a:cubicBezTo>
                      <a:pt x="680868" y="253606"/>
                      <a:pt x="682445" y="262296"/>
                      <a:pt x="678058" y="266683"/>
                    </a:cubicBezTo>
                    <a:cubicBezTo>
                      <a:pt x="675865" y="268876"/>
                      <a:pt x="672596" y="269578"/>
                      <a:pt x="669084" y="268941"/>
                    </a:cubicBezTo>
                    <a:lnTo>
                      <a:pt x="666581" y="267554"/>
                    </a:lnTo>
                    <a:lnTo>
                      <a:pt x="663593" y="275553"/>
                    </a:lnTo>
                    <a:cubicBezTo>
                      <a:pt x="661337" y="278320"/>
                      <a:pt x="658396" y="279910"/>
                      <a:pt x="655303" y="279668"/>
                    </a:cubicBezTo>
                    <a:cubicBezTo>
                      <a:pt x="649118" y="279183"/>
                      <a:pt x="644671" y="271554"/>
                      <a:pt x="645371" y="262626"/>
                    </a:cubicBezTo>
                    <a:cubicBezTo>
                      <a:pt x="645720" y="258163"/>
                      <a:pt x="647290" y="254219"/>
                      <a:pt x="649546" y="251453"/>
                    </a:cubicBezTo>
                    <a:lnTo>
                      <a:pt x="655949" y="248275"/>
                    </a:lnTo>
                    <a:lnTo>
                      <a:pt x="655128" y="243752"/>
                    </a:lnTo>
                    <a:cubicBezTo>
                      <a:pt x="657322" y="241559"/>
                      <a:pt x="660591" y="240856"/>
                      <a:pt x="664103" y="241494"/>
                    </a:cubicBezTo>
                    <a:close/>
                    <a:moveTo>
                      <a:pt x="1072637" y="224712"/>
                    </a:moveTo>
                    <a:cubicBezTo>
                      <a:pt x="1078822" y="225197"/>
                      <a:pt x="1083269" y="232826"/>
                      <a:pt x="1082570" y="241754"/>
                    </a:cubicBezTo>
                    <a:cubicBezTo>
                      <a:pt x="1081871" y="250681"/>
                      <a:pt x="1076290" y="257526"/>
                      <a:pt x="1070105" y="257041"/>
                    </a:cubicBezTo>
                    <a:cubicBezTo>
                      <a:pt x="1063920" y="256556"/>
                      <a:pt x="1059473" y="248926"/>
                      <a:pt x="1060172" y="240000"/>
                    </a:cubicBezTo>
                    <a:cubicBezTo>
                      <a:pt x="1060872" y="231072"/>
                      <a:pt x="1066452" y="224227"/>
                      <a:pt x="1072637" y="224712"/>
                    </a:cubicBezTo>
                    <a:close/>
                    <a:moveTo>
                      <a:pt x="644722" y="219429"/>
                    </a:moveTo>
                    <a:cubicBezTo>
                      <a:pt x="650143" y="222445"/>
                      <a:pt x="651008" y="231233"/>
                      <a:pt x="646654" y="239058"/>
                    </a:cubicBezTo>
                    <a:cubicBezTo>
                      <a:pt x="642299" y="246883"/>
                      <a:pt x="634375" y="250781"/>
                      <a:pt x="628954" y="247764"/>
                    </a:cubicBezTo>
                    <a:cubicBezTo>
                      <a:pt x="623533" y="244748"/>
                      <a:pt x="622668" y="235959"/>
                      <a:pt x="627023" y="228134"/>
                    </a:cubicBezTo>
                    <a:cubicBezTo>
                      <a:pt x="631377" y="220309"/>
                      <a:pt x="639301" y="216411"/>
                      <a:pt x="644722" y="219429"/>
                    </a:cubicBezTo>
                    <a:close/>
                    <a:moveTo>
                      <a:pt x="950168" y="217433"/>
                    </a:moveTo>
                    <a:cubicBezTo>
                      <a:pt x="956352" y="217917"/>
                      <a:pt x="960799" y="225547"/>
                      <a:pt x="960099" y="234474"/>
                    </a:cubicBezTo>
                    <a:cubicBezTo>
                      <a:pt x="959400" y="243402"/>
                      <a:pt x="953820" y="250246"/>
                      <a:pt x="947635" y="249762"/>
                    </a:cubicBezTo>
                    <a:cubicBezTo>
                      <a:pt x="941450" y="249277"/>
                      <a:pt x="937003" y="241648"/>
                      <a:pt x="937703" y="232720"/>
                    </a:cubicBezTo>
                    <a:cubicBezTo>
                      <a:pt x="938401" y="223793"/>
                      <a:pt x="943982" y="216948"/>
                      <a:pt x="950168" y="217433"/>
                    </a:cubicBezTo>
                    <a:close/>
                    <a:moveTo>
                      <a:pt x="777220" y="216114"/>
                    </a:moveTo>
                    <a:cubicBezTo>
                      <a:pt x="780732" y="216751"/>
                      <a:pt x="784487" y="218728"/>
                      <a:pt x="787653" y="221894"/>
                    </a:cubicBezTo>
                    <a:cubicBezTo>
                      <a:pt x="793985" y="228227"/>
                      <a:pt x="795562" y="236915"/>
                      <a:pt x="791176" y="241302"/>
                    </a:cubicBezTo>
                    <a:cubicBezTo>
                      <a:pt x="786788" y="245689"/>
                      <a:pt x="778099" y="244113"/>
                      <a:pt x="771767" y="237780"/>
                    </a:cubicBezTo>
                    <a:cubicBezTo>
                      <a:pt x="765435" y="231448"/>
                      <a:pt x="763858" y="222759"/>
                      <a:pt x="768245" y="218373"/>
                    </a:cubicBezTo>
                    <a:cubicBezTo>
                      <a:pt x="770439" y="216178"/>
                      <a:pt x="773708" y="215476"/>
                      <a:pt x="777220" y="216114"/>
                    </a:cubicBezTo>
                    <a:close/>
                    <a:moveTo>
                      <a:pt x="698262" y="216022"/>
                    </a:moveTo>
                    <a:cubicBezTo>
                      <a:pt x="704447" y="216507"/>
                      <a:pt x="708894" y="224136"/>
                      <a:pt x="708194" y="233064"/>
                    </a:cubicBezTo>
                    <a:cubicBezTo>
                      <a:pt x="707495" y="241992"/>
                      <a:pt x="701915" y="248836"/>
                      <a:pt x="695730" y="248351"/>
                    </a:cubicBezTo>
                    <a:cubicBezTo>
                      <a:pt x="689545" y="247867"/>
                      <a:pt x="685098" y="240238"/>
                      <a:pt x="685798" y="231310"/>
                    </a:cubicBezTo>
                    <a:cubicBezTo>
                      <a:pt x="686496" y="222382"/>
                      <a:pt x="692077" y="215538"/>
                      <a:pt x="698262" y="216022"/>
                    </a:cubicBezTo>
                    <a:close/>
                    <a:moveTo>
                      <a:pt x="1244361" y="211621"/>
                    </a:moveTo>
                    <a:cubicBezTo>
                      <a:pt x="1250546" y="212105"/>
                      <a:pt x="1254993" y="219735"/>
                      <a:pt x="1254293" y="228662"/>
                    </a:cubicBezTo>
                    <a:cubicBezTo>
                      <a:pt x="1253595" y="237590"/>
                      <a:pt x="1248014" y="244434"/>
                      <a:pt x="1241830" y="243950"/>
                    </a:cubicBezTo>
                    <a:cubicBezTo>
                      <a:pt x="1235644" y="243466"/>
                      <a:pt x="1231197" y="235836"/>
                      <a:pt x="1231897" y="226908"/>
                    </a:cubicBezTo>
                    <a:cubicBezTo>
                      <a:pt x="1232596" y="217981"/>
                      <a:pt x="1238176" y="211137"/>
                      <a:pt x="1244361" y="211621"/>
                    </a:cubicBezTo>
                    <a:close/>
                    <a:moveTo>
                      <a:pt x="450115" y="200514"/>
                    </a:moveTo>
                    <a:cubicBezTo>
                      <a:pt x="456300" y="200998"/>
                      <a:pt x="460747" y="208627"/>
                      <a:pt x="460048" y="217555"/>
                    </a:cubicBezTo>
                    <a:lnTo>
                      <a:pt x="456637" y="226685"/>
                    </a:lnTo>
                    <a:lnTo>
                      <a:pt x="456686" y="226659"/>
                    </a:lnTo>
                    <a:cubicBezTo>
                      <a:pt x="462871" y="227144"/>
                      <a:pt x="467318" y="234773"/>
                      <a:pt x="466618" y="243701"/>
                    </a:cubicBezTo>
                    <a:cubicBezTo>
                      <a:pt x="465919" y="252629"/>
                      <a:pt x="460339" y="259473"/>
                      <a:pt x="454154" y="258988"/>
                    </a:cubicBezTo>
                    <a:cubicBezTo>
                      <a:pt x="447969" y="258504"/>
                      <a:pt x="443522" y="250874"/>
                      <a:pt x="444222" y="241947"/>
                    </a:cubicBezTo>
                    <a:lnTo>
                      <a:pt x="447632" y="232818"/>
                    </a:lnTo>
                    <a:lnTo>
                      <a:pt x="447583" y="232843"/>
                    </a:lnTo>
                    <a:cubicBezTo>
                      <a:pt x="441398" y="232358"/>
                      <a:pt x="436951" y="224729"/>
                      <a:pt x="437650" y="215801"/>
                    </a:cubicBezTo>
                    <a:cubicBezTo>
                      <a:pt x="438350" y="206873"/>
                      <a:pt x="443930" y="200029"/>
                      <a:pt x="450115" y="200514"/>
                    </a:cubicBezTo>
                    <a:close/>
                    <a:moveTo>
                      <a:pt x="497113" y="195344"/>
                    </a:moveTo>
                    <a:cubicBezTo>
                      <a:pt x="503298" y="195829"/>
                      <a:pt x="507745" y="203458"/>
                      <a:pt x="507046" y="212386"/>
                    </a:cubicBezTo>
                    <a:cubicBezTo>
                      <a:pt x="506347" y="221313"/>
                      <a:pt x="500766" y="228158"/>
                      <a:pt x="494581" y="227673"/>
                    </a:cubicBezTo>
                    <a:cubicBezTo>
                      <a:pt x="488396" y="227188"/>
                      <a:pt x="483949" y="219558"/>
                      <a:pt x="484648" y="210632"/>
                    </a:cubicBezTo>
                    <a:cubicBezTo>
                      <a:pt x="485348" y="201703"/>
                      <a:pt x="490928" y="194859"/>
                      <a:pt x="497113" y="195344"/>
                    </a:cubicBezTo>
                    <a:close/>
                    <a:moveTo>
                      <a:pt x="1399292" y="192399"/>
                    </a:moveTo>
                    <a:lnTo>
                      <a:pt x="1406354" y="197237"/>
                    </a:lnTo>
                    <a:lnTo>
                      <a:pt x="1412732" y="203705"/>
                    </a:lnTo>
                    <a:lnTo>
                      <a:pt x="1408485" y="205814"/>
                    </a:lnTo>
                    <a:cubicBezTo>
                      <a:pt x="1405392" y="205571"/>
                      <a:pt x="1402734" y="203543"/>
                      <a:pt x="1400937" y="200459"/>
                    </a:cubicBezTo>
                    <a:close/>
                    <a:moveTo>
                      <a:pt x="1043213" y="190942"/>
                    </a:moveTo>
                    <a:cubicBezTo>
                      <a:pt x="1049398" y="191426"/>
                      <a:pt x="1053845" y="199056"/>
                      <a:pt x="1053146" y="207983"/>
                    </a:cubicBezTo>
                    <a:cubicBezTo>
                      <a:pt x="1052447" y="216911"/>
                      <a:pt x="1046866" y="223755"/>
                      <a:pt x="1040681" y="223271"/>
                    </a:cubicBezTo>
                    <a:cubicBezTo>
                      <a:pt x="1034496" y="222786"/>
                      <a:pt x="1030049" y="215157"/>
                      <a:pt x="1030748" y="206229"/>
                    </a:cubicBezTo>
                    <a:cubicBezTo>
                      <a:pt x="1031447" y="197302"/>
                      <a:pt x="1037028" y="190457"/>
                      <a:pt x="1043213" y="190942"/>
                    </a:cubicBezTo>
                    <a:close/>
                    <a:moveTo>
                      <a:pt x="1222638" y="185598"/>
                    </a:moveTo>
                    <a:cubicBezTo>
                      <a:pt x="1231566" y="186298"/>
                      <a:pt x="1238410" y="191878"/>
                      <a:pt x="1237925" y="198063"/>
                    </a:cubicBezTo>
                    <a:cubicBezTo>
                      <a:pt x="1237441" y="204248"/>
                      <a:pt x="1229811" y="208695"/>
                      <a:pt x="1220884" y="207996"/>
                    </a:cubicBezTo>
                    <a:cubicBezTo>
                      <a:pt x="1211956" y="207297"/>
                      <a:pt x="1205112" y="201716"/>
                      <a:pt x="1205596" y="195531"/>
                    </a:cubicBezTo>
                    <a:cubicBezTo>
                      <a:pt x="1206081" y="189346"/>
                      <a:pt x="1213710" y="184899"/>
                      <a:pt x="1222638" y="185598"/>
                    </a:cubicBezTo>
                    <a:close/>
                    <a:moveTo>
                      <a:pt x="305055" y="178227"/>
                    </a:moveTo>
                    <a:lnTo>
                      <a:pt x="305222" y="178565"/>
                    </a:lnTo>
                    <a:cubicBezTo>
                      <a:pt x="304980" y="181657"/>
                      <a:pt x="302952" y="184315"/>
                      <a:pt x="299868" y="186112"/>
                    </a:cubicBezTo>
                    <a:lnTo>
                      <a:pt x="291275" y="187865"/>
                    </a:lnTo>
                    <a:close/>
                    <a:moveTo>
                      <a:pt x="1021490" y="164918"/>
                    </a:moveTo>
                    <a:cubicBezTo>
                      <a:pt x="1030417" y="165617"/>
                      <a:pt x="1037262" y="171198"/>
                      <a:pt x="1036778" y="177383"/>
                    </a:cubicBezTo>
                    <a:cubicBezTo>
                      <a:pt x="1036294" y="183568"/>
                      <a:pt x="1028664" y="188015"/>
                      <a:pt x="1019736" y="187316"/>
                    </a:cubicBezTo>
                    <a:cubicBezTo>
                      <a:pt x="1010809" y="186616"/>
                      <a:pt x="1003965" y="181036"/>
                      <a:pt x="1004449" y="174851"/>
                    </a:cubicBezTo>
                    <a:cubicBezTo>
                      <a:pt x="1004933" y="168666"/>
                      <a:pt x="1012563" y="164219"/>
                      <a:pt x="1021490" y="164918"/>
                    </a:cubicBezTo>
                    <a:close/>
                    <a:moveTo>
                      <a:pt x="836035" y="161699"/>
                    </a:moveTo>
                    <a:cubicBezTo>
                      <a:pt x="844962" y="162398"/>
                      <a:pt x="851807" y="167978"/>
                      <a:pt x="851322" y="174163"/>
                    </a:cubicBezTo>
                    <a:cubicBezTo>
                      <a:pt x="850838" y="180348"/>
                      <a:pt x="843208" y="184795"/>
                      <a:pt x="834281" y="184096"/>
                    </a:cubicBezTo>
                    <a:cubicBezTo>
                      <a:pt x="825354" y="183397"/>
                      <a:pt x="818509" y="177816"/>
                      <a:pt x="818993" y="171631"/>
                    </a:cubicBezTo>
                    <a:cubicBezTo>
                      <a:pt x="819478" y="165446"/>
                      <a:pt x="827107" y="160999"/>
                      <a:pt x="836035" y="161699"/>
                    </a:cubicBezTo>
                    <a:close/>
                    <a:moveTo>
                      <a:pt x="516940" y="160380"/>
                    </a:moveTo>
                    <a:cubicBezTo>
                      <a:pt x="520491" y="160031"/>
                      <a:pt x="524644" y="160904"/>
                      <a:pt x="528557" y="163081"/>
                    </a:cubicBezTo>
                    <a:cubicBezTo>
                      <a:pt x="536382" y="167435"/>
                      <a:pt x="540280" y="175360"/>
                      <a:pt x="537263" y="180781"/>
                    </a:cubicBezTo>
                    <a:cubicBezTo>
                      <a:pt x="534246" y="186202"/>
                      <a:pt x="525458" y="187066"/>
                      <a:pt x="517633" y="182712"/>
                    </a:cubicBezTo>
                    <a:cubicBezTo>
                      <a:pt x="509808" y="178358"/>
                      <a:pt x="505910" y="170433"/>
                      <a:pt x="508927" y="165012"/>
                    </a:cubicBezTo>
                    <a:cubicBezTo>
                      <a:pt x="510436" y="162302"/>
                      <a:pt x="513386" y="160730"/>
                      <a:pt x="516940" y="160380"/>
                    </a:cubicBezTo>
                    <a:close/>
                    <a:moveTo>
                      <a:pt x="584130" y="160288"/>
                    </a:moveTo>
                    <a:cubicBezTo>
                      <a:pt x="593057" y="160987"/>
                      <a:pt x="599902" y="166568"/>
                      <a:pt x="599417" y="172753"/>
                    </a:cubicBezTo>
                    <a:cubicBezTo>
                      <a:pt x="598933" y="178938"/>
                      <a:pt x="591303" y="183385"/>
                      <a:pt x="582376" y="182686"/>
                    </a:cubicBezTo>
                    <a:cubicBezTo>
                      <a:pt x="573448" y="181986"/>
                      <a:pt x="566604" y="176406"/>
                      <a:pt x="567088" y="170221"/>
                    </a:cubicBezTo>
                    <a:cubicBezTo>
                      <a:pt x="567573" y="164036"/>
                      <a:pt x="575202" y="159589"/>
                      <a:pt x="584130" y="160288"/>
                    </a:cubicBezTo>
                    <a:close/>
                    <a:moveTo>
                      <a:pt x="1132890" y="158432"/>
                    </a:moveTo>
                    <a:cubicBezTo>
                      <a:pt x="1136442" y="158083"/>
                      <a:pt x="1140596" y="158955"/>
                      <a:pt x="1144508" y="161133"/>
                    </a:cubicBezTo>
                    <a:cubicBezTo>
                      <a:pt x="1152333" y="165487"/>
                      <a:pt x="1156231" y="173411"/>
                      <a:pt x="1153214" y="178832"/>
                    </a:cubicBezTo>
                    <a:cubicBezTo>
                      <a:pt x="1150198" y="184253"/>
                      <a:pt x="1141409" y="185118"/>
                      <a:pt x="1133584" y="180764"/>
                    </a:cubicBezTo>
                    <a:cubicBezTo>
                      <a:pt x="1125759" y="176409"/>
                      <a:pt x="1121861" y="168485"/>
                      <a:pt x="1124878" y="163064"/>
                    </a:cubicBezTo>
                    <a:cubicBezTo>
                      <a:pt x="1126386" y="160353"/>
                      <a:pt x="1129338" y="158782"/>
                      <a:pt x="1132890" y="158432"/>
                    </a:cubicBezTo>
                    <a:close/>
                    <a:moveTo>
                      <a:pt x="668458" y="155413"/>
                    </a:moveTo>
                    <a:cubicBezTo>
                      <a:pt x="671969" y="154777"/>
                      <a:pt x="675238" y="155479"/>
                      <a:pt x="677432" y="157672"/>
                    </a:cubicBezTo>
                    <a:cubicBezTo>
                      <a:pt x="681819" y="162059"/>
                      <a:pt x="680242" y="170748"/>
                      <a:pt x="673910" y="177080"/>
                    </a:cubicBezTo>
                    <a:cubicBezTo>
                      <a:pt x="667578" y="183412"/>
                      <a:pt x="658889" y="184990"/>
                      <a:pt x="654502" y="180603"/>
                    </a:cubicBezTo>
                    <a:cubicBezTo>
                      <a:pt x="650115" y="176216"/>
                      <a:pt x="651692" y="167526"/>
                      <a:pt x="658024" y="161194"/>
                    </a:cubicBezTo>
                    <a:cubicBezTo>
                      <a:pt x="661191" y="158028"/>
                      <a:pt x="664945" y="156051"/>
                      <a:pt x="668458" y="155413"/>
                    </a:cubicBezTo>
                    <a:close/>
                    <a:moveTo>
                      <a:pt x="1284408" y="153465"/>
                    </a:moveTo>
                    <a:cubicBezTo>
                      <a:pt x="1287921" y="152827"/>
                      <a:pt x="1291190" y="153530"/>
                      <a:pt x="1293383" y="155723"/>
                    </a:cubicBezTo>
                    <a:cubicBezTo>
                      <a:pt x="1297770" y="160110"/>
                      <a:pt x="1296193" y="168799"/>
                      <a:pt x="1289861" y="175131"/>
                    </a:cubicBezTo>
                    <a:cubicBezTo>
                      <a:pt x="1283529" y="181463"/>
                      <a:pt x="1274840" y="183040"/>
                      <a:pt x="1270453" y="178653"/>
                    </a:cubicBezTo>
                    <a:cubicBezTo>
                      <a:pt x="1266066" y="174267"/>
                      <a:pt x="1267643" y="165577"/>
                      <a:pt x="1273975" y="159245"/>
                    </a:cubicBezTo>
                    <a:cubicBezTo>
                      <a:pt x="1277141" y="156080"/>
                      <a:pt x="1280897" y="154102"/>
                      <a:pt x="1284408" y="153465"/>
                    </a:cubicBezTo>
                    <a:close/>
                    <a:moveTo>
                      <a:pt x="382981" y="139610"/>
                    </a:moveTo>
                    <a:cubicBezTo>
                      <a:pt x="391909" y="140309"/>
                      <a:pt x="398753" y="145890"/>
                      <a:pt x="398269" y="152075"/>
                    </a:cubicBezTo>
                    <a:cubicBezTo>
                      <a:pt x="397784" y="158260"/>
                      <a:pt x="390155" y="162707"/>
                      <a:pt x="381227" y="162007"/>
                    </a:cubicBezTo>
                    <a:cubicBezTo>
                      <a:pt x="372300" y="161308"/>
                      <a:pt x="365455" y="155727"/>
                      <a:pt x="365940" y="149542"/>
                    </a:cubicBezTo>
                    <a:cubicBezTo>
                      <a:pt x="366424" y="143358"/>
                      <a:pt x="374054" y="138910"/>
                      <a:pt x="382981" y="139610"/>
                    </a:cubicBezTo>
                    <a:close/>
                    <a:moveTo>
                      <a:pt x="876462" y="130381"/>
                    </a:moveTo>
                    <a:cubicBezTo>
                      <a:pt x="885390" y="131081"/>
                      <a:pt x="892234" y="136661"/>
                      <a:pt x="891750" y="142846"/>
                    </a:cubicBezTo>
                    <a:cubicBezTo>
                      <a:pt x="891265" y="149031"/>
                      <a:pt x="883636" y="153478"/>
                      <a:pt x="874708" y="152779"/>
                    </a:cubicBezTo>
                    <a:cubicBezTo>
                      <a:pt x="865781" y="152080"/>
                      <a:pt x="858936" y="146499"/>
                      <a:pt x="859421" y="140314"/>
                    </a:cubicBezTo>
                    <a:cubicBezTo>
                      <a:pt x="859905" y="134129"/>
                      <a:pt x="867535" y="129682"/>
                      <a:pt x="876462" y="130381"/>
                    </a:cubicBezTo>
                    <a:close/>
                    <a:moveTo>
                      <a:pt x="557366" y="129064"/>
                    </a:moveTo>
                    <a:cubicBezTo>
                      <a:pt x="560918" y="128715"/>
                      <a:pt x="565072" y="129587"/>
                      <a:pt x="568984" y="131765"/>
                    </a:cubicBezTo>
                    <a:cubicBezTo>
                      <a:pt x="576809" y="136119"/>
                      <a:pt x="580707" y="144043"/>
                      <a:pt x="577690" y="149464"/>
                    </a:cubicBezTo>
                    <a:cubicBezTo>
                      <a:pt x="574674" y="154885"/>
                      <a:pt x="565885" y="155750"/>
                      <a:pt x="558060" y="151396"/>
                    </a:cubicBezTo>
                    <a:cubicBezTo>
                      <a:pt x="550235" y="147041"/>
                      <a:pt x="546337" y="139117"/>
                      <a:pt x="549354" y="133696"/>
                    </a:cubicBezTo>
                    <a:cubicBezTo>
                      <a:pt x="550862" y="130985"/>
                      <a:pt x="553814" y="129414"/>
                      <a:pt x="557366" y="129064"/>
                    </a:cubicBezTo>
                    <a:close/>
                    <a:moveTo>
                      <a:pt x="1103466" y="124663"/>
                    </a:moveTo>
                    <a:cubicBezTo>
                      <a:pt x="1107018" y="124313"/>
                      <a:pt x="1111171" y="125185"/>
                      <a:pt x="1115084" y="127363"/>
                    </a:cubicBezTo>
                    <a:cubicBezTo>
                      <a:pt x="1122909" y="131717"/>
                      <a:pt x="1126808" y="139641"/>
                      <a:pt x="1123790" y="145062"/>
                    </a:cubicBezTo>
                    <a:cubicBezTo>
                      <a:pt x="1120774" y="150484"/>
                      <a:pt x="1111985" y="151348"/>
                      <a:pt x="1104160" y="146994"/>
                    </a:cubicBezTo>
                    <a:cubicBezTo>
                      <a:pt x="1096335" y="142640"/>
                      <a:pt x="1092437" y="134715"/>
                      <a:pt x="1095454" y="129294"/>
                    </a:cubicBezTo>
                    <a:cubicBezTo>
                      <a:pt x="1096962" y="126584"/>
                      <a:pt x="1099914" y="125012"/>
                      <a:pt x="1103466" y="124663"/>
                    </a:cubicBezTo>
                    <a:close/>
                    <a:moveTo>
                      <a:pt x="1170656" y="124570"/>
                    </a:moveTo>
                    <a:cubicBezTo>
                      <a:pt x="1179584" y="125270"/>
                      <a:pt x="1186428" y="130850"/>
                      <a:pt x="1185944" y="137035"/>
                    </a:cubicBezTo>
                    <a:cubicBezTo>
                      <a:pt x="1185459" y="143220"/>
                      <a:pt x="1177830" y="147667"/>
                      <a:pt x="1168902" y="146968"/>
                    </a:cubicBezTo>
                    <a:cubicBezTo>
                      <a:pt x="1159974" y="146269"/>
                      <a:pt x="1153130" y="140688"/>
                      <a:pt x="1153614" y="134503"/>
                    </a:cubicBezTo>
                    <a:cubicBezTo>
                      <a:pt x="1154099" y="128318"/>
                      <a:pt x="1161728" y="123871"/>
                      <a:pt x="1170656" y="124570"/>
                    </a:cubicBezTo>
                    <a:close/>
                    <a:moveTo>
                      <a:pt x="708884" y="124096"/>
                    </a:moveTo>
                    <a:cubicBezTo>
                      <a:pt x="712397" y="123460"/>
                      <a:pt x="715666" y="124162"/>
                      <a:pt x="717859" y="126355"/>
                    </a:cubicBezTo>
                    <a:cubicBezTo>
                      <a:pt x="722246" y="130742"/>
                      <a:pt x="720669" y="139431"/>
                      <a:pt x="714337" y="145763"/>
                    </a:cubicBezTo>
                    <a:cubicBezTo>
                      <a:pt x="708005" y="152095"/>
                      <a:pt x="699316" y="153672"/>
                      <a:pt x="694929" y="149286"/>
                    </a:cubicBezTo>
                    <a:cubicBezTo>
                      <a:pt x="690542" y="144899"/>
                      <a:pt x="692120" y="136209"/>
                      <a:pt x="698451" y="129877"/>
                    </a:cubicBezTo>
                    <a:cubicBezTo>
                      <a:pt x="701617" y="126711"/>
                      <a:pt x="705372" y="124734"/>
                      <a:pt x="708884" y="124096"/>
                    </a:cubicBezTo>
                    <a:close/>
                    <a:moveTo>
                      <a:pt x="389563" y="121626"/>
                    </a:moveTo>
                    <a:lnTo>
                      <a:pt x="391697" y="125927"/>
                    </a:lnTo>
                    <a:cubicBezTo>
                      <a:pt x="391213" y="132112"/>
                      <a:pt x="383583" y="136560"/>
                      <a:pt x="374656" y="135860"/>
                    </a:cubicBezTo>
                    <a:lnTo>
                      <a:pt x="368769" y="133660"/>
                    </a:lnTo>
                    <a:lnTo>
                      <a:pt x="377956" y="127234"/>
                    </a:lnTo>
                    <a:close/>
                    <a:moveTo>
                      <a:pt x="1254984" y="119696"/>
                    </a:moveTo>
                    <a:cubicBezTo>
                      <a:pt x="1258497" y="119058"/>
                      <a:pt x="1261766" y="119760"/>
                      <a:pt x="1263959" y="121954"/>
                    </a:cubicBezTo>
                    <a:cubicBezTo>
                      <a:pt x="1268346" y="126341"/>
                      <a:pt x="1266769" y="135030"/>
                      <a:pt x="1260437" y="141363"/>
                    </a:cubicBezTo>
                    <a:cubicBezTo>
                      <a:pt x="1254105" y="147695"/>
                      <a:pt x="1245416" y="149271"/>
                      <a:pt x="1241029" y="144884"/>
                    </a:cubicBezTo>
                    <a:cubicBezTo>
                      <a:pt x="1236642" y="140497"/>
                      <a:pt x="1238219" y="131809"/>
                      <a:pt x="1244551" y="125476"/>
                    </a:cubicBezTo>
                    <a:cubicBezTo>
                      <a:pt x="1247717" y="122310"/>
                      <a:pt x="1251473" y="120333"/>
                      <a:pt x="1254984" y="119696"/>
                    </a:cubicBezTo>
                    <a:close/>
                    <a:moveTo>
                      <a:pt x="628315" y="114872"/>
                    </a:moveTo>
                    <a:cubicBezTo>
                      <a:pt x="637242" y="115572"/>
                      <a:pt x="644087" y="121152"/>
                      <a:pt x="643602" y="127337"/>
                    </a:cubicBezTo>
                    <a:cubicBezTo>
                      <a:pt x="643118" y="133522"/>
                      <a:pt x="635488" y="137969"/>
                      <a:pt x="626561" y="137270"/>
                    </a:cubicBezTo>
                    <a:cubicBezTo>
                      <a:pt x="617634" y="136571"/>
                      <a:pt x="610789" y="130990"/>
                      <a:pt x="611273" y="124805"/>
                    </a:cubicBezTo>
                    <a:cubicBezTo>
                      <a:pt x="611758" y="118620"/>
                      <a:pt x="619388" y="114173"/>
                      <a:pt x="628315" y="114872"/>
                    </a:cubicBezTo>
                    <a:close/>
                    <a:moveTo>
                      <a:pt x="922510" y="109062"/>
                    </a:moveTo>
                    <a:cubicBezTo>
                      <a:pt x="931437" y="109761"/>
                      <a:pt x="938282" y="115341"/>
                      <a:pt x="937798" y="121526"/>
                    </a:cubicBezTo>
                    <a:cubicBezTo>
                      <a:pt x="937313" y="127711"/>
                      <a:pt x="929684" y="132158"/>
                      <a:pt x="920756" y="131459"/>
                    </a:cubicBezTo>
                    <a:cubicBezTo>
                      <a:pt x="911829" y="130760"/>
                      <a:pt x="904984" y="125179"/>
                      <a:pt x="905469" y="118994"/>
                    </a:cubicBezTo>
                    <a:cubicBezTo>
                      <a:pt x="905953" y="112809"/>
                      <a:pt x="913583" y="108362"/>
                      <a:pt x="922510" y="109062"/>
                    </a:cubicBezTo>
                    <a:close/>
                    <a:moveTo>
                      <a:pt x="460739" y="108587"/>
                    </a:moveTo>
                    <a:cubicBezTo>
                      <a:pt x="464250" y="107951"/>
                      <a:pt x="467519" y="108653"/>
                      <a:pt x="469713" y="110846"/>
                    </a:cubicBezTo>
                    <a:cubicBezTo>
                      <a:pt x="474100" y="115233"/>
                      <a:pt x="472523" y="123922"/>
                      <a:pt x="466191" y="130254"/>
                    </a:cubicBezTo>
                    <a:cubicBezTo>
                      <a:pt x="459859" y="136586"/>
                      <a:pt x="451170" y="138164"/>
                      <a:pt x="446783" y="133777"/>
                    </a:cubicBezTo>
                    <a:cubicBezTo>
                      <a:pt x="442396" y="129390"/>
                      <a:pt x="443973" y="120700"/>
                      <a:pt x="450305" y="114368"/>
                    </a:cubicBezTo>
                    <a:cubicBezTo>
                      <a:pt x="453471" y="111202"/>
                      <a:pt x="457226" y="109225"/>
                      <a:pt x="460739" y="108587"/>
                    </a:cubicBezTo>
                    <a:close/>
                    <a:moveTo>
                      <a:pt x="969508" y="103891"/>
                    </a:moveTo>
                    <a:cubicBezTo>
                      <a:pt x="978435" y="104590"/>
                      <a:pt x="985280" y="110171"/>
                      <a:pt x="984796" y="116356"/>
                    </a:cubicBezTo>
                    <a:cubicBezTo>
                      <a:pt x="984311" y="122541"/>
                      <a:pt x="976681" y="126988"/>
                      <a:pt x="967754" y="126289"/>
                    </a:cubicBezTo>
                    <a:cubicBezTo>
                      <a:pt x="958827" y="125590"/>
                      <a:pt x="951982" y="120009"/>
                      <a:pt x="952467" y="113824"/>
                    </a:cubicBezTo>
                    <a:cubicBezTo>
                      <a:pt x="952951" y="107639"/>
                      <a:pt x="960581" y="103192"/>
                      <a:pt x="969508" y="103891"/>
                    </a:cubicBezTo>
                    <a:close/>
                    <a:moveTo>
                      <a:pt x="721361" y="88382"/>
                    </a:moveTo>
                    <a:cubicBezTo>
                      <a:pt x="730289" y="89082"/>
                      <a:pt x="737133" y="94662"/>
                      <a:pt x="736648" y="100847"/>
                    </a:cubicBezTo>
                    <a:cubicBezTo>
                      <a:pt x="736164" y="107032"/>
                      <a:pt x="728535" y="111479"/>
                      <a:pt x="719607" y="110780"/>
                    </a:cubicBezTo>
                    <a:cubicBezTo>
                      <a:pt x="710679" y="110081"/>
                      <a:pt x="703835" y="104500"/>
                      <a:pt x="704319" y="98315"/>
                    </a:cubicBezTo>
                    <a:cubicBezTo>
                      <a:pt x="704804" y="92130"/>
                      <a:pt x="712433" y="87683"/>
                      <a:pt x="721361" y="88382"/>
                    </a:cubicBezTo>
                    <a:close/>
                    <a:moveTo>
                      <a:pt x="1204130" y="77732"/>
                    </a:moveTo>
                    <a:lnTo>
                      <a:pt x="1205396" y="78306"/>
                    </a:lnTo>
                    <a:lnTo>
                      <a:pt x="1204478" y="78334"/>
                    </a:lnTo>
                    <a:close/>
                    <a:moveTo>
                      <a:pt x="1095195" y="53171"/>
                    </a:moveTo>
                    <a:cubicBezTo>
                      <a:pt x="1101380" y="53655"/>
                      <a:pt x="1105827" y="61285"/>
                      <a:pt x="1105127" y="70212"/>
                    </a:cubicBezTo>
                    <a:cubicBezTo>
                      <a:pt x="1104429" y="79140"/>
                      <a:pt x="1098849" y="85984"/>
                      <a:pt x="1092663" y="85500"/>
                    </a:cubicBezTo>
                    <a:cubicBezTo>
                      <a:pt x="1086478" y="85015"/>
                      <a:pt x="1082031" y="77386"/>
                      <a:pt x="1082731" y="68458"/>
                    </a:cubicBezTo>
                    <a:cubicBezTo>
                      <a:pt x="1083430" y="59531"/>
                      <a:pt x="1089010" y="52686"/>
                      <a:pt x="1095195" y="53171"/>
                    </a:cubicBezTo>
                    <a:close/>
                    <a:moveTo>
                      <a:pt x="604296" y="51946"/>
                    </a:moveTo>
                    <a:cubicBezTo>
                      <a:pt x="609717" y="54963"/>
                      <a:pt x="610582" y="63751"/>
                      <a:pt x="606228" y="71576"/>
                    </a:cubicBezTo>
                    <a:cubicBezTo>
                      <a:pt x="601873" y="79402"/>
                      <a:pt x="593949" y="83299"/>
                      <a:pt x="588528" y="80282"/>
                    </a:cubicBezTo>
                    <a:cubicBezTo>
                      <a:pt x="583107" y="77266"/>
                      <a:pt x="582242" y="68478"/>
                      <a:pt x="586597" y="60653"/>
                    </a:cubicBezTo>
                    <a:cubicBezTo>
                      <a:pt x="590951" y="52827"/>
                      <a:pt x="598875" y="48930"/>
                      <a:pt x="604296" y="51946"/>
                    </a:cubicBezTo>
                    <a:close/>
                    <a:moveTo>
                      <a:pt x="909740" y="49951"/>
                    </a:moveTo>
                    <a:cubicBezTo>
                      <a:pt x="915925" y="50435"/>
                      <a:pt x="920372" y="58065"/>
                      <a:pt x="919672" y="66993"/>
                    </a:cubicBezTo>
                    <a:cubicBezTo>
                      <a:pt x="918973" y="75920"/>
                      <a:pt x="913393" y="82764"/>
                      <a:pt x="907208" y="82280"/>
                    </a:cubicBezTo>
                    <a:cubicBezTo>
                      <a:pt x="901023" y="81796"/>
                      <a:pt x="896576" y="74166"/>
                      <a:pt x="897276" y="65239"/>
                    </a:cubicBezTo>
                    <a:cubicBezTo>
                      <a:pt x="897974" y="56311"/>
                      <a:pt x="903555" y="49467"/>
                      <a:pt x="909740" y="49951"/>
                    </a:cubicBezTo>
                    <a:close/>
                    <a:moveTo>
                      <a:pt x="736794" y="48632"/>
                    </a:moveTo>
                    <a:cubicBezTo>
                      <a:pt x="740306" y="49269"/>
                      <a:pt x="744061" y="51246"/>
                      <a:pt x="747227" y="54412"/>
                    </a:cubicBezTo>
                    <a:cubicBezTo>
                      <a:pt x="753559" y="60745"/>
                      <a:pt x="755137" y="69434"/>
                      <a:pt x="750749" y="73820"/>
                    </a:cubicBezTo>
                    <a:cubicBezTo>
                      <a:pt x="746362" y="78207"/>
                      <a:pt x="737673" y="76630"/>
                      <a:pt x="731341" y="70298"/>
                    </a:cubicBezTo>
                    <a:cubicBezTo>
                      <a:pt x="725009" y="63966"/>
                      <a:pt x="723432" y="55277"/>
                      <a:pt x="727819" y="50890"/>
                    </a:cubicBezTo>
                    <a:cubicBezTo>
                      <a:pt x="730013" y="48697"/>
                      <a:pt x="733282" y="47994"/>
                      <a:pt x="736794" y="48632"/>
                    </a:cubicBezTo>
                    <a:close/>
                    <a:moveTo>
                      <a:pt x="657835" y="48541"/>
                    </a:moveTo>
                    <a:cubicBezTo>
                      <a:pt x="664020" y="49025"/>
                      <a:pt x="668467" y="56655"/>
                      <a:pt x="667768" y="65582"/>
                    </a:cubicBezTo>
                    <a:cubicBezTo>
                      <a:pt x="667068" y="74510"/>
                      <a:pt x="661488" y="81354"/>
                      <a:pt x="655303" y="80870"/>
                    </a:cubicBezTo>
                    <a:cubicBezTo>
                      <a:pt x="649118" y="80385"/>
                      <a:pt x="644671" y="72756"/>
                      <a:pt x="645370" y="63828"/>
                    </a:cubicBezTo>
                    <a:cubicBezTo>
                      <a:pt x="646069" y="54901"/>
                      <a:pt x="651650" y="48056"/>
                      <a:pt x="657835" y="48541"/>
                    </a:cubicBezTo>
                    <a:close/>
                    <a:moveTo>
                      <a:pt x="1039880" y="23905"/>
                    </a:moveTo>
                    <a:lnTo>
                      <a:pt x="1041152" y="24239"/>
                    </a:lnTo>
                    <a:lnTo>
                      <a:pt x="1040681" y="24473"/>
                    </a:lnTo>
                    <a:close/>
                    <a:moveTo>
                      <a:pt x="645680" y="22286"/>
                    </a:moveTo>
                    <a:lnTo>
                      <a:pt x="649355" y="28642"/>
                    </a:lnTo>
                    <a:cubicBezTo>
                      <a:pt x="649704" y="32195"/>
                      <a:pt x="648832" y="36348"/>
                      <a:pt x="646654" y="40261"/>
                    </a:cubicBezTo>
                    <a:cubicBezTo>
                      <a:pt x="642300" y="48085"/>
                      <a:pt x="634376" y="51983"/>
                      <a:pt x="628955" y="48966"/>
                    </a:cubicBezTo>
                    <a:cubicBezTo>
                      <a:pt x="623534" y="45950"/>
                      <a:pt x="622669" y="37161"/>
                      <a:pt x="627023" y="29336"/>
                    </a:cubicBezTo>
                    <a:lnTo>
                      <a:pt x="629356" y="27013"/>
                    </a:lnTo>
                    <a:close/>
                    <a:moveTo>
                      <a:pt x="950167" y="18634"/>
                    </a:moveTo>
                    <a:cubicBezTo>
                      <a:pt x="956352" y="19118"/>
                      <a:pt x="960799" y="26748"/>
                      <a:pt x="960100" y="35676"/>
                    </a:cubicBezTo>
                    <a:cubicBezTo>
                      <a:pt x="959401" y="44603"/>
                      <a:pt x="953820" y="51447"/>
                      <a:pt x="947635" y="50963"/>
                    </a:cubicBezTo>
                    <a:cubicBezTo>
                      <a:pt x="941450" y="50479"/>
                      <a:pt x="937003" y="42849"/>
                      <a:pt x="937703" y="33921"/>
                    </a:cubicBezTo>
                    <a:cubicBezTo>
                      <a:pt x="938402" y="24994"/>
                      <a:pt x="943982" y="18150"/>
                      <a:pt x="950167" y="18634"/>
                    </a:cubicBezTo>
                    <a:close/>
                    <a:moveTo>
                      <a:pt x="777220" y="17315"/>
                    </a:moveTo>
                    <a:cubicBezTo>
                      <a:pt x="780733" y="17952"/>
                      <a:pt x="784488" y="19929"/>
                      <a:pt x="787654" y="23095"/>
                    </a:cubicBezTo>
                    <a:cubicBezTo>
                      <a:pt x="793986" y="29428"/>
                      <a:pt x="795563" y="38116"/>
                      <a:pt x="791176" y="42503"/>
                    </a:cubicBezTo>
                    <a:cubicBezTo>
                      <a:pt x="786789" y="46890"/>
                      <a:pt x="778100" y="45313"/>
                      <a:pt x="771768" y="38981"/>
                    </a:cubicBezTo>
                    <a:cubicBezTo>
                      <a:pt x="765436" y="32649"/>
                      <a:pt x="763859" y="23960"/>
                      <a:pt x="768247" y="19573"/>
                    </a:cubicBezTo>
                    <a:cubicBezTo>
                      <a:pt x="770439" y="17379"/>
                      <a:pt x="773708" y="16678"/>
                      <a:pt x="777220" y="17315"/>
                    </a:cubicBezTo>
                    <a:close/>
                    <a:moveTo>
                      <a:pt x="984220" y="11347"/>
                    </a:moveTo>
                    <a:lnTo>
                      <a:pt x="995857" y="12357"/>
                    </a:lnTo>
                    <a:lnTo>
                      <a:pt x="1005909" y="14994"/>
                    </a:lnTo>
                    <a:lnTo>
                      <a:pt x="1001973" y="25529"/>
                    </a:lnTo>
                    <a:cubicBezTo>
                      <a:pt x="999717" y="28295"/>
                      <a:pt x="996776" y="29885"/>
                      <a:pt x="993683" y="29643"/>
                    </a:cubicBezTo>
                    <a:cubicBezTo>
                      <a:pt x="987498" y="29158"/>
                      <a:pt x="983051" y="21528"/>
                      <a:pt x="983751" y="12602"/>
                    </a:cubicBezTo>
                    <a:close/>
                    <a:moveTo>
                      <a:pt x="709657" y="8914"/>
                    </a:moveTo>
                    <a:lnTo>
                      <a:pt x="711952" y="20166"/>
                    </a:lnTo>
                    <a:cubicBezTo>
                      <a:pt x="711253" y="29094"/>
                      <a:pt x="705673" y="35938"/>
                      <a:pt x="699488" y="35454"/>
                    </a:cubicBezTo>
                    <a:cubicBezTo>
                      <a:pt x="693303" y="34970"/>
                      <a:pt x="688856" y="27340"/>
                      <a:pt x="689556" y="18412"/>
                    </a:cubicBezTo>
                    <a:lnTo>
                      <a:pt x="692139" y="11498"/>
                    </a:lnTo>
                    <a:close/>
                    <a:moveTo>
                      <a:pt x="802637" y="0"/>
                    </a:moveTo>
                    <a:lnTo>
                      <a:pt x="800825" y="4850"/>
                    </a:lnTo>
                    <a:cubicBezTo>
                      <a:pt x="798569" y="7616"/>
                      <a:pt x="795628" y="9206"/>
                      <a:pt x="792535" y="8964"/>
                    </a:cubicBezTo>
                    <a:cubicBezTo>
                      <a:pt x="789442" y="8722"/>
                      <a:pt x="786784" y="6693"/>
                      <a:pt x="784987" y="3609"/>
                    </a:cubicBezTo>
                    <a:lnTo>
                      <a:pt x="784436" y="9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E83222E-8965-4147-AFE3-9688E43F26C6}"/>
              </a:ext>
            </a:extLst>
          </p:cNvPr>
          <p:cNvGrpSpPr/>
          <p:nvPr/>
        </p:nvGrpSpPr>
        <p:grpSpPr>
          <a:xfrm>
            <a:off x="870961" y="1417640"/>
            <a:ext cx="2338396" cy="1516419"/>
            <a:chOff x="1167493" y="2073466"/>
            <a:chExt cx="2222324" cy="1549089"/>
          </a:xfrm>
        </p:grpSpPr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0E6E9A6D-D99C-4AA1-B034-7BDD0D740098}"/>
                </a:ext>
              </a:extLst>
            </p:cNvPr>
            <p:cNvSpPr/>
            <p:nvPr/>
          </p:nvSpPr>
          <p:spPr>
            <a:xfrm rot="16200000" flipV="1">
              <a:off x="3003447" y="2808243"/>
              <a:ext cx="211712" cy="561029"/>
            </a:xfrm>
            <a:prstGeom prst="moon">
              <a:avLst/>
            </a:pr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E2987B32-6844-419F-9455-ACA1D68DAF3F}"/>
                </a:ext>
              </a:extLst>
            </p:cNvPr>
            <p:cNvSpPr/>
            <p:nvPr/>
          </p:nvSpPr>
          <p:spPr>
            <a:xfrm rot="5400000">
              <a:off x="3003447" y="2336754"/>
              <a:ext cx="211712" cy="561029"/>
            </a:xfrm>
            <a:prstGeom prst="moon">
              <a:avLst/>
            </a:pr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90BD029-210D-4DD1-B90E-087DB2EB8CAD}"/>
                </a:ext>
              </a:extLst>
            </p:cNvPr>
            <p:cNvSpPr/>
            <p:nvPr/>
          </p:nvSpPr>
          <p:spPr>
            <a:xfrm>
              <a:off x="1167493" y="2738439"/>
              <a:ext cx="228059" cy="208522"/>
            </a:xfrm>
            <a:custGeom>
              <a:avLst/>
              <a:gdLst>
                <a:gd name="connsiteX0" fmla="*/ 83344 w 209550"/>
                <a:gd name="connsiteY0" fmla="*/ 0 h 312924"/>
                <a:gd name="connsiteX1" fmla="*/ 104775 w 209550"/>
                <a:gd name="connsiteY1" fmla="*/ 8123 h 312924"/>
                <a:gd name="connsiteX2" fmla="*/ 126206 w 209550"/>
                <a:gd name="connsiteY2" fmla="*/ 0 h 312924"/>
                <a:gd name="connsiteX3" fmla="*/ 209550 w 209550"/>
                <a:gd name="connsiteY3" fmla="*/ 156462 h 312924"/>
                <a:gd name="connsiteX4" fmla="*/ 126206 w 209550"/>
                <a:gd name="connsiteY4" fmla="*/ 312924 h 312924"/>
                <a:gd name="connsiteX5" fmla="*/ 104775 w 209550"/>
                <a:gd name="connsiteY5" fmla="*/ 304802 h 312924"/>
                <a:gd name="connsiteX6" fmla="*/ 83344 w 209550"/>
                <a:gd name="connsiteY6" fmla="*/ 312924 h 312924"/>
                <a:gd name="connsiteX7" fmla="*/ 0 w 209550"/>
                <a:gd name="connsiteY7" fmla="*/ 156462 h 312924"/>
                <a:gd name="connsiteX8" fmla="*/ 83344 w 209550"/>
                <a:gd name="connsiteY8" fmla="*/ 0 h 312924"/>
                <a:gd name="connsiteX0" fmla="*/ 83344 w 128885"/>
                <a:gd name="connsiteY0" fmla="*/ 0 h 312924"/>
                <a:gd name="connsiteX1" fmla="*/ 104775 w 128885"/>
                <a:gd name="connsiteY1" fmla="*/ 8123 h 312924"/>
                <a:gd name="connsiteX2" fmla="*/ 126206 w 128885"/>
                <a:gd name="connsiteY2" fmla="*/ 0 h 312924"/>
                <a:gd name="connsiteX3" fmla="*/ 126206 w 128885"/>
                <a:gd name="connsiteY3" fmla="*/ 312924 h 312924"/>
                <a:gd name="connsiteX4" fmla="*/ 104775 w 128885"/>
                <a:gd name="connsiteY4" fmla="*/ 304802 h 312924"/>
                <a:gd name="connsiteX5" fmla="*/ 83344 w 128885"/>
                <a:gd name="connsiteY5" fmla="*/ 312924 h 312924"/>
                <a:gd name="connsiteX6" fmla="*/ 0 w 128885"/>
                <a:gd name="connsiteY6" fmla="*/ 156462 h 312924"/>
                <a:gd name="connsiteX7" fmla="*/ 83344 w 128885"/>
                <a:gd name="connsiteY7" fmla="*/ 0 h 31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85" h="312924">
                  <a:moveTo>
                    <a:pt x="83344" y="0"/>
                  </a:moveTo>
                  <a:lnTo>
                    <a:pt x="104775" y="8123"/>
                  </a:lnTo>
                  <a:lnTo>
                    <a:pt x="126206" y="0"/>
                  </a:lnTo>
                  <a:cubicBezTo>
                    <a:pt x="129778" y="50800"/>
                    <a:pt x="129778" y="262124"/>
                    <a:pt x="126206" y="312924"/>
                  </a:cubicBezTo>
                  <a:lnTo>
                    <a:pt x="104775" y="304802"/>
                  </a:lnTo>
                  <a:lnTo>
                    <a:pt x="83344" y="312924"/>
                  </a:lnTo>
                  <a:cubicBezTo>
                    <a:pt x="37314" y="312924"/>
                    <a:pt x="0" y="242874"/>
                    <a:pt x="0" y="156462"/>
                  </a:cubicBezTo>
                  <a:cubicBezTo>
                    <a:pt x="0" y="70050"/>
                    <a:pt x="37314" y="0"/>
                    <a:pt x="83344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BDDCB7E-CB90-480B-A7E9-B3C8AD535EA4}"/>
                </a:ext>
              </a:extLst>
            </p:cNvPr>
            <p:cNvSpPr/>
            <p:nvPr/>
          </p:nvSpPr>
          <p:spPr>
            <a:xfrm>
              <a:off x="1277612" y="2703184"/>
              <a:ext cx="202598" cy="279032"/>
            </a:xfrm>
            <a:custGeom>
              <a:avLst/>
              <a:gdLst>
                <a:gd name="connsiteX0" fmla="*/ 83344 w 209550"/>
                <a:gd name="connsiteY0" fmla="*/ 0 h 312924"/>
                <a:gd name="connsiteX1" fmla="*/ 104775 w 209550"/>
                <a:gd name="connsiteY1" fmla="*/ 8123 h 312924"/>
                <a:gd name="connsiteX2" fmla="*/ 126206 w 209550"/>
                <a:gd name="connsiteY2" fmla="*/ 0 h 312924"/>
                <a:gd name="connsiteX3" fmla="*/ 209550 w 209550"/>
                <a:gd name="connsiteY3" fmla="*/ 156462 h 312924"/>
                <a:gd name="connsiteX4" fmla="*/ 126206 w 209550"/>
                <a:gd name="connsiteY4" fmla="*/ 312924 h 312924"/>
                <a:gd name="connsiteX5" fmla="*/ 104775 w 209550"/>
                <a:gd name="connsiteY5" fmla="*/ 304802 h 312924"/>
                <a:gd name="connsiteX6" fmla="*/ 83344 w 209550"/>
                <a:gd name="connsiteY6" fmla="*/ 312924 h 312924"/>
                <a:gd name="connsiteX7" fmla="*/ 0 w 209550"/>
                <a:gd name="connsiteY7" fmla="*/ 156462 h 312924"/>
                <a:gd name="connsiteX8" fmla="*/ 83344 w 209550"/>
                <a:gd name="connsiteY8" fmla="*/ 0 h 31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312924">
                  <a:moveTo>
                    <a:pt x="83344" y="0"/>
                  </a:moveTo>
                  <a:lnTo>
                    <a:pt x="104775" y="8123"/>
                  </a:lnTo>
                  <a:lnTo>
                    <a:pt x="126206" y="0"/>
                  </a:lnTo>
                  <a:cubicBezTo>
                    <a:pt x="172236" y="0"/>
                    <a:pt x="209550" y="70050"/>
                    <a:pt x="209550" y="156462"/>
                  </a:cubicBezTo>
                  <a:cubicBezTo>
                    <a:pt x="209550" y="242874"/>
                    <a:pt x="172236" y="312924"/>
                    <a:pt x="126206" y="312924"/>
                  </a:cubicBezTo>
                  <a:lnTo>
                    <a:pt x="104775" y="304802"/>
                  </a:lnTo>
                  <a:lnTo>
                    <a:pt x="83344" y="312924"/>
                  </a:lnTo>
                  <a:cubicBezTo>
                    <a:pt x="37314" y="312924"/>
                    <a:pt x="0" y="242874"/>
                    <a:pt x="0" y="156462"/>
                  </a:cubicBezTo>
                  <a:cubicBezTo>
                    <a:pt x="0" y="70050"/>
                    <a:pt x="37314" y="0"/>
                    <a:pt x="833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楕円 121">
              <a:extLst>
                <a:ext uri="{FF2B5EF4-FFF2-40B4-BE49-F238E27FC236}">
                  <a16:creationId xmlns:a16="http://schemas.microsoft.com/office/drawing/2014/main" id="{301FDCB2-A95F-4E99-823D-C79EC473EFBF}"/>
                </a:ext>
              </a:extLst>
            </p:cNvPr>
            <p:cNvSpPr/>
            <p:nvPr/>
          </p:nvSpPr>
          <p:spPr>
            <a:xfrm>
              <a:off x="1347746" y="2078427"/>
              <a:ext cx="1722988" cy="1544128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C0A8C9C-1381-48E2-8D73-04409909BEBA}"/>
                </a:ext>
              </a:extLst>
            </p:cNvPr>
            <p:cNvSpPr/>
            <p:nvPr/>
          </p:nvSpPr>
          <p:spPr>
            <a:xfrm rot="1271552">
              <a:off x="1652302" y="2073466"/>
              <a:ext cx="379228" cy="39350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6053510-9EB7-432F-BF9B-5035DE979F18}"/>
                </a:ext>
              </a:extLst>
            </p:cNvPr>
            <p:cNvSpPr/>
            <p:nvPr/>
          </p:nvSpPr>
          <p:spPr>
            <a:xfrm>
              <a:off x="1652301" y="2641079"/>
              <a:ext cx="379228" cy="39350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548C927-8E42-4DF4-AB13-E4712E5DA58F}"/>
                </a:ext>
              </a:extLst>
            </p:cNvPr>
            <p:cNvSpPr/>
            <p:nvPr/>
          </p:nvSpPr>
          <p:spPr>
            <a:xfrm rot="20700000">
              <a:off x="1652301" y="3195824"/>
              <a:ext cx="379226" cy="393506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C0657C6-99C7-4E93-BCA0-AF390FA5FACC}"/>
                </a:ext>
              </a:extLst>
            </p:cNvPr>
            <p:cNvSpPr/>
            <p:nvPr/>
          </p:nvSpPr>
          <p:spPr>
            <a:xfrm rot="20700000">
              <a:off x="2127261" y="3079116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D34F563-2D68-4C9D-8978-7C79B3EADF4C}"/>
                </a:ext>
              </a:extLst>
            </p:cNvPr>
            <p:cNvSpPr/>
            <p:nvPr/>
          </p:nvSpPr>
          <p:spPr>
            <a:xfrm rot="900000" flipV="1">
              <a:off x="2127261" y="2356526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3AA9881-BF38-4692-9BF4-544293FD3189}"/>
                </a:ext>
              </a:extLst>
            </p:cNvPr>
            <p:cNvSpPr/>
            <p:nvPr/>
          </p:nvSpPr>
          <p:spPr>
            <a:xfrm rot="1271552">
              <a:off x="2433672" y="2149876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66D38CA-EA2A-425A-B20E-83200FEFC41D}"/>
                </a:ext>
              </a:extLst>
            </p:cNvPr>
            <p:cNvSpPr/>
            <p:nvPr/>
          </p:nvSpPr>
          <p:spPr>
            <a:xfrm>
              <a:off x="2433672" y="2745189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DFAE6DC-22D9-4B9B-8027-64770988F939}"/>
                </a:ext>
              </a:extLst>
            </p:cNvPr>
            <p:cNvSpPr/>
            <p:nvPr/>
          </p:nvSpPr>
          <p:spPr>
            <a:xfrm rot="20700000">
              <a:off x="2433672" y="3345264"/>
              <a:ext cx="178564" cy="18528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C3DAD7F-08DF-4C5A-8C13-183B4DB9165D}"/>
                </a:ext>
              </a:extLst>
            </p:cNvPr>
            <p:cNvSpPr/>
            <p:nvPr/>
          </p:nvSpPr>
          <p:spPr>
            <a:xfrm rot="20700000">
              <a:off x="2719022" y="3135410"/>
              <a:ext cx="135250" cy="193294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C1FDE49-404A-4A94-875C-D6BE446CC2F2}"/>
                </a:ext>
              </a:extLst>
            </p:cNvPr>
            <p:cNvSpPr/>
            <p:nvPr/>
          </p:nvSpPr>
          <p:spPr>
            <a:xfrm rot="900000" flipV="1">
              <a:off x="2719022" y="2412820"/>
              <a:ext cx="135250" cy="193294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053E695-0C7F-458C-ADF6-C0E9B67B3A89}"/>
                </a:ext>
              </a:extLst>
            </p:cNvPr>
            <p:cNvSpPr/>
            <p:nvPr/>
          </p:nvSpPr>
          <p:spPr>
            <a:xfrm>
              <a:off x="1329634" y="2476500"/>
              <a:ext cx="298270" cy="746464"/>
            </a:xfrm>
            <a:custGeom>
              <a:avLst/>
              <a:gdLst>
                <a:gd name="connsiteX0" fmla="*/ 515020 w 829708"/>
                <a:gd name="connsiteY0" fmla="*/ 0 h 1362878"/>
                <a:gd name="connsiteX1" fmla="*/ 432931 w 829708"/>
                <a:gd name="connsiteY1" fmla="*/ 76442 h 1362878"/>
                <a:gd name="connsiteX2" fmla="*/ 199937 w 829708"/>
                <a:gd name="connsiteY2" fmla="*/ 448349 h 1362878"/>
                <a:gd name="connsiteX3" fmla="*/ 198852 w 829708"/>
                <a:gd name="connsiteY3" fmla="*/ 452031 h 1362878"/>
                <a:gd name="connsiteX4" fmla="*/ 282042 w 829708"/>
                <a:gd name="connsiteY4" fmla="*/ 395806 h 1362878"/>
                <a:gd name="connsiteX5" fmla="*/ 593845 w 829708"/>
                <a:gd name="connsiteY5" fmla="*/ 330545 h 1362878"/>
                <a:gd name="connsiteX6" fmla="*/ 475301 w 829708"/>
                <a:gd name="connsiteY6" fmla="*/ 502515 h 1362878"/>
                <a:gd name="connsiteX7" fmla="*/ 424555 w 829708"/>
                <a:gd name="connsiteY7" fmla="*/ 537320 h 1362878"/>
                <a:gd name="connsiteX8" fmla="*/ 431043 w 829708"/>
                <a:gd name="connsiteY8" fmla="*/ 536807 h 1362878"/>
                <a:gd name="connsiteX9" fmla="*/ 829708 w 829708"/>
                <a:gd name="connsiteY9" fmla="*/ 682832 h 1362878"/>
                <a:gd name="connsiteX10" fmla="*/ 581221 w 829708"/>
                <a:gd name="connsiteY10" fmla="*/ 814568 h 1362878"/>
                <a:gd name="connsiteX11" fmla="*/ 436921 w 829708"/>
                <a:gd name="connsiteY11" fmla="*/ 827079 h 1362878"/>
                <a:gd name="connsiteX12" fmla="*/ 475301 w 829708"/>
                <a:gd name="connsiteY12" fmla="*/ 853403 h 1362878"/>
                <a:gd name="connsiteX13" fmla="*/ 593845 w 829708"/>
                <a:gd name="connsiteY13" fmla="*/ 1025373 h 1362878"/>
                <a:gd name="connsiteX14" fmla="*/ 282042 w 829708"/>
                <a:gd name="connsiteY14" fmla="*/ 960113 h 1362878"/>
                <a:gd name="connsiteX15" fmla="*/ 192851 w 829708"/>
                <a:gd name="connsiteY15" fmla="*/ 899831 h 1362878"/>
                <a:gd name="connsiteX16" fmla="*/ 199937 w 829708"/>
                <a:gd name="connsiteY16" fmla="*/ 923782 h 1362878"/>
                <a:gd name="connsiteX17" fmla="*/ 432931 w 829708"/>
                <a:gd name="connsiteY17" fmla="*/ 1292607 h 1362878"/>
                <a:gd name="connsiteX18" fmla="*/ 509273 w 829708"/>
                <a:gd name="connsiteY18" fmla="*/ 1362878 h 1362878"/>
                <a:gd name="connsiteX19" fmla="*/ 439842 w 829708"/>
                <a:gd name="connsiteY19" fmla="*/ 1328521 h 1362878"/>
                <a:gd name="connsiteX20" fmla="*/ 0 w 829708"/>
                <a:gd name="connsiteY20" fmla="*/ 685568 h 1362878"/>
                <a:gd name="connsiteX21" fmla="*/ 439842 w 829708"/>
                <a:gd name="connsiteY21" fmla="*/ 37719 h 136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29708" h="1362878">
                  <a:moveTo>
                    <a:pt x="515020" y="0"/>
                  </a:moveTo>
                  <a:lnTo>
                    <a:pt x="432931" y="76442"/>
                  </a:lnTo>
                  <a:cubicBezTo>
                    <a:pt x="327496" y="187575"/>
                    <a:pt x="246132" y="316330"/>
                    <a:pt x="199937" y="448349"/>
                  </a:cubicBezTo>
                  <a:lnTo>
                    <a:pt x="198852" y="452031"/>
                  </a:lnTo>
                  <a:lnTo>
                    <a:pt x="282042" y="395806"/>
                  </a:lnTo>
                  <a:cubicBezTo>
                    <a:pt x="419009" y="316728"/>
                    <a:pt x="570622" y="290321"/>
                    <a:pt x="593845" y="330545"/>
                  </a:cubicBezTo>
                  <a:cubicBezTo>
                    <a:pt x="611263" y="360714"/>
                    <a:pt x="559870" y="434264"/>
                    <a:pt x="475301" y="502515"/>
                  </a:cubicBezTo>
                  <a:lnTo>
                    <a:pt x="424555" y="537320"/>
                  </a:lnTo>
                  <a:lnTo>
                    <a:pt x="431043" y="536807"/>
                  </a:lnTo>
                  <a:cubicBezTo>
                    <a:pt x="639367" y="536807"/>
                    <a:pt x="829708" y="614588"/>
                    <a:pt x="829708" y="682832"/>
                  </a:cubicBezTo>
                  <a:cubicBezTo>
                    <a:pt x="829708" y="734016"/>
                    <a:pt x="722642" y="789850"/>
                    <a:pt x="581221" y="814568"/>
                  </a:cubicBezTo>
                  <a:lnTo>
                    <a:pt x="436921" y="827079"/>
                  </a:lnTo>
                  <a:lnTo>
                    <a:pt x="475301" y="853403"/>
                  </a:lnTo>
                  <a:cubicBezTo>
                    <a:pt x="559870" y="921654"/>
                    <a:pt x="611263" y="995205"/>
                    <a:pt x="593845" y="1025373"/>
                  </a:cubicBezTo>
                  <a:cubicBezTo>
                    <a:pt x="570622" y="1065597"/>
                    <a:pt x="419009" y="1039191"/>
                    <a:pt x="282042" y="960113"/>
                  </a:cubicBezTo>
                  <a:lnTo>
                    <a:pt x="192851" y="899831"/>
                  </a:lnTo>
                  <a:lnTo>
                    <a:pt x="199937" y="923782"/>
                  </a:lnTo>
                  <a:cubicBezTo>
                    <a:pt x="246132" y="1055096"/>
                    <a:pt x="327496" y="1182685"/>
                    <a:pt x="432931" y="1292607"/>
                  </a:cubicBezTo>
                  <a:lnTo>
                    <a:pt x="509273" y="1362878"/>
                  </a:lnTo>
                  <a:lnTo>
                    <a:pt x="439842" y="1328521"/>
                  </a:lnTo>
                  <a:cubicBezTo>
                    <a:pt x="182829" y="1180121"/>
                    <a:pt x="0" y="923391"/>
                    <a:pt x="0" y="685568"/>
                  </a:cubicBezTo>
                  <a:cubicBezTo>
                    <a:pt x="0" y="447745"/>
                    <a:pt x="182829" y="188114"/>
                    <a:pt x="439842" y="3771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99"/>
                </a:gs>
                <a:gs pos="100000">
                  <a:srgbClr val="990033"/>
                </a:gs>
                <a:gs pos="60000">
                  <a:srgbClr val="FF006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6ED4D3D-12B1-49E2-AAD0-959475BD41C4}"/>
                </a:ext>
              </a:extLst>
            </p:cNvPr>
            <p:cNvSpPr/>
            <p:nvPr/>
          </p:nvSpPr>
          <p:spPr>
            <a:xfrm rot="20700000">
              <a:off x="1431936" y="3079115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53B0B9E-27C7-4215-99B4-71E1F50EB596}"/>
                </a:ext>
              </a:extLst>
            </p:cNvPr>
            <p:cNvSpPr/>
            <p:nvPr/>
          </p:nvSpPr>
          <p:spPr>
            <a:xfrm rot="900000" flipV="1">
              <a:off x="1431936" y="2356525"/>
              <a:ext cx="214029" cy="305882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036" h="1079093">
                  <a:moveTo>
                    <a:pt x="1042036" y="1079093"/>
                  </a:moveTo>
                  <a:cubicBezTo>
                    <a:pt x="890233" y="1028680"/>
                    <a:pt x="756867" y="946535"/>
                    <a:pt x="661453" y="850895"/>
                  </a:cubicBezTo>
                  <a:lnTo>
                    <a:pt x="626852" y="810989"/>
                  </a:lnTo>
                  <a:lnTo>
                    <a:pt x="604632" y="801300"/>
                  </a:lnTo>
                  <a:cubicBezTo>
                    <a:pt x="409386" y="720561"/>
                    <a:pt x="-3137" y="602323"/>
                    <a:pt x="18" y="540198"/>
                  </a:cubicBezTo>
                  <a:cubicBezTo>
                    <a:pt x="3173" y="478073"/>
                    <a:pt x="424765" y="345681"/>
                    <a:pt x="610104" y="272067"/>
                  </a:cubicBezTo>
                  <a:lnTo>
                    <a:pt x="634902" y="261814"/>
                  </a:lnTo>
                  <a:lnTo>
                    <a:pt x="661453" y="230927"/>
                  </a:lnTo>
                  <a:cubicBezTo>
                    <a:pt x="756867" y="134378"/>
                    <a:pt x="890233" y="51141"/>
                    <a:pt x="1042036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FF006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987F1CB-E52D-4F0F-80AC-E1613D3A77AF}"/>
                </a:ext>
              </a:extLst>
            </p:cNvPr>
            <p:cNvSpPr/>
            <p:nvPr/>
          </p:nvSpPr>
          <p:spPr>
            <a:xfrm rot="10800000" flipV="1">
              <a:off x="3024672" y="2599359"/>
              <a:ext cx="211711" cy="476948"/>
            </a:xfrm>
            <a:custGeom>
              <a:avLst/>
              <a:gdLst>
                <a:gd name="connsiteX0" fmla="*/ 1102427 w 1102427"/>
                <a:gd name="connsiteY0" fmla="*/ 0 h 1108363"/>
                <a:gd name="connsiteX1" fmla="*/ 1098255 w 1102427"/>
                <a:gd name="connsiteY1" fmla="*/ 1108363 h 1108363"/>
                <a:gd name="connsiteX2" fmla="*/ 1042036 w 1102427"/>
                <a:gd name="connsiteY2" fmla="*/ 1094360 h 1108363"/>
                <a:gd name="connsiteX3" fmla="*/ 661453 w 1102427"/>
                <a:gd name="connsiteY3" fmla="*/ 866162 h 1108363"/>
                <a:gd name="connsiteX4" fmla="*/ 626852 w 1102427"/>
                <a:gd name="connsiteY4" fmla="*/ 826256 h 1108363"/>
                <a:gd name="connsiteX5" fmla="*/ 604632 w 1102427"/>
                <a:gd name="connsiteY5" fmla="*/ 816567 h 1108363"/>
                <a:gd name="connsiteX6" fmla="*/ 18 w 1102427"/>
                <a:gd name="connsiteY6" fmla="*/ 555465 h 1108363"/>
                <a:gd name="connsiteX7" fmla="*/ 610104 w 1102427"/>
                <a:gd name="connsiteY7" fmla="*/ 287334 h 1108363"/>
                <a:gd name="connsiteX8" fmla="*/ 634902 w 1102427"/>
                <a:gd name="connsiteY8" fmla="*/ 277081 h 1108363"/>
                <a:gd name="connsiteX9" fmla="*/ 661453 w 1102427"/>
                <a:gd name="connsiteY9" fmla="*/ 246194 h 1108363"/>
                <a:gd name="connsiteX10" fmla="*/ 1042036 w 1102427"/>
                <a:gd name="connsiteY10" fmla="*/ 15267 h 1108363"/>
                <a:gd name="connsiteX0" fmla="*/ 1102427 w 1428816"/>
                <a:gd name="connsiteY0" fmla="*/ 0 h 1108363"/>
                <a:gd name="connsiteX1" fmla="*/ 1428815 w 1428816"/>
                <a:gd name="connsiteY1" fmla="*/ 494742 h 1108363"/>
                <a:gd name="connsiteX2" fmla="*/ 1098255 w 1428816"/>
                <a:gd name="connsiteY2" fmla="*/ 1108363 h 1108363"/>
                <a:gd name="connsiteX3" fmla="*/ 1042036 w 1428816"/>
                <a:gd name="connsiteY3" fmla="*/ 1094360 h 1108363"/>
                <a:gd name="connsiteX4" fmla="*/ 661453 w 1428816"/>
                <a:gd name="connsiteY4" fmla="*/ 866162 h 1108363"/>
                <a:gd name="connsiteX5" fmla="*/ 626852 w 1428816"/>
                <a:gd name="connsiteY5" fmla="*/ 826256 h 1108363"/>
                <a:gd name="connsiteX6" fmla="*/ 604632 w 1428816"/>
                <a:gd name="connsiteY6" fmla="*/ 816567 h 1108363"/>
                <a:gd name="connsiteX7" fmla="*/ 18 w 1428816"/>
                <a:gd name="connsiteY7" fmla="*/ 555465 h 1108363"/>
                <a:gd name="connsiteX8" fmla="*/ 610104 w 1428816"/>
                <a:gd name="connsiteY8" fmla="*/ 287334 h 1108363"/>
                <a:gd name="connsiteX9" fmla="*/ 634902 w 1428816"/>
                <a:gd name="connsiteY9" fmla="*/ 277081 h 1108363"/>
                <a:gd name="connsiteX10" fmla="*/ 661453 w 1428816"/>
                <a:gd name="connsiteY10" fmla="*/ 246194 h 1108363"/>
                <a:gd name="connsiteX11" fmla="*/ 1042036 w 1428816"/>
                <a:gd name="connsiteY11" fmla="*/ 15267 h 1108363"/>
                <a:gd name="connsiteX12" fmla="*/ 1102427 w 1428816"/>
                <a:gd name="connsiteY12" fmla="*/ 0 h 1108363"/>
                <a:gd name="connsiteX0" fmla="*/ 1428815 w 1520255"/>
                <a:gd name="connsiteY0" fmla="*/ 494742 h 1108363"/>
                <a:gd name="connsiteX1" fmla="*/ 1098255 w 1520255"/>
                <a:gd name="connsiteY1" fmla="*/ 1108363 h 1108363"/>
                <a:gd name="connsiteX2" fmla="*/ 1042036 w 1520255"/>
                <a:gd name="connsiteY2" fmla="*/ 1094360 h 1108363"/>
                <a:gd name="connsiteX3" fmla="*/ 661453 w 1520255"/>
                <a:gd name="connsiteY3" fmla="*/ 866162 h 1108363"/>
                <a:gd name="connsiteX4" fmla="*/ 626852 w 1520255"/>
                <a:gd name="connsiteY4" fmla="*/ 826256 h 1108363"/>
                <a:gd name="connsiteX5" fmla="*/ 604632 w 1520255"/>
                <a:gd name="connsiteY5" fmla="*/ 816567 h 1108363"/>
                <a:gd name="connsiteX6" fmla="*/ 18 w 1520255"/>
                <a:gd name="connsiteY6" fmla="*/ 555465 h 1108363"/>
                <a:gd name="connsiteX7" fmla="*/ 610104 w 1520255"/>
                <a:gd name="connsiteY7" fmla="*/ 287334 h 1108363"/>
                <a:gd name="connsiteX8" fmla="*/ 634902 w 1520255"/>
                <a:gd name="connsiteY8" fmla="*/ 277081 h 1108363"/>
                <a:gd name="connsiteX9" fmla="*/ 661453 w 1520255"/>
                <a:gd name="connsiteY9" fmla="*/ 246194 h 1108363"/>
                <a:gd name="connsiteX10" fmla="*/ 1042036 w 1520255"/>
                <a:gd name="connsiteY10" fmla="*/ 15267 h 1108363"/>
                <a:gd name="connsiteX11" fmla="*/ 1102427 w 1520255"/>
                <a:gd name="connsiteY11" fmla="*/ 0 h 1108363"/>
                <a:gd name="connsiteX12" fmla="*/ 1520255 w 1520255"/>
                <a:gd name="connsiteY12" fmla="*/ 586182 h 1108363"/>
                <a:gd name="connsiteX0" fmla="*/ 1428815 w 1428815"/>
                <a:gd name="connsiteY0" fmla="*/ 494742 h 1108363"/>
                <a:gd name="connsiteX1" fmla="*/ 1098255 w 1428815"/>
                <a:gd name="connsiteY1" fmla="*/ 1108363 h 1108363"/>
                <a:gd name="connsiteX2" fmla="*/ 1042036 w 1428815"/>
                <a:gd name="connsiteY2" fmla="*/ 1094360 h 1108363"/>
                <a:gd name="connsiteX3" fmla="*/ 661453 w 1428815"/>
                <a:gd name="connsiteY3" fmla="*/ 866162 h 1108363"/>
                <a:gd name="connsiteX4" fmla="*/ 626852 w 1428815"/>
                <a:gd name="connsiteY4" fmla="*/ 826256 h 1108363"/>
                <a:gd name="connsiteX5" fmla="*/ 604632 w 1428815"/>
                <a:gd name="connsiteY5" fmla="*/ 816567 h 1108363"/>
                <a:gd name="connsiteX6" fmla="*/ 18 w 1428815"/>
                <a:gd name="connsiteY6" fmla="*/ 555465 h 1108363"/>
                <a:gd name="connsiteX7" fmla="*/ 610104 w 1428815"/>
                <a:gd name="connsiteY7" fmla="*/ 287334 h 1108363"/>
                <a:gd name="connsiteX8" fmla="*/ 634902 w 1428815"/>
                <a:gd name="connsiteY8" fmla="*/ 277081 h 1108363"/>
                <a:gd name="connsiteX9" fmla="*/ 661453 w 1428815"/>
                <a:gd name="connsiteY9" fmla="*/ 246194 h 1108363"/>
                <a:gd name="connsiteX10" fmla="*/ 1042036 w 1428815"/>
                <a:gd name="connsiteY10" fmla="*/ 15267 h 1108363"/>
                <a:gd name="connsiteX11" fmla="*/ 1102427 w 1428815"/>
                <a:gd name="connsiteY11" fmla="*/ 0 h 1108363"/>
                <a:gd name="connsiteX0" fmla="*/ 1098255 w 1102427"/>
                <a:gd name="connsiteY0" fmla="*/ 1108363 h 1108363"/>
                <a:gd name="connsiteX1" fmla="*/ 1042036 w 1102427"/>
                <a:gd name="connsiteY1" fmla="*/ 1094360 h 1108363"/>
                <a:gd name="connsiteX2" fmla="*/ 661453 w 1102427"/>
                <a:gd name="connsiteY2" fmla="*/ 866162 h 1108363"/>
                <a:gd name="connsiteX3" fmla="*/ 626852 w 1102427"/>
                <a:gd name="connsiteY3" fmla="*/ 826256 h 1108363"/>
                <a:gd name="connsiteX4" fmla="*/ 604632 w 1102427"/>
                <a:gd name="connsiteY4" fmla="*/ 816567 h 1108363"/>
                <a:gd name="connsiteX5" fmla="*/ 18 w 1102427"/>
                <a:gd name="connsiteY5" fmla="*/ 555465 h 1108363"/>
                <a:gd name="connsiteX6" fmla="*/ 610104 w 1102427"/>
                <a:gd name="connsiteY6" fmla="*/ 287334 h 1108363"/>
                <a:gd name="connsiteX7" fmla="*/ 634902 w 1102427"/>
                <a:gd name="connsiteY7" fmla="*/ 277081 h 1108363"/>
                <a:gd name="connsiteX8" fmla="*/ 661453 w 1102427"/>
                <a:gd name="connsiteY8" fmla="*/ 246194 h 1108363"/>
                <a:gd name="connsiteX9" fmla="*/ 1042036 w 1102427"/>
                <a:gd name="connsiteY9" fmla="*/ 15267 h 1108363"/>
                <a:gd name="connsiteX10" fmla="*/ 1102427 w 1102427"/>
                <a:gd name="connsiteY10" fmla="*/ 0 h 1108363"/>
                <a:gd name="connsiteX0" fmla="*/ 1098255 w 1098255"/>
                <a:gd name="connsiteY0" fmla="*/ 1093096 h 1093096"/>
                <a:gd name="connsiteX1" fmla="*/ 1042036 w 1098255"/>
                <a:gd name="connsiteY1" fmla="*/ 1079093 h 1093096"/>
                <a:gd name="connsiteX2" fmla="*/ 661453 w 1098255"/>
                <a:gd name="connsiteY2" fmla="*/ 850895 h 1093096"/>
                <a:gd name="connsiteX3" fmla="*/ 626852 w 1098255"/>
                <a:gd name="connsiteY3" fmla="*/ 810989 h 1093096"/>
                <a:gd name="connsiteX4" fmla="*/ 604632 w 1098255"/>
                <a:gd name="connsiteY4" fmla="*/ 801300 h 1093096"/>
                <a:gd name="connsiteX5" fmla="*/ 18 w 1098255"/>
                <a:gd name="connsiteY5" fmla="*/ 540198 h 1093096"/>
                <a:gd name="connsiteX6" fmla="*/ 610104 w 1098255"/>
                <a:gd name="connsiteY6" fmla="*/ 272067 h 1093096"/>
                <a:gd name="connsiteX7" fmla="*/ 634902 w 1098255"/>
                <a:gd name="connsiteY7" fmla="*/ 261814 h 1093096"/>
                <a:gd name="connsiteX8" fmla="*/ 661453 w 1098255"/>
                <a:gd name="connsiteY8" fmla="*/ 230927 h 1093096"/>
                <a:gd name="connsiteX9" fmla="*/ 1042036 w 1098255"/>
                <a:gd name="connsiteY9" fmla="*/ 0 h 1093096"/>
                <a:gd name="connsiteX0" fmla="*/ 1042036 w 1042036"/>
                <a:gd name="connsiteY0" fmla="*/ 1079093 h 1079093"/>
                <a:gd name="connsiteX1" fmla="*/ 661453 w 1042036"/>
                <a:gd name="connsiteY1" fmla="*/ 850895 h 1079093"/>
                <a:gd name="connsiteX2" fmla="*/ 626852 w 1042036"/>
                <a:gd name="connsiteY2" fmla="*/ 810989 h 1079093"/>
                <a:gd name="connsiteX3" fmla="*/ 604632 w 1042036"/>
                <a:gd name="connsiteY3" fmla="*/ 801300 h 1079093"/>
                <a:gd name="connsiteX4" fmla="*/ 18 w 1042036"/>
                <a:gd name="connsiteY4" fmla="*/ 540198 h 1079093"/>
                <a:gd name="connsiteX5" fmla="*/ 610104 w 1042036"/>
                <a:gd name="connsiteY5" fmla="*/ 272067 h 1079093"/>
                <a:gd name="connsiteX6" fmla="*/ 634902 w 1042036"/>
                <a:gd name="connsiteY6" fmla="*/ 261814 h 1079093"/>
                <a:gd name="connsiteX7" fmla="*/ 661453 w 1042036"/>
                <a:gd name="connsiteY7" fmla="*/ 230927 h 1079093"/>
                <a:gd name="connsiteX8" fmla="*/ 1042036 w 1042036"/>
                <a:gd name="connsiteY8" fmla="*/ 0 h 1079093"/>
                <a:gd name="connsiteX0" fmla="*/ 1042112 w 1042112"/>
                <a:gd name="connsiteY0" fmla="*/ 1079093 h 1079093"/>
                <a:gd name="connsiteX1" fmla="*/ 661529 w 1042112"/>
                <a:gd name="connsiteY1" fmla="*/ 850895 h 1079093"/>
                <a:gd name="connsiteX2" fmla="*/ 626928 w 1042112"/>
                <a:gd name="connsiteY2" fmla="*/ 810989 h 1079093"/>
                <a:gd name="connsiteX3" fmla="*/ 604708 w 1042112"/>
                <a:gd name="connsiteY3" fmla="*/ 801300 h 1079093"/>
                <a:gd name="connsiteX4" fmla="*/ 94 w 1042112"/>
                <a:gd name="connsiteY4" fmla="*/ 540198 h 1079093"/>
                <a:gd name="connsiteX5" fmla="*/ 610180 w 1042112"/>
                <a:gd name="connsiteY5" fmla="*/ 272067 h 1079093"/>
                <a:gd name="connsiteX6" fmla="*/ 634978 w 1042112"/>
                <a:gd name="connsiteY6" fmla="*/ 261814 h 1079093"/>
                <a:gd name="connsiteX7" fmla="*/ 661529 w 1042112"/>
                <a:gd name="connsiteY7" fmla="*/ 230927 h 1079093"/>
                <a:gd name="connsiteX8" fmla="*/ 1042112 w 1042112"/>
                <a:gd name="connsiteY8" fmla="*/ 0 h 1079093"/>
                <a:gd name="connsiteX0" fmla="*/ 1042027 w 1042027"/>
                <a:gd name="connsiteY0" fmla="*/ 1079093 h 1079093"/>
                <a:gd name="connsiteX1" fmla="*/ 661444 w 1042027"/>
                <a:gd name="connsiteY1" fmla="*/ 850895 h 1079093"/>
                <a:gd name="connsiteX2" fmla="*/ 626843 w 1042027"/>
                <a:gd name="connsiteY2" fmla="*/ 810989 h 1079093"/>
                <a:gd name="connsiteX3" fmla="*/ 604623 w 1042027"/>
                <a:gd name="connsiteY3" fmla="*/ 801300 h 1079093"/>
                <a:gd name="connsiteX4" fmla="*/ 9 w 1042027"/>
                <a:gd name="connsiteY4" fmla="*/ 540198 h 1079093"/>
                <a:gd name="connsiteX5" fmla="*/ 610095 w 1042027"/>
                <a:gd name="connsiteY5" fmla="*/ 272067 h 1079093"/>
                <a:gd name="connsiteX6" fmla="*/ 634893 w 1042027"/>
                <a:gd name="connsiteY6" fmla="*/ 261814 h 1079093"/>
                <a:gd name="connsiteX7" fmla="*/ 661444 w 1042027"/>
                <a:gd name="connsiteY7" fmla="*/ 230927 h 1079093"/>
                <a:gd name="connsiteX8" fmla="*/ 1042027 w 1042027"/>
                <a:gd name="connsiteY8" fmla="*/ 0 h 1079093"/>
                <a:gd name="connsiteX0" fmla="*/ 946241 w 946241"/>
                <a:gd name="connsiteY0" fmla="*/ 1079093 h 1079093"/>
                <a:gd name="connsiteX1" fmla="*/ 565658 w 946241"/>
                <a:gd name="connsiteY1" fmla="*/ 850895 h 1079093"/>
                <a:gd name="connsiteX2" fmla="*/ 531057 w 946241"/>
                <a:gd name="connsiteY2" fmla="*/ 810989 h 1079093"/>
                <a:gd name="connsiteX3" fmla="*/ 508837 w 946241"/>
                <a:gd name="connsiteY3" fmla="*/ 801300 h 1079093"/>
                <a:gd name="connsiteX4" fmla="*/ 9 w 946241"/>
                <a:gd name="connsiteY4" fmla="*/ 540198 h 1079093"/>
                <a:gd name="connsiteX5" fmla="*/ 514309 w 946241"/>
                <a:gd name="connsiteY5" fmla="*/ 272067 h 1079093"/>
                <a:gd name="connsiteX6" fmla="*/ 539107 w 946241"/>
                <a:gd name="connsiteY6" fmla="*/ 261814 h 1079093"/>
                <a:gd name="connsiteX7" fmla="*/ 565658 w 946241"/>
                <a:gd name="connsiteY7" fmla="*/ 230927 h 1079093"/>
                <a:gd name="connsiteX8" fmla="*/ 946241 w 946241"/>
                <a:gd name="connsiteY8" fmla="*/ 0 h 10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6241" h="1079093">
                  <a:moveTo>
                    <a:pt x="946241" y="1079093"/>
                  </a:moveTo>
                  <a:cubicBezTo>
                    <a:pt x="794438" y="1028680"/>
                    <a:pt x="661072" y="946535"/>
                    <a:pt x="565658" y="850895"/>
                  </a:cubicBezTo>
                  <a:lnTo>
                    <a:pt x="531057" y="810989"/>
                  </a:lnTo>
                  <a:lnTo>
                    <a:pt x="508837" y="801300"/>
                  </a:lnTo>
                  <a:cubicBezTo>
                    <a:pt x="313591" y="720561"/>
                    <a:pt x="2087" y="758606"/>
                    <a:pt x="9" y="540198"/>
                  </a:cubicBezTo>
                  <a:cubicBezTo>
                    <a:pt x="-2069" y="321790"/>
                    <a:pt x="328970" y="345681"/>
                    <a:pt x="514309" y="272067"/>
                  </a:cubicBezTo>
                  <a:lnTo>
                    <a:pt x="539107" y="261814"/>
                  </a:lnTo>
                  <a:lnTo>
                    <a:pt x="565658" y="230927"/>
                  </a:lnTo>
                  <a:cubicBezTo>
                    <a:pt x="661072" y="134378"/>
                    <a:pt x="794438" y="51141"/>
                    <a:pt x="946241" y="0"/>
                  </a:cubicBezTo>
                </a:path>
              </a:pathLst>
            </a:custGeom>
            <a:gradFill flip="none" rotWithShape="1">
              <a:gsLst>
                <a:gs pos="60000">
                  <a:srgbClr val="33CC33"/>
                </a:gs>
                <a:gs pos="80000">
                  <a:srgbClr val="C0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BD34700-AE56-4859-BAAD-E55B0182C2B3}"/>
              </a:ext>
            </a:extLst>
          </p:cNvPr>
          <p:cNvGrpSpPr/>
          <p:nvPr/>
        </p:nvGrpSpPr>
        <p:grpSpPr>
          <a:xfrm>
            <a:off x="940580" y="4161643"/>
            <a:ext cx="2113770" cy="1735580"/>
            <a:chOff x="1450395" y="3090728"/>
            <a:chExt cx="1802901" cy="1480331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DD257AF-DEE9-4B10-B946-FCCCC26D4525}"/>
                </a:ext>
              </a:extLst>
            </p:cNvPr>
            <p:cNvGrpSpPr/>
            <p:nvPr/>
          </p:nvGrpSpPr>
          <p:grpSpPr>
            <a:xfrm>
              <a:off x="1450395" y="3090728"/>
              <a:ext cx="1802901" cy="1480331"/>
              <a:chOff x="1814745" y="2891888"/>
              <a:chExt cx="1802901" cy="148033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D772C53-A652-4C14-AC1C-722C16CE30D4}"/>
                  </a:ext>
                </a:extLst>
              </p:cNvPr>
              <p:cNvSpPr/>
              <p:nvPr/>
            </p:nvSpPr>
            <p:spPr>
              <a:xfrm rot="19800000" flipV="1">
                <a:off x="2165277" y="4212173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CBD3A78-AEFD-45F8-ACF3-A6A47371D8B6}"/>
                  </a:ext>
                </a:extLst>
              </p:cNvPr>
              <p:cNvSpPr/>
              <p:nvPr/>
            </p:nvSpPr>
            <p:spPr>
              <a:xfrm rot="1800000">
                <a:off x="2156400" y="2891888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637B5691-3B91-40BF-A6C7-F0E8FA6EC677}"/>
                  </a:ext>
                </a:extLst>
              </p:cNvPr>
              <p:cNvSpPr/>
              <p:nvPr/>
            </p:nvSpPr>
            <p:spPr>
              <a:xfrm rot="12600000">
                <a:off x="3268156" y="4128662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3656D9F-9B8C-4346-8ED0-7D08A03FBE28}"/>
                  </a:ext>
                </a:extLst>
              </p:cNvPr>
              <p:cNvSpPr/>
              <p:nvPr/>
            </p:nvSpPr>
            <p:spPr>
              <a:xfrm rot="9000000" flipV="1">
                <a:off x="3268156" y="2990423"/>
                <a:ext cx="311975" cy="16004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10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678A055-B5B3-4046-93CD-7171C7A0DF0A}"/>
                  </a:ext>
                </a:extLst>
              </p:cNvPr>
              <p:cNvSpPr/>
              <p:nvPr/>
            </p:nvSpPr>
            <p:spPr>
              <a:xfrm rot="20700000">
                <a:off x="1905926" y="3852363"/>
                <a:ext cx="216885" cy="28836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CE85781-8BFE-4399-956E-28EA1A450FAF}"/>
                  </a:ext>
                </a:extLst>
              </p:cNvPr>
              <p:cNvSpPr/>
              <p:nvPr/>
            </p:nvSpPr>
            <p:spPr>
              <a:xfrm rot="900000" flipV="1">
                <a:off x="1905925" y="3122399"/>
                <a:ext cx="216885" cy="28836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C3B704C-B0D5-42F6-ADE8-5EA39FE3A374}"/>
                  </a:ext>
                </a:extLst>
              </p:cNvPr>
              <p:cNvSpPr/>
              <p:nvPr/>
            </p:nvSpPr>
            <p:spPr>
              <a:xfrm>
                <a:off x="1814745" y="2900502"/>
                <a:ext cx="1802901" cy="1455703"/>
              </a:xfrm>
              <a:custGeom>
                <a:avLst/>
                <a:gdLst>
                  <a:gd name="connsiteX0" fmla="*/ 957950 w 1802901"/>
                  <a:gd name="connsiteY0" fmla="*/ 0 h 1455703"/>
                  <a:gd name="connsiteX1" fmla="*/ 1799065 w 1802901"/>
                  <a:gd name="connsiteY1" fmla="*/ 727852 h 1455703"/>
                  <a:gd name="connsiteX2" fmla="*/ 957950 w 1802901"/>
                  <a:gd name="connsiteY2" fmla="*/ 1455703 h 1455703"/>
                  <a:gd name="connsiteX3" fmla="*/ 76323 w 1802901"/>
                  <a:gd name="connsiteY3" fmla="*/ 860255 h 1455703"/>
                  <a:gd name="connsiteX4" fmla="*/ 72812 w 1802901"/>
                  <a:gd name="connsiteY4" fmla="*/ 844525 h 1455703"/>
                  <a:gd name="connsiteX5" fmla="*/ 49871 w 1802901"/>
                  <a:gd name="connsiteY5" fmla="*/ 837064 h 1455703"/>
                  <a:gd name="connsiteX6" fmla="*/ 0 w 1802901"/>
                  <a:gd name="connsiteY6" fmla="*/ 715874 h 1455703"/>
                  <a:gd name="connsiteX7" fmla="*/ 81655 w 1802901"/>
                  <a:gd name="connsiteY7" fmla="*/ 584347 h 1455703"/>
                  <a:gd name="connsiteX8" fmla="*/ 83431 w 1802901"/>
                  <a:gd name="connsiteY8" fmla="*/ 584925 h 1455703"/>
                  <a:gd name="connsiteX9" fmla="*/ 131493 w 1802901"/>
                  <a:gd name="connsiteY9" fmla="*/ 472673 h 1455703"/>
                  <a:gd name="connsiteX10" fmla="*/ 957950 w 1802901"/>
                  <a:gd name="connsiteY10" fmla="*/ 0 h 145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901" h="1455703">
                    <a:moveTo>
                      <a:pt x="957950" y="0"/>
                    </a:moveTo>
                    <a:cubicBezTo>
                      <a:pt x="1428788" y="0"/>
                      <a:pt x="1847569" y="338573"/>
                      <a:pt x="1799065" y="727852"/>
                    </a:cubicBezTo>
                    <a:cubicBezTo>
                      <a:pt x="1830450" y="1126657"/>
                      <a:pt x="1428788" y="1455703"/>
                      <a:pt x="957950" y="1455703"/>
                    </a:cubicBezTo>
                    <a:cubicBezTo>
                      <a:pt x="545966" y="1455703"/>
                      <a:pt x="165102" y="1162445"/>
                      <a:pt x="76323" y="860255"/>
                    </a:cubicBezTo>
                    <a:lnTo>
                      <a:pt x="72812" y="844525"/>
                    </a:lnTo>
                    <a:lnTo>
                      <a:pt x="49871" y="837064"/>
                    </a:lnTo>
                    <a:cubicBezTo>
                      <a:pt x="20564" y="817097"/>
                      <a:pt x="0" y="770354"/>
                      <a:pt x="0" y="715874"/>
                    </a:cubicBezTo>
                    <a:cubicBezTo>
                      <a:pt x="0" y="643233"/>
                      <a:pt x="36558" y="584347"/>
                      <a:pt x="81655" y="584347"/>
                    </a:cubicBezTo>
                    <a:lnTo>
                      <a:pt x="83431" y="584925"/>
                    </a:lnTo>
                    <a:lnTo>
                      <a:pt x="131493" y="472673"/>
                    </a:lnTo>
                    <a:cubicBezTo>
                      <a:pt x="274555" y="219028"/>
                      <a:pt x="604821" y="0"/>
                      <a:pt x="9579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楕円 121">
                <a:extLst>
                  <a:ext uri="{FF2B5EF4-FFF2-40B4-BE49-F238E27FC236}">
                    <a16:creationId xmlns:a16="http://schemas.microsoft.com/office/drawing/2014/main" id="{9754269F-6989-4708-9DC0-4C17C120BF76}"/>
                  </a:ext>
                </a:extLst>
              </p:cNvPr>
              <p:cNvSpPr/>
              <p:nvPr/>
            </p:nvSpPr>
            <p:spPr>
              <a:xfrm>
                <a:off x="1940800" y="2964063"/>
                <a:ext cx="1621550" cy="1328134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19AC694-1209-4E41-942D-322E916902F4}"/>
                </a:ext>
              </a:extLst>
            </p:cNvPr>
            <p:cNvSpPr/>
            <p:nvPr/>
          </p:nvSpPr>
          <p:spPr>
            <a:xfrm>
              <a:off x="1576450" y="3172360"/>
              <a:ext cx="1618512" cy="1326524"/>
            </a:xfrm>
            <a:custGeom>
              <a:avLst/>
              <a:gdLst>
                <a:gd name="connsiteX0" fmla="*/ 827481 w 1618512"/>
                <a:gd name="connsiteY0" fmla="*/ 1314359 h 1326524"/>
                <a:gd name="connsiteX1" fmla="*/ 838654 w 1618512"/>
                <a:gd name="connsiteY1" fmla="*/ 1318535 h 1326524"/>
                <a:gd name="connsiteX2" fmla="*/ 842308 w 1618512"/>
                <a:gd name="connsiteY2" fmla="*/ 1325895 h 1326524"/>
                <a:gd name="connsiteX3" fmla="*/ 834895 w 1618512"/>
                <a:gd name="connsiteY3" fmla="*/ 1326524 h 1326524"/>
                <a:gd name="connsiteX4" fmla="*/ 810964 w 1618512"/>
                <a:gd name="connsiteY4" fmla="*/ 1325349 h 1326524"/>
                <a:gd name="connsiteX5" fmla="*/ 810440 w 1618512"/>
                <a:gd name="connsiteY5" fmla="*/ 1324292 h 1326524"/>
                <a:gd name="connsiteX6" fmla="*/ 827481 w 1618512"/>
                <a:gd name="connsiteY6" fmla="*/ 1314359 h 1326524"/>
                <a:gd name="connsiteX7" fmla="*/ 909740 w 1618512"/>
                <a:gd name="connsiteY7" fmla="*/ 1305301 h 1326524"/>
                <a:gd name="connsiteX8" fmla="*/ 917288 w 1618512"/>
                <a:gd name="connsiteY8" fmla="*/ 1310657 h 1326524"/>
                <a:gd name="connsiteX9" fmla="*/ 919067 w 1618512"/>
                <a:gd name="connsiteY9" fmla="*/ 1319378 h 1326524"/>
                <a:gd name="connsiteX10" fmla="*/ 897404 w 1618512"/>
                <a:gd name="connsiteY10" fmla="*/ 1321217 h 1326524"/>
                <a:gd name="connsiteX11" fmla="*/ 897276 w 1618512"/>
                <a:gd name="connsiteY11" fmla="*/ 1320589 h 1326524"/>
                <a:gd name="connsiteX12" fmla="*/ 909740 w 1618512"/>
                <a:gd name="connsiteY12" fmla="*/ 1305301 h 1326524"/>
                <a:gd name="connsiteX13" fmla="*/ 736793 w 1618512"/>
                <a:gd name="connsiteY13" fmla="*/ 1303982 h 1326524"/>
                <a:gd name="connsiteX14" fmla="*/ 747227 w 1618512"/>
                <a:gd name="connsiteY14" fmla="*/ 1309763 h 1326524"/>
                <a:gd name="connsiteX15" fmla="*/ 749437 w 1618512"/>
                <a:gd name="connsiteY15" fmla="*/ 1321943 h 1326524"/>
                <a:gd name="connsiteX16" fmla="*/ 730160 w 1618512"/>
                <a:gd name="connsiteY16" fmla="*/ 1319143 h 1326524"/>
                <a:gd name="connsiteX17" fmla="*/ 727819 w 1618512"/>
                <a:gd name="connsiteY17" fmla="*/ 1306241 h 1326524"/>
                <a:gd name="connsiteX18" fmla="*/ 736793 w 1618512"/>
                <a:gd name="connsiteY18" fmla="*/ 1303982 h 1326524"/>
                <a:gd name="connsiteX19" fmla="*/ 810467 w 1618512"/>
                <a:gd name="connsiteY19" fmla="*/ 1265183 h 1326524"/>
                <a:gd name="connsiteX20" fmla="*/ 820399 w 1618512"/>
                <a:gd name="connsiteY20" fmla="*/ 1282224 h 1326524"/>
                <a:gd name="connsiteX21" fmla="*/ 807935 w 1618512"/>
                <a:gd name="connsiteY21" fmla="*/ 1297512 h 1326524"/>
                <a:gd name="connsiteX22" fmla="*/ 798002 w 1618512"/>
                <a:gd name="connsiteY22" fmla="*/ 1280470 h 1326524"/>
                <a:gd name="connsiteX23" fmla="*/ 810467 w 1618512"/>
                <a:gd name="connsiteY23" fmla="*/ 1265183 h 1326524"/>
                <a:gd name="connsiteX24" fmla="*/ 637520 w 1618512"/>
                <a:gd name="connsiteY24" fmla="*/ 1263864 h 1326524"/>
                <a:gd name="connsiteX25" fmla="*/ 647953 w 1618512"/>
                <a:gd name="connsiteY25" fmla="*/ 1269644 h 1326524"/>
                <a:gd name="connsiteX26" fmla="*/ 651475 w 1618512"/>
                <a:gd name="connsiteY26" fmla="*/ 1289052 h 1326524"/>
                <a:gd name="connsiteX27" fmla="*/ 632067 w 1618512"/>
                <a:gd name="connsiteY27" fmla="*/ 1285530 h 1326524"/>
                <a:gd name="connsiteX28" fmla="*/ 628545 w 1618512"/>
                <a:gd name="connsiteY28" fmla="*/ 1266122 h 1326524"/>
                <a:gd name="connsiteX29" fmla="*/ 637520 w 1618512"/>
                <a:gd name="connsiteY29" fmla="*/ 1263864 h 1326524"/>
                <a:gd name="connsiteX30" fmla="*/ 1165861 w 1618512"/>
                <a:gd name="connsiteY30" fmla="*/ 1263133 h 1326524"/>
                <a:gd name="connsiteX31" fmla="*/ 1167138 w 1618512"/>
                <a:gd name="connsiteY31" fmla="*/ 1264174 h 1326524"/>
                <a:gd name="connsiteX32" fmla="*/ 1149466 w 1618512"/>
                <a:gd name="connsiteY32" fmla="*/ 1272154 h 1326524"/>
                <a:gd name="connsiteX33" fmla="*/ 1154174 w 1618512"/>
                <a:gd name="connsiteY33" fmla="*/ 1265518 h 1326524"/>
                <a:gd name="connsiteX34" fmla="*/ 1165861 w 1618512"/>
                <a:gd name="connsiteY34" fmla="*/ 1263133 h 1326524"/>
                <a:gd name="connsiteX35" fmla="*/ 942676 w 1618512"/>
                <a:gd name="connsiteY35" fmla="*/ 1256072 h 1326524"/>
                <a:gd name="connsiteX36" fmla="*/ 944608 w 1618512"/>
                <a:gd name="connsiteY36" fmla="*/ 1275701 h 1326524"/>
                <a:gd name="connsiteX37" fmla="*/ 926908 w 1618512"/>
                <a:gd name="connsiteY37" fmla="*/ 1284407 h 1326524"/>
                <a:gd name="connsiteX38" fmla="*/ 924977 w 1618512"/>
                <a:gd name="connsiteY38" fmla="*/ 1264777 h 1326524"/>
                <a:gd name="connsiteX39" fmla="*/ 942676 w 1618512"/>
                <a:gd name="connsiteY39" fmla="*/ 1256072 h 1326524"/>
                <a:gd name="connsiteX40" fmla="*/ 1075173 w 1618512"/>
                <a:gd name="connsiteY40" fmla="*/ 1252755 h 1326524"/>
                <a:gd name="connsiteX41" fmla="*/ 1085607 w 1618512"/>
                <a:gd name="connsiteY41" fmla="*/ 1258536 h 1326524"/>
                <a:gd name="connsiteX42" fmla="*/ 1089129 w 1618512"/>
                <a:gd name="connsiteY42" fmla="*/ 1277944 h 1326524"/>
                <a:gd name="connsiteX43" fmla="*/ 1069721 w 1618512"/>
                <a:gd name="connsiteY43" fmla="*/ 1274422 h 1326524"/>
                <a:gd name="connsiteX44" fmla="*/ 1066199 w 1618512"/>
                <a:gd name="connsiteY44" fmla="*/ 1255015 h 1326524"/>
                <a:gd name="connsiteX45" fmla="*/ 1075173 w 1618512"/>
                <a:gd name="connsiteY45" fmla="*/ 1252755 h 1326524"/>
                <a:gd name="connsiteX46" fmla="*/ 996215 w 1618512"/>
                <a:gd name="connsiteY46" fmla="*/ 1252664 h 1326524"/>
                <a:gd name="connsiteX47" fmla="*/ 1006148 w 1618512"/>
                <a:gd name="connsiteY47" fmla="*/ 1269706 h 1326524"/>
                <a:gd name="connsiteX48" fmla="*/ 993683 w 1618512"/>
                <a:gd name="connsiteY48" fmla="*/ 1284993 h 1326524"/>
                <a:gd name="connsiteX49" fmla="*/ 983751 w 1618512"/>
                <a:gd name="connsiteY49" fmla="*/ 1267952 h 1326524"/>
                <a:gd name="connsiteX50" fmla="*/ 996215 w 1618512"/>
                <a:gd name="connsiteY50" fmla="*/ 1252664 h 1326524"/>
                <a:gd name="connsiteX51" fmla="*/ 858593 w 1618512"/>
                <a:gd name="connsiteY51" fmla="*/ 1245509 h 1326524"/>
                <a:gd name="connsiteX52" fmla="*/ 873880 w 1618512"/>
                <a:gd name="connsiteY52" fmla="*/ 1257974 h 1326524"/>
                <a:gd name="connsiteX53" fmla="*/ 856839 w 1618512"/>
                <a:gd name="connsiteY53" fmla="*/ 1267907 h 1326524"/>
                <a:gd name="connsiteX54" fmla="*/ 841551 w 1618512"/>
                <a:gd name="connsiteY54" fmla="*/ 1255442 h 1326524"/>
                <a:gd name="connsiteX55" fmla="*/ 858593 w 1618512"/>
                <a:gd name="connsiteY55" fmla="*/ 1245509 h 1326524"/>
                <a:gd name="connsiteX56" fmla="*/ 539498 w 1618512"/>
                <a:gd name="connsiteY56" fmla="*/ 1244191 h 1326524"/>
                <a:gd name="connsiteX57" fmla="*/ 551116 w 1618512"/>
                <a:gd name="connsiteY57" fmla="*/ 1246892 h 1326524"/>
                <a:gd name="connsiteX58" fmla="*/ 559822 w 1618512"/>
                <a:gd name="connsiteY58" fmla="*/ 1264591 h 1326524"/>
                <a:gd name="connsiteX59" fmla="*/ 559764 w 1618512"/>
                <a:gd name="connsiteY59" fmla="*/ 1264625 h 1326524"/>
                <a:gd name="connsiteX60" fmla="*/ 566110 w 1618512"/>
                <a:gd name="connsiteY60" fmla="*/ 1269127 h 1326524"/>
                <a:gd name="connsiteX61" fmla="*/ 568495 w 1618512"/>
                <a:gd name="connsiteY61" fmla="*/ 1280814 h 1326524"/>
                <a:gd name="connsiteX62" fmla="*/ 568439 w 1618512"/>
                <a:gd name="connsiteY62" fmla="*/ 1280963 h 1326524"/>
                <a:gd name="connsiteX63" fmla="*/ 547607 w 1618512"/>
                <a:gd name="connsiteY63" fmla="*/ 1275020 h 1326524"/>
                <a:gd name="connsiteX64" fmla="*/ 549936 w 1618512"/>
                <a:gd name="connsiteY64" fmla="*/ 1268787 h 1326524"/>
                <a:gd name="connsiteX65" fmla="*/ 540192 w 1618512"/>
                <a:gd name="connsiteY65" fmla="*/ 1266523 h 1326524"/>
                <a:gd name="connsiteX66" fmla="*/ 531486 w 1618512"/>
                <a:gd name="connsiteY66" fmla="*/ 1248823 h 1326524"/>
                <a:gd name="connsiteX67" fmla="*/ 539498 w 1618512"/>
                <a:gd name="connsiteY67" fmla="*/ 1244191 h 1326524"/>
                <a:gd name="connsiteX68" fmla="*/ 606688 w 1618512"/>
                <a:gd name="connsiteY68" fmla="*/ 1244099 h 1326524"/>
                <a:gd name="connsiteX69" fmla="*/ 621975 w 1618512"/>
                <a:gd name="connsiteY69" fmla="*/ 1256565 h 1326524"/>
                <a:gd name="connsiteX70" fmla="*/ 604934 w 1618512"/>
                <a:gd name="connsiteY70" fmla="*/ 1266497 h 1326524"/>
                <a:gd name="connsiteX71" fmla="*/ 589646 w 1618512"/>
                <a:gd name="connsiteY71" fmla="*/ 1254032 h 1326524"/>
                <a:gd name="connsiteX72" fmla="*/ 606688 w 1618512"/>
                <a:gd name="connsiteY72" fmla="*/ 1244099 h 1326524"/>
                <a:gd name="connsiteX73" fmla="*/ 691017 w 1618512"/>
                <a:gd name="connsiteY73" fmla="*/ 1239224 h 1326524"/>
                <a:gd name="connsiteX74" fmla="*/ 699991 w 1618512"/>
                <a:gd name="connsiteY74" fmla="*/ 1241483 h 1326524"/>
                <a:gd name="connsiteX75" fmla="*/ 696469 w 1618512"/>
                <a:gd name="connsiteY75" fmla="*/ 1260891 h 1326524"/>
                <a:gd name="connsiteX76" fmla="*/ 677061 w 1618512"/>
                <a:gd name="connsiteY76" fmla="*/ 1264414 h 1326524"/>
                <a:gd name="connsiteX77" fmla="*/ 680583 w 1618512"/>
                <a:gd name="connsiteY77" fmla="*/ 1245005 h 1326524"/>
                <a:gd name="connsiteX78" fmla="*/ 691017 w 1618512"/>
                <a:gd name="connsiteY78" fmla="*/ 1239224 h 1326524"/>
                <a:gd name="connsiteX79" fmla="*/ 795067 w 1618512"/>
                <a:gd name="connsiteY79" fmla="*/ 1231986 h 1326524"/>
                <a:gd name="connsiteX80" fmla="*/ 804999 w 1618512"/>
                <a:gd name="connsiteY80" fmla="*/ 1249028 h 1326524"/>
                <a:gd name="connsiteX81" fmla="*/ 792535 w 1618512"/>
                <a:gd name="connsiteY81" fmla="*/ 1264315 h 1326524"/>
                <a:gd name="connsiteX82" fmla="*/ 782603 w 1618512"/>
                <a:gd name="connsiteY82" fmla="*/ 1247274 h 1326524"/>
                <a:gd name="connsiteX83" fmla="*/ 795067 w 1618512"/>
                <a:gd name="connsiteY83" fmla="*/ 1231986 h 1326524"/>
                <a:gd name="connsiteX84" fmla="*/ 1048796 w 1618512"/>
                <a:gd name="connsiteY84" fmla="*/ 1226696 h 1326524"/>
                <a:gd name="connsiteX85" fmla="*/ 1050727 w 1618512"/>
                <a:gd name="connsiteY85" fmla="*/ 1246326 h 1326524"/>
                <a:gd name="connsiteX86" fmla="*/ 1033028 w 1618512"/>
                <a:gd name="connsiteY86" fmla="*/ 1255032 h 1326524"/>
                <a:gd name="connsiteX87" fmla="*/ 1031096 w 1618512"/>
                <a:gd name="connsiteY87" fmla="*/ 1235402 h 1326524"/>
                <a:gd name="connsiteX88" fmla="*/ 1048796 w 1618512"/>
                <a:gd name="connsiteY88" fmla="*/ 1226696 h 1326524"/>
                <a:gd name="connsiteX89" fmla="*/ 1181293 w 1618512"/>
                <a:gd name="connsiteY89" fmla="*/ 1223381 h 1326524"/>
                <a:gd name="connsiteX90" fmla="*/ 1191727 w 1618512"/>
                <a:gd name="connsiteY90" fmla="*/ 1229163 h 1326524"/>
                <a:gd name="connsiteX91" fmla="*/ 1195249 w 1618512"/>
                <a:gd name="connsiteY91" fmla="*/ 1248570 h 1326524"/>
                <a:gd name="connsiteX92" fmla="*/ 1175841 w 1618512"/>
                <a:gd name="connsiteY92" fmla="*/ 1245048 h 1326524"/>
                <a:gd name="connsiteX93" fmla="*/ 1172319 w 1618512"/>
                <a:gd name="connsiteY93" fmla="*/ 1225641 h 1326524"/>
                <a:gd name="connsiteX94" fmla="*/ 1181293 w 1618512"/>
                <a:gd name="connsiteY94" fmla="*/ 1223381 h 1326524"/>
                <a:gd name="connsiteX95" fmla="*/ 1102335 w 1618512"/>
                <a:gd name="connsiteY95" fmla="*/ 1223291 h 1326524"/>
                <a:gd name="connsiteX96" fmla="*/ 1112267 w 1618512"/>
                <a:gd name="connsiteY96" fmla="*/ 1240332 h 1326524"/>
                <a:gd name="connsiteX97" fmla="*/ 1099803 w 1618512"/>
                <a:gd name="connsiteY97" fmla="*/ 1255620 h 1326524"/>
                <a:gd name="connsiteX98" fmla="*/ 1089871 w 1618512"/>
                <a:gd name="connsiteY98" fmla="*/ 1238579 h 1326524"/>
                <a:gd name="connsiteX99" fmla="*/ 1102335 w 1618512"/>
                <a:gd name="connsiteY99" fmla="*/ 1223291 h 1326524"/>
                <a:gd name="connsiteX100" fmla="*/ 901187 w 1618512"/>
                <a:gd name="connsiteY100" fmla="*/ 1202612 h 1326524"/>
                <a:gd name="connsiteX101" fmla="*/ 911120 w 1618512"/>
                <a:gd name="connsiteY101" fmla="*/ 1219654 h 1326524"/>
                <a:gd name="connsiteX102" fmla="*/ 898655 w 1618512"/>
                <a:gd name="connsiteY102" fmla="*/ 1234941 h 1326524"/>
                <a:gd name="connsiteX103" fmla="*/ 888722 w 1618512"/>
                <a:gd name="connsiteY103" fmla="*/ 1217899 h 1326524"/>
                <a:gd name="connsiteX104" fmla="*/ 901187 w 1618512"/>
                <a:gd name="connsiteY104" fmla="*/ 1202612 h 1326524"/>
                <a:gd name="connsiteX105" fmla="*/ 736762 w 1618512"/>
                <a:gd name="connsiteY105" fmla="*/ 1178131 h 1326524"/>
                <a:gd name="connsiteX106" fmla="*/ 752050 w 1618512"/>
                <a:gd name="connsiteY106" fmla="*/ 1190596 h 1326524"/>
                <a:gd name="connsiteX107" fmla="*/ 735008 w 1618512"/>
                <a:gd name="connsiteY107" fmla="*/ 1200529 h 1326524"/>
                <a:gd name="connsiteX108" fmla="*/ 719721 w 1618512"/>
                <a:gd name="connsiteY108" fmla="*/ 1188064 h 1326524"/>
                <a:gd name="connsiteX109" fmla="*/ 736762 w 1618512"/>
                <a:gd name="connsiteY109" fmla="*/ 1178131 h 1326524"/>
                <a:gd name="connsiteX110" fmla="*/ 417666 w 1618512"/>
                <a:gd name="connsiteY110" fmla="*/ 1176814 h 1326524"/>
                <a:gd name="connsiteX111" fmla="*/ 429284 w 1618512"/>
                <a:gd name="connsiteY111" fmla="*/ 1179515 h 1326524"/>
                <a:gd name="connsiteX112" fmla="*/ 437990 w 1618512"/>
                <a:gd name="connsiteY112" fmla="*/ 1197214 h 1326524"/>
                <a:gd name="connsiteX113" fmla="*/ 418360 w 1618512"/>
                <a:gd name="connsiteY113" fmla="*/ 1199146 h 1326524"/>
                <a:gd name="connsiteX114" fmla="*/ 409654 w 1618512"/>
                <a:gd name="connsiteY114" fmla="*/ 1181446 h 1326524"/>
                <a:gd name="connsiteX115" fmla="*/ 417666 w 1618512"/>
                <a:gd name="connsiteY115" fmla="*/ 1176814 h 1326524"/>
                <a:gd name="connsiteX116" fmla="*/ 569185 w 1618512"/>
                <a:gd name="connsiteY116" fmla="*/ 1171846 h 1326524"/>
                <a:gd name="connsiteX117" fmla="*/ 578159 w 1618512"/>
                <a:gd name="connsiteY117" fmla="*/ 1174105 h 1326524"/>
                <a:gd name="connsiteX118" fmla="*/ 574637 w 1618512"/>
                <a:gd name="connsiteY118" fmla="*/ 1193513 h 1326524"/>
                <a:gd name="connsiteX119" fmla="*/ 555229 w 1618512"/>
                <a:gd name="connsiteY119" fmla="*/ 1197036 h 1326524"/>
                <a:gd name="connsiteX120" fmla="*/ 558751 w 1618512"/>
                <a:gd name="connsiteY120" fmla="*/ 1177627 h 1326524"/>
                <a:gd name="connsiteX121" fmla="*/ 569185 w 1618512"/>
                <a:gd name="connsiteY121" fmla="*/ 1171846 h 1326524"/>
                <a:gd name="connsiteX122" fmla="*/ 1174415 w 1618512"/>
                <a:gd name="connsiteY122" fmla="*/ 1167023 h 1326524"/>
                <a:gd name="connsiteX123" fmla="*/ 1189702 w 1618512"/>
                <a:gd name="connsiteY123" fmla="*/ 1179488 h 1326524"/>
                <a:gd name="connsiteX124" fmla="*/ 1172661 w 1618512"/>
                <a:gd name="connsiteY124" fmla="*/ 1189421 h 1326524"/>
                <a:gd name="connsiteX125" fmla="*/ 1157373 w 1618512"/>
                <a:gd name="connsiteY125" fmla="*/ 1176956 h 1326524"/>
                <a:gd name="connsiteX126" fmla="*/ 1174415 w 1618512"/>
                <a:gd name="connsiteY126" fmla="*/ 1167023 h 1326524"/>
                <a:gd name="connsiteX127" fmla="*/ 1051188 w 1618512"/>
                <a:gd name="connsiteY127" fmla="*/ 1163498 h 1326524"/>
                <a:gd name="connsiteX128" fmla="*/ 1066475 w 1618512"/>
                <a:gd name="connsiteY128" fmla="*/ 1175963 h 1326524"/>
                <a:gd name="connsiteX129" fmla="*/ 1049434 w 1618512"/>
                <a:gd name="connsiteY129" fmla="*/ 1185896 h 1326524"/>
                <a:gd name="connsiteX130" fmla="*/ 1034146 w 1618512"/>
                <a:gd name="connsiteY130" fmla="*/ 1173431 h 1326524"/>
                <a:gd name="connsiteX131" fmla="*/ 1051188 w 1618512"/>
                <a:gd name="connsiteY131" fmla="*/ 1163498 h 1326524"/>
                <a:gd name="connsiteX132" fmla="*/ 488615 w 1618512"/>
                <a:gd name="connsiteY132" fmla="*/ 1162622 h 1326524"/>
                <a:gd name="connsiteX133" fmla="*/ 503902 w 1618512"/>
                <a:gd name="connsiteY133" fmla="*/ 1175087 h 1326524"/>
                <a:gd name="connsiteX134" fmla="*/ 486861 w 1618512"/>
                <a:gd name="connsiteY134" fmla="*/ 1185020 h 1326524"/>
                <a:gd name="connsiteX135" fmla="*/ 471573 w 1618512"/>
                <a:gd name="connsiteY135" fmla="*/ 1172555 h 1326524"/>
                <a:gd name="connsiteX136" fmla="*/ 488615 w 1618512"/>
                <a:gd name="connsiteY136" fmla="*/ 1162622 h 1326524"/>
                <a:gd name="connsiteX137" fmla="*/ 1006839 w 1618512"/>
                <a:gd name="connsiteY137" fmla="*/ 1160738 h 1326524"/>
                <a:gd name="connsiteX138" fmla="*/ 1015813 w 1618512"/>
                <a:gd name="connsiteY138" fmla="*/ 1162997 h 1326524"/>
                <a:gd name="connsiteX139" fmla="*/ 1012291 w 1618512"/>
                <a:gd name="connsiteY139" fmla="*/ 1182405 h 1326524"/>
                <a:gd name="connsiteX140" fmla="*/ 992883 w 1618512"/>
                <a:gd name="connsiteY140" fmla="*/ 1185927 h 1326524"/>
                <a:gd name="connsiteX141" fmla="*/ 996405 w 1618512"/>
                <a:gd name="connsiteY141" fmla="*/ 1166519 h 1326524"/>
                <a:gd name="connsiteX142" fmla="*/ 1006839 w 1618512"/>
                <a:gd name="connsiteY142" fmla="*/ 1160738 h 1326524"/>
                <a:gd name="connsiteX143" fmla="*/ 321039 w 1618512"/>
                <a:gd name="connsiteY143" fmla="*/ 1156337 h 1326524"/>
                <a:gd name="connsiteX144" fmla="*/ 330013 w 1618512"/>
                <a:gd name="connsiteY144" fmla="*/ 1158596 h 1326524"/>
                <a:gd name="connsiteX145" fmla="*/ 328757 w 1618512"/>
                <a:gd name="connsiteY145" fmla="*/ 1165518 h 1326524"/>
                <a:gd name="connsiteX146" fmla="*/ 317949 w 1618512"/>
                <a:gd name="connsiteY146" fmla="*/ 1158049 h 1326524"/>
                <a:gd name="connsiteX147" fmla="*/ 872767 w 1618512"/>
                <a:gd name="connsiteY147" fmla="*/ 1154091 h 1326524"/>
                <a:gd name="connsiteX148" fmla="*/ 882699 w 1618512"/>
                <a:gd name="connsiteY148" fmla="*/ 1171132 h 1326524"/>
                <a:gd name="connsiteX149" fmla="*/ 878524 w 1618512"/>
                <a:gd name="connsiteY149" fmla="*/ 1182306 h 1326524"/>
                <a:gd name="connsiteX150" fmla="*/ 874707 w 1618512"/>
                <a:gd name="connsiteY150" fmla="*/ 1184200 h 1326524"/>
                <a:gd name="connsiteX151" fmla="*/ 875644 w 1618512"/>
                <a:gd name="connsiteY151" fmla="*/ 1186106 h 1326524"/>
                <a:gd name="connsiteX152" fmla="*/ 856014 w 1618512"/>
                <a:gd name="connsiteY152" fmla="*/ 1188038 h 1326524"/>
                <a:gd name="connsiteX153" fmla="*/ 847308 w 1618512"/>
                <a:gd name="connsiteY153" fmla="*/ 1170338 h 1326524"/>
                <a:gd name="connsiteX154" fmla="*/ 855320 w 1618512"/>
                <a:gd name="connsiteY154" fmla="*/ 1165706 h 1326524"/>
                <a:gd name="connsiteX155" fmla="*/ 861167 w 1618512"/>
                <a:gd name="connsiteY155" fmla="*/ 1167066 h 1326524"/>
                <a:gd name="connsiteX156" fmla="*/ 864477 w 1618512"/>
                <a:gd name="connsiteY156" fmla="*/ 1158205 h 1326524"/>
                <a:gd name="connsiteX157" fmla="*/ 872767 w 1618512"/>
                <a:gd name="connsiteY157" fmla="*/ 1154091 h 1326524"/>
                <a:gd name="connsiteX158" fmla="*/ 1239567 w 1618512"/>
                <a:gd name="connsiteY158" fmla="*/ 1151384 h 1326524"/>
                <a:gd name="connsiteX159" fmla="*/ 1249499 w 1618512"/>
                <a:gd name="connsiteY159" fmla="*/ 1168426 h 1326524"/>
                <a:gd name="connsiteX160" fmla="*/ 1237035 w 1618512"/>
                <a:gd name="connsiteY160" fmla="*/ 1183713 h 1326524"/>
                <a:gd name="connsiteX161" fmla="*/ 1227103 w 1618512"/>
                <a:gd name="connsiteY161" fmla="*/ 1166672 h 1326524"/>
                <a:gd name="connsiteX162" fmla="*/ 1239567 w 1618512"/>
                <a:gd name="connsiteY162" fmla="*/ 1151384 h 1326524"/>
                <a:gd name="connsiteX163" fmla="*/ 850040 w 1618512"/>
                <a:gd name="connsiteY163" fmla="*/ 1142818 h 1326524"/>
                <a:gd name="connsiteX164" fmla="*/ 865328 w 1618512"/>
                <a:gd name="connsiteY164" fmla="*/ 1155283 h 1326524"/>
                <a:gd name="connsiteX165" fmla="*/ 848286 w 1618512"/>
                <a:gd name="connsiteY165" fmla="*/ 1165216 h 1326524"/>
                <a:gd name="connsiteX166" fmla="*/ 832999 w 1618512"/>
                <a:gd name="connsiteY166" fmla="*/ 1152751 h 1326524"/>
                <a:gd name="connsiteX167" fmla="*/ 850040 w 1618512"/>
                <a:gd name="connsiteY167" fmla="*/ 1142818 h 1326524"/>
                <a:gd name="connsiteX168" fmla="*/ 1280535 w 1618512"/>
                <a:gd name="connsiteY168" fmla="*/ 1137649 h 1326524"/>
                <a:gd name="connsiteX169" fmla="*/ 1295823 w 1618512"/>
                <a:gd name="connsiteY169" fmla="*/ 1150114 h 1326524"/>
                <a:gd name="connsiteX170" fmla="*/ 1278781 w 1618512"/>
                <a:gd name="connsiteY170" fmla="*/ 1160047 h 1326524"/>
                <a:gd name="connsiteX171" fmla="*/ 1263494 w 1618512"/>
                <a:gd name="connsiteY171" fmla="*/ 1147582 h 1326524"/>
                <a:gd name="connsiteX172" fmla="*/ 1280535 w 1618512"/>
                <a:gd name="connsiteY172" fmla="*/ 1137649 h 1326524"/>
                <a:gd name="connsiteX173" fmla="*/ 961440 w 1618512"/>
                <a:gd name="connsiteY173" fmla="*/ 1136332 h 1326524"/>
                <a:gd name="connsiteX174" fmla="*/ 973059 w 1618512"/>
                <a:gd name="connsiteY174" fmla="*/ 1139032 h 1326524"/>
                <a:gd name="connsiteX175" fmla="*/ 981764 w 1618512"/>
                <a:gd name="connsiteY175" fmla="*/ 1156732 h 1326524"/>
                <a:gd name="connsiteX176" fmla="*/ 962134 w 1618512"/>
                <a:gd name="connsiteY176" fmla="*/ 1158663 h 1326524"/>
                <a:gd name="connsiteX177" fmla="*/ 953428 w 1618512"/>
                <a:gd name="connsiteY177" fmla="*/ 1140965 h 1326524"/>
                <a:gd name="connsiteX178" fmla="*/ 961440 w 1618512"/>
                <a:gd name="connsiteY178" fmla="*/ 1136332 h 1326524"/>
                <a:gd name="connsiteX179" fmla="*/ 626855 w 1618512"/>
                <a:gd name="connsiteY179" fmla="*/ 1135757 h 1326524"/>
                <a:gd name="connsiteX180" fmla="*/ 628787 w 1618512"/>
                <a:gd name="connsiteY180" fmla="*/ 1155388 h 1326524"/>
                <a:gd name="connsiteX181" fmla="*/ 611087 w 1618512"/>
                <a:gd name="connsiteY181" fmla="*/ 1164093 h 1326524"/>
                <a:gd name="connsiteX182" fmla="*/ 609156 w 1618512"/>
                <a:gd name="connsiteY182" fmla="*/ 1144464 h 1326524"/>
                <a:gd name="connsiteX183" fmla="*/ 626855 w 1618512"/>
                <a:gd name="connsiteY183" fmla="*/ 1135757 h 1326524"/>
                <a:gd name="connsiteX184" fmla="*/ 932299 w 1618512"/>
                <a:gd name="connsiteY184" fmla="*/ 1133762 h 1326524"/>
                <a:gd name="connsiteX185" fmla="*/ 942231 w 1618512"/>
                <a:gd name="connsiteY185" fmla="*/ 1150804 h 1326524"/>
                <a:gd name="connsiteX186" fmla="*/ 929767 w 1618512"/>
                <a:gd name="connsiteY186" fmla="*/ 1166091 h 1326524"/>
                <a:gd name="connsiteX187" fmla="*/ 919835 w 1618512"/>
                <a:gd name="connsiteY187" fmla="*/ 1149050 h 1326524"/>
                <a:gd name="connsiteX188" fmla="*/ 932299 w 1618512"/>
                <a:gd name="connsiteY188" fmla="*/ 1133762 h 1326524"/>
                <a:gd name="connsiteX189" fmla="*/ 759352 w 1618512"/>
                <a:gd name="connsiteY189" fmla="*/ 1132443 h 1326524"/>
                <a:gd name="connsiteX190" fmla="*/ 769785 w 1618512"/>
                <a:gd name="connsiteY190" fmla="*/ 1138223 h 1326524"/>
                <a:gd name="connsiteX191" fmla="*/ 773307 w 1618512"/>
                <a:gd name="connsiteY191" fmla="*/ 1157631 h 1326524"/>
                <a:gd name="connsiteX192" fmla="*/ 753899 w 1618512"/>
                <a:gd name="connsiteY192" fmla="*/ 1154109 h 1326524"/>
                <a:gd name="connsiteX193" fmla="*/ 750377 w 1618512"/>
                <a:gd name="connsiteY193" fmla="*/ 1134701 h 1326524"/>
                <a:gd name="connsiteX194" fmla="*/ 759352 w 1618512"/>
                <a:gd name="connsiteY194" fmla="*/ 1132443 h 1326524"/>
                <a:gd name="connsiteX195" fmla="*/ 1112958 w 1618512"/>
                <a:gd name="connsiteY195" fmla="*/ 1131364 h 1326524"/>
                <a:gd name="connsiteX196" fmla="*/ 1121933 w 1618512"/>
                <a:gd name="connsiteY196" fmla="*/ 1133624 h 1326524"/>
                <a:gd name="connsiteX197" fmla="*/ 1118411 w 1618512"/>
                <a:gd name="connsiteY197" fmla="*/ 1153031 h 1326524"/>
                <a:gd name="connsiteX198" fmla="*/ 1099003 w 1618512"/>
                <a:gd name="connsiteY198" fmla="*/ 1156553 h 1326524"/>
                <a:gd name="connsiteX199" fmla="*/ 1102525 w 1618512"/>
                <a:gd name="connsiteY199" fmla="*/ 1137145 h 1326524"/>
                <a:gd name="connsiteX200" fmla="*/ 1112958 w 1618512"/>
                <a:gd name="connsiteY200" fmla="*/ 1131364 h 1326524"/>
                <a:gd name="connsiteX201" fmla="*/ 665589 w 1618512"/>
                <a:gd name="connsiteY201" fmla="*/ 1124847 h 1326524"/>
                <a:gd name="connsiteX202" fmla="*/ 676913 w 1618512"/>
                <a:gd name="connsiteY202" fmla="*/ 1134079 h 1326524"/>
                <a:gd name="connsiteX203" fmla="*/ 680394 w 1618512"/>
                <a:gd name="connsiteY203" fmla="*/ 1132352 h 1326524"/>
                <a:gd name="connsiteX204" fmla="*/ 690326 w 1618512"/>
                <a:gd name="connsiteY204" fmla="*/ 1149393 h 1326524"/>
                <a:gd name="connsiteX205" fmla="*/ 677862 w 1618512"/>
                <a:gd name="connsiteY205" fmla="*/ 1164681 h 1326524"/>
                <a:gd name="connsiteX206" fmla="*/ 667929 w 1618512"/>
                <a:gd name="connsiteY206" fmla="*/ 1147639 h 1326524"/>
                <a:gd name="connsiteX207" fmla="*/ 668428 w 1618512"/>
                <a:gd name="connsiteY207" fmla="*/ 1146307 h 1326524"/>
                <a:gd name="connsiteX208" fmla="*/ 663835 w 1618512"/>
                <a:gd name="connsiteY208" fmla="*/ 1147244 h 1326524"/>
                <a:gd name="connsiteX209" fmla="*/ 648548 w 1618512"/>
                <a:gd name="connsiteY209" fmla="*/ 1134780 h 1326524"/>
                <a:gd name="connsiteX210" fmla="*/ 665589 w 1618512"/>
                <a:gd name="connsiteY210" fmla="*/ 1124847 h 1326524"/>
                <a:gd name="connsiteX211" fmla="*/ 479245 w 1618512"/>
                <a:gd name="connsiteY211" fmla="*/ 1111672 h 1326524"/>
                <a:gd name="connsiteX212" fmla="*/ 486793 w 1618512"/>
                <a:gd name="connsiteY212" fmla="*/ 1117027 h 1326524"/>
                <a:gd name="connsiteX213" fmla="*/ 487672 w 1618512"/>
                <a:gd name="connsiteY213" fmla="*/ 1121334 h 1326524"/>
                <a:gd name="connsiteX214" fmla="*/ 488879 w 1618512"/>
                <a:gd name="connsiteY214" fmla="*/ 1121087 h 1326524"/>
                <a:gd name="connsiteX215" fmla="*/ 504167 w 1618512"/>
                <a:gd name="connsiteY215" fmla="*/ 1133552 h 1326524"/>
                <a:gd name="connsiteX216" fmla="*/ 487125 w 1618512"/>
                <a:gd name="connsiteY216" fmla="*/ 1143485 h 1326524"/>
                <a:gd name="connsiteX217" fmla="*/ 483579 w 1618512"/>
                <a:gd name="connsiteY217" fmla="*/ 1140594 h 1326524"/>
                <a:gd name="connsiteX218" fmla="*/ 476713 w 1618512"/>
                <a:gd name="connsiteY218" fmla="*/ 1144001 h 1326524"/>
                <a:gd name="connsiteX219" fmla="*/ 466781 w 1618512"/>
                <a:gd name="connsiteY219" fmla="*/ 1126960 h 1326524"/>
                <a:gd name="connsiteX220" fmla="*/ 479245 w 1618512"/>
                <a:gd name="connsiteY220" fmla="*/ 1111672 h 1326524"/>
                <a:gd name="connsiteX221" fmla="*/ 287731 w 1618512"/>
                <a:gd name="connsiteY221" fmla="*/ 1100407 h 1326524"/>
                <a:gd name="connsiteX222" fmla="*/ 303019 w 1618512"/>
                <a:gd name="connsiteY222" fmla="*/ 1112872 h 1326524"/>
                <a:gd name="connsiteX223" fmla="*/ 285977 w 1618512"/>
                <a:gd name="connsiteY223" fmla="*/ 1122805 h 1326524"/>
                <a:gd name="connsiteX224" fmla="*/ 270690 w 1618512"/>
                <a:gd name="connsiteY224" fmla="*/ 1110340 h 1326524"/>
                <a:gd name="connsiteX225" fmla="*/ 287731 w 1618512"/>
                <a:gd name="connsiteY225" fmla="*/ 1100407 h 1326524"/>
                <a:gd name="connsiteX226" fmla="*/ 933021 w 1618512"/>
                <a:gd name="connsiteY226" fmla="*/ 1087811 h 1326524"/>
                <a:gd name="connsiteX227" fmla="*/ 944638 w 1618512"/>
                <a:gd name="connsiteY227" fmla="*/ 1090511 h 1326524"/>
                <a:gd name="connsiteX228" fmla="*/ 953344 w 1618512"/>
                <a:gd name="connsiteY228" fmla="*/ 1108211 h 1326524"/>
                <a:gd name="connsiteX229" fmla="*/ 933714 w 1618512"/>
                <a:gd name="connsiteY229" fmla="*/ 1110142 h 1326524"/>
                <a:gd name="connsiteX230" fmla="*/ 925008 w 1618512"/>
                <a:gd name="connsiteY230" fmla="*/ 1092444 h 1326524"/>
                <a:gd name="connsiteX231" fmla="*/ 933021 w 1618512"/>
                <a:gd name="connsiteY231" fmla="*/ 1087811 h 1326524"/>
                <a:gd name="connsiteX232" fmla="*/ 1000210 w 1618512"/>
                <a:gd name="connsiteY232" fmla="*/ 1087720 h 1326524"/>
                <a:gd name="connsiteX233" fmla="*/ 1015497 w 1618512"/>
                <a:gd name="connsiteY233" fmla="*/ 1100184 h 1326524"/>
                <a:gd name="connsiteX234" fmla="*/ 998456 w 1618512"/>
                <a:gd name="connsiteY234" fmla="*/ 1110117 h 1326524"/>
                <a:gd name="connsiteX235" fmla="*/ 983168 w 1618512"/>
                <a:gd name="connsiteY235" fmla="*/ 1097652 h 1326524"/>
                <a:gd name="connsiteX236" fmla="*/ 1000210 w 1618512"/>
                <a:gd name="connsiteY236" fmla="*/ 1087720 h 1326524"/>
                <a:gd name="connsiteX237" fmla="*/ 1075406 w 1618512"/>
                <a:gd name="connsiteY237" fmla="*/ 1085370 h 1326524"/>
                <a:gd name="connsiteX238" fmla="*/ 1090693 w 1618512"/>
                <a:gd name="connsiteY238" fmla="*/ 1097834 h 1326524"/>
                <a:gd name="connsiteX239" fmla="*/ 1073652 w 1618512"/>
                <a:gd name="connsiteY239" fmla="*/ 1107767 h 1326524"/>
                <a:gd name="connsiteX240" fmla="*/ 1058364 w 1618512"/>
                <a:gd name="connsiteY240" fmla="*/ 1095302 h 1326524"/>
                <a:gd name="connsiteX241" fmla="*/ 1075406 w 1618512"/>
                <a:gd name="connsiteY241" fmla="*/ 1085370 h 1326524"/>
                <a:gd name="connsiteX242" fmla="*/ 1299820 w 1618512"/>
                <a:gd name="connsiteY242" fmla="*/ 1085105 h 1326524"/>
                <a:gd name="connsiteX243" fmla="*/ 1311438 w 1618512"/>
                <a:gd name="connsiteY243" fmla="*/ 1087806 h 1326524"/>
                <a:gd name="connsiteX244" fmla="*/ 1320144 w 1618512"/>
                <a:gd name="connsiteY244" fmla="*/ 1105506 h 1326524"/>
                <a:gd name="connsiteX245" fmla="*/ 1300514 w 1618512"/>
                <a:gd name="connsiteY245" fmla="*/ 1107437 h 1326524"/>
                <a:gd name="connsiteX246" fmla="*/ 1291808 w 1618512"/>
                <a:gd name="connsiteY246" fmla="*/ 1089737 h 1326524"/>
                <a:gd name="connsiteX247" fmla="*/ 1299820 w 1618512"/>
                <a:gd name="connsiteY247" fmla="*/ 1085105 h 1326524"/>
                <a:gd name="connsiteX248" fmla="*/ 1367010 w 1618512"/>
                <a:gd name="connsiteY248" fmla="*/ 1085012 h 1326524"/>
                <a:gd name="connsiteX249" fmla="*/ 1382297 w 1618512"/>
                <a:gd name="connsiteY249" fmla="*/ 1097477 h 1326524"/>
                <a:gd name="connsiteX250" fmla="*/ 1365256 w 1618512"/>
                <a:gd name="connsiteY250" fmla="*/ 1107410 h 1326524"/>
                <a:gd name="connsiteX251" fmla="*/ 1349968 w 1618512"/>
                <a:gd name="connsiteY251" fmla="*/ 1094945 h 1326524"/>
                <a:gd name="connsiteX252" fmla="*/ 1367010 w 1618512"/>
                <a:gd name="connsiteY252" fmla="*/ 1085012 h 1326524"/>
                <a:gd name="connsiteX253" fmla="*/ 1448923 w 1618512"/>
                <a:gd name="connsiteY253" fmla="*/ 1081476 h 1326524"/>
                <a:gd name="connsiteX254" fmla="*/ 1440074 w 1618512"/>
                <a:gd name="connsiteY254" fmla="*/ 1090494 h 1326524"/>
                <a:gd name="connsiteX255" fmla="*/ 1440905 w 1618512"/>
                <a:gd name="connsiteY255" fmla="*/ 1085918 h 1326524"/>
                <a:gd name="connsiteX256" fmla="*/ 752064 w 1618512"/>
                <a:gd name="connsiteY256" fmla="*/ 1072210 h 1326524"/>
                <a:gd name="connsiteX257" fmla="*/ 767352 w 1618512"/>
                <a:gd name="connsiteY257" fmla="*/ 1084675 h 1326524"/>
                <a:gd name="connsiteX258" fmla="*/ 750310 w 1618512"/>
                <a:gd name="connsiteY258" fmla="*/ 1094607 h 1326524"/>
                <a:gd name="connsiteX259" fmla="*/ 735023 w 1618512"/>
                <a:gd name="connsiteY259" fmla="*/ 1082143 h 1326524"/>
                <a:gd name="connsiteX260" fmla="*/ 752064 w 1618512"/>
                <a:gd name="connsiteY260" fmla="*/ 1072210 h 1326524"/>
                <a:gd name="connsiteX261" fmla="*/ 505023 w 1618512"/>
                <a:gd name="connsiteY261" fmla="*/ 1068380 h 1326524"/>
                <a:gd name="connsiteX262" fmla="*/ 506954 w 1618512"/>
                <a:gd name="connsiteY262" fmla="*/ 1088011 h 1326524"/>
                <a:gd name="connsiteX263" fmla="*/ 489255 w 1618512"/>
                <a:gd name="connsiteY263" fmla="*/ 1096716 h 1326524"/>
                <a:gd name="connsiteX264" fmla="*/ 487323 w 1618512"/>
                <a:gd name="connsiteY264" fmla="*/ 1077087 h 1326524"/>
                <a:gd name="connsiteX265" fmla="*/ 505023 w 1618512"/>
                <a:gd name="connsiteY265" fmla="*/ 1068380 h 1326524"/>
                <a:gd name="connsiteX266" fmla="*/ 810467 w 1618512"/>
                <a:gd name="connsiteY266" fmla="*/ 1066384 h 1326524"/>
                <a:gd name="connsiteX267" fmla="*/ 820399 w 1618512"/>
                <a:gd name="connsiteY267" fmla="*/ 1083426 h 1326524"/>
                <a:gd name="connsiteX268" fmla="*/ 807935 w 1618512"/>
                <a:gd name="connsiteY268" fmla="*/ 1098713 h 1326524"/>
                <a:gd name="connsiteX269" fmla="*/ 800388 w 1618512"/>
                <a:gd name="connsiteY269" fmla="*/ 1093358 h 1326524"/>
                <a:gd name="connsiteX270" fmla="*/ 799496 w 1618512"/>
                <a:gd name="connsiteY270" fmla="*/ 1088990 h 1326524"/>
                <a:gd name="connsiteX271" fmla="*/ 797308 w 1618512"/>
                <a:gd name="connsiteY271" fmla="*/ 1089437 h 1326524"/>
                <a:gd name="connsiteX272" fmla="*/ 782021 w 1618512"/>
                <a:gd name="connsiteY272" fmla="*/ 1076972 h 1326524"/>
                <a:gd name="connsiteX273" fmla="*/ 799062 w 1618512"/>
                <a:gd name="connsiteY273" fmla="*/ 1067040 h 1326524"/>
                <a:gd name="connsiteX274" fmla="*/ 804814 w 1618512"/>
                <a:gd name="connsiteY274" fmla="*/ 1069189 h 1326524"/>
                <a:gd name="connsiteX275" fmla="*/ 637520 w 1618512"/>
                <a:gd name="connsiteY275" fmla="*/ 1065065 h 1326524"/>
                <a:gd name="connsiteX276" fmla="*/ 647954 w 1618512"/>
                <a:gd name="connsiteY276" fmla="*/ 1070845 h 1326524"/>
                <a:gd name="connsiteX277" fmla="*/ 651476 w 1618512"/>
                <a:gd name="connsiteY277" fmla="*/ 1090253 h 1326524"/>
                <a:gd name="connsiteX278" fmla="*/ 632068 w 1618512"/>
                <a:gd name="connsiteY278" fmla="*/ 1086731 h 1326524"/>
                <a:gd name="connsiteX279" fmla="*/ 628546 w 1618512"/>
                <a:gd name="connsiteY279" fmla="*/ 1067323 h 1326524"/>
                <a:gd name="connsiteX280" fmla="*/ 637520 w 1618512"/>
                <a:gd name="connsiteY280" fmla="*/ 1065065 h 1326524"/>
                <a:gd name="connsiteX281" fmla="*/ 1165862 w 1618512"/>
                <a:gd name="connsiteY281" fmla="*/ 1064333 h 1326524"/>
                <a:gd name="connsiteX282" fmla="*/ 1181150 w 1618512"/>
                <a:gd name="connsiteY282" fmla="*/ 1076799 h 1326524"/>
                <a:gd name="connsiteX283" fmla="*/ 1164108 w 1618512"/>
                <a:gd name="connsiteY283" fmla="*/ 1086731 h 1326524"/>
                <a:gd name="connsiteX284" fmla="*/ 1148821 w 1618512"/>
                <a:gd name="connsiteY284" fmla="*/ 1074266 h 1326524"/>
                <a:gd name="connsiteX285" fmla="*/ 1165862 w 1618512"/>
                <a:gd name="connsiteY285" fmla="*/ 1064333 h 1326524"/>
                <a:gd name="connsiteX286" fmla="*/ 942677 w 1618512"/>
                <a:gd name="connsiteY286" fmla="*/ 1057272 h 1326524"/>
                <a:gd name="connsiteX287" fmla="*/ 944609 w 1618512"/>
                <a:gd name="connsiteY287" fmla="*/ 1076903 h 1326524"/>
                <a:gd name="connsiteX288" fmla="*/ 926909 w 1618512"/>
                <a:gd name="connsiteY288" fmla="*/ 1085608 h 1326524"/>
                <a:gd name="connsiteX289" fmla="*/ 924978 w 1618512"/>
                <a:gd name="connsiteY289" fmla="*/ 1065978 h 1326524"/>
                <a:gd name="connsiteX290" fmla="*/ 942677 w 1618512"/>
                <a:gd name="connsiteY290" fmla="*/ 1057272 h 1326524"/>
                <a:gd name="connsiteX291" fmla="*/ 1248121 w 1618512"/>
                <a:gd name="connsiteY291" fmla="*/ 1055276 h 1326524"/>
                <a:gd name="connsiteX292" fmla="*/ 1258053 w 1618512"/>
                <a:gd name="connsiteY292" fmla="*/ 1072317 h 1326524"/>
                <a:gd name="connsiteX293" fmla="*/ 1245589 w 1618512"/>
                <a:gd name="connsiteY293" fmla="*/ 1087605 h 1326524"/>
                <a:gd name="connsiteX294" fmla="*/ 1235657 w 1618512"/>
                <a:gd name="connsiteY294" fmla="*/ 1070563 h 1326524"/>
                <a:gd name="connsiteX295" fmla="*/ 1248121 w 1618512"/>
                <a:gd name="connsiteY295" fmla="*/ 1055276 h 1326524"/>
                <a:gd name="connsiteX296" fmla="*/ 1075174 w 1618512"/>
                <a:gd name="connsiteY296" fmla="*/ 1053957 h 1326524"/>
                <a:gd name="connsiteX297" fmla="*/ 1085607 w 1618512"/>
                <a:gd name="connsiteY297" fmla="*/ 1059737 h 1326524"/>
                <a:gd name="connsiteX298" fmla="*/ 1089129 w 1618512"/>
                <a:gd name="connsiteY298" fmla="*/ 1079145 h 1326524"/>
                <a:gd name="connsiteX299" fmla="*/ 1069721 w 1618512"/>
                <a:gd name="connsiteY299" fmla="*/ 1075623 h 1326524"/>
                <a:gd name="connsiteX300" fmla="*/ 1066199 w 1618512"/>
                <a:gd name="connsiteY300" fmla="*/ 1056215 h 1326524"/>
                <a:gd name="connsiteX301" fmla="*/ 1075174 w 1618512"/>
                <a:gd name="connsiteY301" fmla="*/ 1053957 h 1326524"/>
                <a:gd name="connsiteX302" fmla="*/ 1124893 w 1618512"/>
                <a:gd name="connsiteY302" fmla="*/ 1051750 h 1326524"/>
                <a:gd name="connsiteX303" fmla="*/ 1134826 w 1618512"/>
                <a:gd name="connsiteY303" fmla="*/ 1068791 h 1326524"/>
                <a:gd name="connsiteX304" fmla="*/ 1122361 w 1618512"/>
                <a:gd name="connsiteY304" fmla="*/ 1084079 h 1326524"/>
                <a:gd name="connsiteX305" fmla="*/ 1112428 w 1618512"/>
                <a:gd name="connsiteY305" fmla="*/ 1067037 h 1326524"/>
                <a:gd name="connsiteX306" fmla="*/ 1124893 w 1618512"/>
                <a:gd name="connsiteY306" fmla="*/ 1051750 h 1326524"/>
                <a:gd name="connsiteX307" fmla="*/ 389374 w 1618512"/>
                <a:gd name="connsiteY307" fmla="*/ 1049556 h 1326524"/>
                <a:gd name="connsiteX308" fmla="*/ 399807 w 1618512"/>
                <a:gd name="connsiteY308" fmla="*/ 1055336 h 1326524"/>
                <a:gd name="connsiteX309" fmla="*/ 403329 w 1618512"/>
                <a:gd name="connsiteY309" fmla="*/ 1074744 h 1326524"/>
                <a:gd name="connsiteX310" fmla="*/ 383921 w 1618512"/>
                <a:gd name="connsiteY310" fmla="*/ 1071222 h 1326524"/>
                <a:gd name="connsiteX311" fmla="*/ 380399 w 1618512"/>
                <a:gd name="connsiteY311" fmla="*/ 1051814 h 1326524"/>
                <a:gd name="connsiteX312" fmla="*/ 389374 w 1618512"/>
                <a:gd name="connsiteY312" fmla="*/ 1049556 h 1326524"/>
                <a:gd name="connsiteX313" fmla="*/ 310415 w 1618512"/>
                <a:gd name="connsiteY313" fmla="*/ 1049465 h 1326524"/>
                <a:gd name="connsiteX314" fmla="*/ 320348 w 1618512"/>
                <a:gd name="connsiteY314" fmla="*/ 1066506 h 1326524"/>
                <a:gd name="connsiteX315" fmla="*/ 307883 w 1618512"/>
                <a:gd name="connsiteY315" fmla="*/ 1081794 h 1326524"/>
                <a:gd name="connsiteX316" fmla="*/ 297950 w 1618512"/>
                <a:gd name="connsiteY316" fmla="*/ 1064752 h 1326524"/>
                <a:gd name="connsiteX317" fmla="*/ 310415 w 1618512"/>
                <a:gd name="connsiteY317" fmla="*/ 1049465 h 1326524"/>
                <a:gd name="connsiteX318" fmla="*/ 237206 w 1618512"/>
                <a:gd name="connsiteY318" fmla="*/ 1047269 h 1326524"/>
                <a:gd name="connsiteX319" fmla="*/ 248380 w 1618512"/>
                <a:gd name="connsiteY319" fmla="*/ 1051445 h 1326524"/>
                <a:gd name="connsiteX320" fmla="*/ 249205 w 1618512"/>
                <a:gd name="connsiteY320" fmla="*/ 1053110 h 1326524"/>
                <a:gd name="connsiteX321" fmla="*/ 256876 w 1618512"/>
                <a:gd name="connsiteY321" fmla="*/ 1052871 h 1326524"/>
                <a:gd name="connsiteX322" fmla="*/ 258808 w 1618512"/>
                <a:gd name="connsiteY322" fmla="*/ 1072502 h 1326524"/>
                <a:gd name="connsiteX323" fmla="*/ 241108 w 1618512"/>
                <a:gd name="connsiteY323" fmla="*/ 1081207 h 1326524"/>
                <a:gd name="connsiteX324" fmla="*/ 236476 w 1618512"/>
                <a:gd name="connsiteY324" fmla="*/ 1073195 h 1326524"/>
                <a:gd name="connsiteX325" fmla="*/ 237388 w 1618512"/>
                <a:gd name="connsiteY325" fmla="*/ 1069272 h 1326524"/>
                <a:gd name="connsiteX326" fmla="*/ 235452 w 1618512"/>
                <a:gd name="connsiteY326" fmla="*/ 1069666 h 1326524"/>
                <a:gd name="connsiteX327" fmla="*/ 220164 w 1618512"/>
                <a:gd name="connsiteY327" fmla="*/ 1057202 h 1326524"/>
                <a:gd name="connsiteX328" fmla="*/ 237206 w 1618512"/>
                <a:gd name="connsiteY328" fmla="*/ 1047269 h 1326524"/>
                <a:gd name="connsiteX329" fmla="*/ 858594 w 1618512"/>
                <a:gd name="connsiteY329" fmla="*/ 1046711 h 1326524"/>
                <a:gd name="connsiteX330" fmla="*/ 873882 w 1618512"/>
                <a:gd name="connsiteY330" fmla="*/ 1059175 h 1326524"/>
                <a:gd name="connsiteX331" fmla="*/ 869244 w 1618512"/>
                <a:gd name="connsiteY331" fmla="*/ 1065713 h 1326524"/>
                <a:gd name="connsiteX332" fmla="*/ 874258 w 1618512"/>
                <a:gd name="connsiteY332" fmla="*/ 1064689 h 1326524"/>
                <a:gd name="connsiteX333" fmla="*/ 889546 w 1618512"/>
                <a:gd name="connsiteY333" fmla="*/ 1077154 h 1326524"/>
                <a:gd name="connsiteX334" fmla="*/ 872504 w 1618512"/>
                <a:gd name="connsiteY334" fmla="*/ 1087087 h 1326524"/>
                <a:gd name="connsiteX335" fmla="*/ 857217 w 1618512"/>
                <a:gd name="connsiteY335" fmla="*/ 1074622 h 1326524"/>
                <a:gd name="connsiteX336" fmla="*/ 861854 w 1618512"/>
                <a:gd name="connsiteY336" fmla="*/ 1068084 h 1326524"/>
                <a:gd name="connsiteX337" fmla="*/ 856840 w 1618512"/>
                <a:gd name="connsiteY337" fmla="*/ 1069108 h 1326524"/>
                <a:gd name="connsiteX338" fmla="*/ 841553 w 1618512"/>
                <a:gd name="connsiteY338" fmla="*/ 1056643 h 1326524"/>
                <a:gd name="connsiteX339" fmla="*/ 858594 w 1618512"/>
                <a:gd name="connsiteY339" fmla="*/ 1046711 h 1326524"/>
                <a:gd name="connsiteX340" fmla="*/ 183642 w 1618512"/>
                <a:gd name="connsiteY340" fmla="*/ 1046364 h 1326524"/>
                <a:gd name="connsiteX341" fmla="*/ 183966 w 1618512"/>
                <a:gd name="connsiteY341" fmla="*/ 1046485 h 1326524"/>
                <a:gd name="connsiteX342" fmla="*/ 184149 w 1618512"/>
                <a:gd name="connsiteY342" fmla="*/ 1046853 h 1326524"/>
                <a:gd name="connsiteX343" fmla="*/ 539498 w 1618512"/>
                <a:gd name="connsiteY343" fmla="*/ 1045393 h 1326524"/>
                <a:gd name="connsiteX344" fmla="*/ 551116 w 1618512"/>
                <a:gd name="connsiteY344" fmla="*/ 1048094 h 1326524"/>
                <a:gd name="connsiteX345" fmla="*/ 554414 w 1618512"/>
                <a:gd name="connsiteY345" fmla="*/ 1054799 h 1326524"/>
                <a:gd name="connsiteX346" fmla="*/ 562320 w 1618512"/>
                <a:gd name="connsiteY346" fmla="*/ 1050875 h 1326524"/>
                <a:gd name="connsiteX347" fmla="*/ 572253 w 1618512"/>
                <a:gd name="connsiteY347" fmla="*/ 1067917 h 1326524"/>
                <a:gd name="connsiteX348" fmla="*/ 559788 w 1618512"/>
                <a:gd name="connsiteY348" fmla="*/ 1083204 h 1326524"/>
                <a:gd name="connsiteX349" fmla="*/ 552240 w 1618512"/>
                <a:gd name="connsiteY349" fmla="*/ 1077849 h 1326524"/>
                <a:gd name="connsiteX350" fmla="*/ 550671 w 1618512"/>
                <a:gd name="connsiteY350" fmla="*/ 1070160 h 1326524"/>
                <a:gd name="connsiteX351" fmla="*/ 540192 w 1618512"/>
                <a:gd name="connsiteY351" fmla="*/ 1067725 h 1326524"/>
                <a:gd name="connsiteX352" fmla="*/ 531486 w 1618512"/>
                <a:gd name="connsiteY352" fmla="*/ 1050025 h 1326524"/>
                <a:gd name="connsiteX353" fmla="*/ 539498 w 1618512"/>
                <a:gd name="connsiteY353" fmla="*/ 1045393 h 1326524"/>
                <a:gd name="connsiteX354" fmla="*/ 691016 w 1618512"/>
                <a:gd name="connsiteY354" fmla="*/ 1040425 h 1326524"/>
                <a:gd name="connsiteX355" fmla="*/ 699992 w 1618512"/>
                <a:gd name="connsiteY355" fmla="*/ 1042684 h 1326524"/>
                <a:gd name="connsiteX356" fmla="*/ 696469 w 1618512"/>
                <a:gd name="connsiteY356" fmla="*/ 1062092 h 1326524"/>
                <a:gd name="connsiteX357" fmla="*/ 677061 w 1618512"/>
                <a:gd name="connsiteY357" fmla="*/ 1065615 h 1326524"/>
                <a:gd name="connsiteX358" fmla="*/ 680583 w 1618512"/>
                <a:gd name="connsiteY358" fmla="*/ 1046206 h 1326524"/>
                <a:gd name="connsiteX359" fmla="*/ 691016 w 1618512"/>
                <a:gd name="connsiteY359" fmla="*/ 1040425 h 1326524"/>
                <a:gd name="connsiteX360" fmla="*/ 923745 w 1618512"/>
                <a:gd name="connsiteY360" fmla="*/ 1031071 h 1326524"/>
                <a:gd name="connsiteX361" fmla="*/ 933677 w 1618512"/>
                <a:gd name="connsiteY361" fmla="*/ 1048112 h 1326524"/>
                <a:gd name="connsiteX362" fmla="*/ 921213 w 1618512"/>
                <a:gd name="connsiteY362" fmla="*/ 1063400 h 1326524"/>
                <a:gd name="connsiteX363" fmla="*/ 911281 w 1618512"/>
                <a:gd name="connsiteY363" fmla="*/ 1046358 h 1326524"/>
                <a:gd name="connsiteX364" fmla="*/ 923745 w 1618512"/>
                <a:gd name="connsiteY364" fmla="*/ 1031071 h 1326524"/>
                <a:gd name="connsiteX365" fmla="*/ 1048796 w 1618512"/>
                <a:gd name="connsiteY365" fmla="*/ 1027899 h 1326524"/>
                <a:gd name="connsiteX366" fmla="*/ 1050728 w 1618512"/>
                <a:gd name="connsiteY366" fmla="*/ 1047528 h 1326524"/>
                <a:gd name="connsiteX367" fmla="*/ 1033028 w 1618512"/>
                <a:gd name="connsiteY367" fmla="*/ 1056234 h 1326524"/>
                <a:gd name="connsiteX368" fmla="*/ 1031097 w 1618512"/>
                <a:gd name="connsiteY368" fmla="*/ 1036604 h 1326524"/>
                <a:gd name="connsiteX369" fmla="*/ 1048796 w 1618512"/>
                <a:gd name="connsiteY369" fmla="*/ 1027899 h 1326524"/>
                <a:gd name="connsiteX370" fmla="*/ 1354240 w 1618512"/>
                <a:gd name="connsiteY370" fmla="*/ 1025902 h 1326524"/>
                <a:gd name="connsiteX371" fmla="*/ 1364173 w 1618512"/>
                <a:gd name="connsiteY371" fmla="*/ 1042943 h 1326524"/>
                <a:gd name="connsiteX372" fmla="*/ 1351708 w 1618512"/>
                <a:gd name="connsiteY372" fmla="*/ 1058231 h 1326524"/>
                <a:gd name="connsiteX373" fmla="*/ 1341775 w 1618512"/>
                <a:gd name="connsiteY373" fmla="*/ 1041189 h 1326524"/>
                <a:gd name="connsiteX374" fmla="*/ 1354240 w 1618512"/>
                <a:gd name="connsiteY374" fmla="*/ 1025902 h 1326524"/>
                <a:gd name="connsiteX375" fmla="*/ 1181293 w 1618512"/>
                <a:gd name="connsiteY375" fmla="*/ 1024582 h 1326524"/>
                <a:gd name="connsiteX376" fmla="*/ 1191727 w 1618512"/>
                <a:gd name="connsiteY376" fmla="*/ 1030363 h 1326524"/>
                <a:gd name="connsiteX377" fmla="*/ 1195249 w 1618512"/>
                <a:gd name="connsiteY377" fmla="*/ 1049771 h 1326524"/>
                <a:gd name="connsiteX378" fmla="*/ 1175841 w 1618512"/>
                <a:gd name="connsiteY378" fmla="*/ 1046249 h 1326524"/>
                <a:gd name="connsiteX379" fmla="*/ 1172319 w 1618512"/>
                <a:gd name="connsiteY379" fmla="*/ 1026842 h 1326524"/>
                <a:gd name="connsiteX380" fmla="*/ 1181293 w 1618512"/>
                <a:gd name="connsiteY380" fmla="*/ 1024582 h 1326524"/>
                <a:gd name="connsiteX381" fmla="*/ 739294 w 1618512"/>
                <a:gd name="connsiteY381" fmla="*/ 1013098 h 1326524"/>
                <a:gd name="connsiteX382" fmla="*/ 749226 w 1618512"/>
                <a:gd name="connsiteY382" fmla="*/ 1030140 h 1326524"/>
                <a:gd name="connsiteX383" fmla="*/ 736762 w 1618512"/>
                <a:gd name="connsiteY383" fmla="*/ 1045427 h 1326524"/>
                <a:gd name="connsiteX384" fmla="*/ 726830 w 1618512"/>
                <a:gd name="connsiteY384" fmla="*/ 1028386 h 1326524"/>
                <a:gd name="connsiteX385" fmla="*/ 739294 w 1618512"/>
                <a:gd name="connsiteY385" fmla="*/ 1013098 h 1326524"/>
                <a:gd name="connsiteX386" fmla="*/ 562585 w 1618512"/>
                <a:gd name="connsiteY386" fmla="*/ 1009339 h 1326524"/>
                <a:gd name="connsiteX387" fmla="*/ 572517 w 1618512"/>
                <a:gd name="connsiteY387" fmla="*/ 1026380 h 1326524"/>
                <a:gd name="connsiteX388" fmla="*/ 560053 w 1618512"/>
                <a:gd name="connsiteY388" fmla="*/ 1041668 h 1326524"/>
                <a:gd name="connsiteX389" fmla="*/ 550121 w 1618512"/>
                <a:gd name="connsiteY389" fmla="*/ 1024626 h 1326524"/>
                <a:gd name="connsiteX390" fmla="*/ 562585 w 1618512"/>
                <a:gd name="connsiteY390" fmla="*/ 1009339 h 1326524"/>
                <a:gd name="connsiteX391" fmla="*/ 361436 w 1618512"/>
                <a:gd name="connsiteY391" fmla="*/ 988660 h 1326524"/>
                <a:gd name="connsiteX392" fmla="*/ 371369 w 1618512"/>
                <a:gd name="connsiteY392" fmla="*/ 1005701 h 1326524"/>
                <a:gd name="connsiteX393" fmla="*/ 358904 w 1618512"/>
                <a:gd name="connsiteY393" fmla="*/ 1020989 h 1326524"/>
                <a:gd name="connsiteX394" fmla="*/ 348971 w 1618512"/>
                <a:gd name="connsiteY394" fmla="*/ 1003947 h 1326524"/>
                <a:gd name="connsiteX395" fmla="*/ 361436 w 1618512"/>
                <a:gd name="connsiteY395" fmla="*/ 988660 h 1326524"/>
                <a:gd name="connsiteX396" fmla="*/ 1387176 w 1618512"/>
                <a:gd name="connsiteY396" fmla="*/ 976671 h 1326524"/>
                <a:gd name="connsiteX397" fmla="*/ 1389108 w 1618512"/>
                <a:gd name="connsiteY397" fmla="*/ 996302 h 1326524"/>
                <a:gd name="connsiteX398" fmla="*/ 1371408 w 1618512"/>
                <a:gd name="connsiteY398" fmla="*/ 1005007 h 1326524"/>
                <a:gd name="connsiteX399" fmla="*/ 1369477 w 1618512"/>
                <a:gd name="connsiteY399" fmla="*/ 985378 h 1326524"/>
                <a:gd name="connsiteX400" fmla="*/ 1387176 w 1618512"/>
                <a:gd name="connsiteY400" fmla="*/ 976671 h 1326524"/>
                <a:gd name="connsiteX401" fmla="*/ 1519674 w 1618512"/>
                <a:gd name="connsiteY401" fmla="*/ 973356 h 1326524"/>
                <a:gd name="connsiteX402" fmla="*/ 1530107 w 1618512"/>
                <a:gd name="connsiteY402" fmla="*/ 979136 h 1326524"/>
                <a:gd name="connsiteX403" fmla="*/ 1530194 w 1618512"/>
                <a:gd name="connsiteY403" fmla="*/ 979613 h 1326524"/>
                <a:gd name="connsiteX404" fmla="*/ 1518894 w 1618512"/>
                <a:gd name="connsiteY404" fmla="*/ 997611 h 1326524"/>
                <a:gd name="connsiteX405" fmla="*/ 1514221 w 1618512"/>
                <a:gd name="connsiteY405" fmla="*/ 995022 h 1326524"/>
                <a:gd name="connsiteX406" fmla="*/ 1510699 w 1618512"/>
                <a:gd name="connsiteY406" fmla="*/ 975614 h 1326524"/>
                <a:gd name="connsiteX407" fmla="*/ 1519674 w 1618512"/>
                <a:gd name="connsiteY407" fmla="*/ 973356 h 1326524"/>
                <a:gd name="connsiteX408" fmla="*/ 1440715 w 1618512"/>
                <a:gd name="connsiteY408" fmla="*/ 973265 h 1326524"/>
                <a:gd name="connsiteX409" fmla="*/ 1450648 w 1618512"/>
                <a:gd name="connsiteY409" fmla="*/ 990306 h 1326524"/>
                <a:gd name="connsiteX410" fmla="*/ 1438183 w 1618512"/>
                <a:gd name="connsiteY410" fmla="*/ 1005594 h 1326524"/>
                <a:gd name="connsiteX411" fmla="*/ 1428250 w 1618512"/>
                <a:gd name="connsiteY411" fmla="*/ 988552 h 1326524"/>
                <a:gd name="connsiteX412" fmla="*/ 1440715 w 1618512"/>
                <a:gd name="connsiteY412" fmla="*/ 973265 h 1326524"/>
                <a:gd name="connsiteX413" fmla="*/ 1303093 w 1618512"/>
                <a:gd name="connsiteY413" fmla="*/ 966110 h 1326524"/>
                <a:gd name="connsiteX414" fmla="*/ 1318381 w 1618512"/>
                <a:gd name="connsiteY414" fmla="*/ 978574 h 1326524"/>
                <a:gd name="connsiteX415" fmla="*/ 1301339 w 1618512"/>
                <a:gd name="connsiteY415" fmla="*/ 988507 h 1326524"/>
                <a:gd name="connsiteX416" fmla="*/ 1286052 w 1618512"/>
                <a:gd name="connsiteY416" fmla="*/ 976043 h 1326524"/>
                <a:gd name="connsiteX417" fmla="*/ 1303093 w 1618512"/>
                <a:gd name="connsiteY417" fmla="*/ 966110 h 1326524"/>
                <a:gd name="connsiteX418" fmla="*/ 983998 w 1618512"/>
                <a:gd name="connsiteY418" fmla="*/ 964792 h 1326524"/>
                <a:gd name="connsiteX419" fmla="*/ 995616 w 1618512"/>
                <a:gd name="connsiteY419" fmla="*/ 967492 h 1326524"/>
                <a:gd name="connsiteX420" fmla="*/ 1004322 w 1618512"/>
                <a:gd name="connsiteY420" fmla="*/ 985191 h 1326524"/>
                <a:gd name="connsiteX421" fmla="*/ 984692 w 1618512"/>
                <a:gd name="connsiteY421" fmla="*/ 987123 h 1326524"/>
                <a:gd name="connsiteX422" fmla="*/ 975986 w 1618512"/>
                <a:gd name="connsiteY422" fmla="*/ 969423 h 1326524"/>
                <a:gd name="connsiteX423" fmla="*/ 983998 w 1618512"/>
                <a:gd name="connsiteY423" fmla="*/ 964792 h 1326524"/>
                <a:gd name="connsiteX424" fmla="*/ 1051188 w 1618512"/>
                <a:gd name="connsiteY424" fmla="*/ 964699 h 1326524"/>
                <a:gd name="connsiteX425" fmla="*/ 1066476 w 1618512"/>
                <a:gd name="connsiteY425" fmla="*/ 977164 h 1326524"/>
                <a:gd name="connsiteX426" fmla="*/ 1049434 w 1618512"/>
                <a:gd name="connsiteY426" fmla="*/ 987097 h 1326524"/>
                <a:gd name="connsiteX427" fmla="*/ 1034147 w 1618512"/>
                <a:gd name="connsiteY427" fmla="*/ 974632 h 1326524"/>
                <a:gd name="connsiteX428" fmla="*/ 1051188 w 1618512"/>
                <a:gd name="connsiteY428" fmla="*/ 964699 h 1326524"/>
                <a:gd name="connsiteX429" fmla="*/ 488615 w 1618512"/>
                <a:gd name="connsiteY429" fmla="*/ 963824 h 1326524"/>
                <a:gd name="connsiteX430" fmla="*/ 503903 w 1618512"/>
                <a:gd name="connsiteY430" fmla="*/ 976288 h 1326524"/>
                <a:gd name="connsiteX431" fmla="*/ 486861 w 1618512"/>
                <a:gd name="connsiteY431" fmla="*/ 986221 h 1326524"/>
                <a:gd name="connsiteX432" fmla="*/ 471574 w 1618512"/>
                <a:gd name="connsiteY432" fmla="*/ 973756 h 1326524"/>
                <a:gd name="connsiteX433" fmla="*/ 488615 w 1618512"/>
                <a:gd name="connsiteY433" fmla="*/ 963824 h 1326524"/>
                <a:gd name="connsiteX434" fmla="*/ 169520 w 1618512"/>
                <a:gd name="connsiteY434" fmla="*/ 962507 h 1326524"/>
                <a:gd name="connsiteX435" fmla="*/ 181138 w 1618512"/>
                <a:gd name="connsiteY435" fmla="*/ 965207 h 1326524"/>
                <a:gd name="connsiteX436" fmla="*/ 189844 w 1618512"/>
                <a:gd name="connsiteY436" fmla="*/ 982907 h 1326524"/>
                <a:gd name="connsiteX437" fmla="*/ 170214 w 1618512"/>
                <a:gd name="connsiteY437" fmla="*/ 984838 h 1326524"/>
                <a:gd name="connsiteX438" fmla="*/ 161508 w 1618512"/>
                <a:gd name="connsiteY438" fmla="*/ 967138 h 1326524"/>
                <a:gd name="connsiteX439" fmla="*/ 169520 w 1618512"/>
                <a:gd name="connsiteY439" fmla="*/ 962507 h 1326524"/>
                <a:gd name="connsiteX440" fmla="*/ 1135516 w 1618512"/>
                <a:gd name="connsiteY440" fmla="*/ 959825 h 1326524"/>
                <a:gd name="connsiteX441" fmla="*/ 1144491 w 1618512"/>
                <a:gd name="connsiteY441" fmla="*/ 962083 h 1326524"/>
                <a:gd name="connsiteX442" fmla="*/ 1141732 w 1618512"/>
                <a:gd name="connsiteY442" fmla="*/ 977282 h 1326524"/>
                <a:gd name="connsiteX443" fmla="*/ 1149111 w 1618512"/>
                <a:gd name="connsiteY443" fmla="*/ 973621 h 1326524"/>
                <a:gd name="connsiteX444" fmla="*/ 1159044 w 1618512"/>
                <a:gd name="connsiteY444" fmla="*/ 990663 h 1326524"/>
                <a:gd name="connsiteX445" fmla="*/ 1146579 w 1618512"/>
                <a:gd name="connsiteY445" fmla="*/ 1005950 h 1326524"/>
                <a:gd name="connsiteX446" fmla="*/ 1136646 w 1618512"/>
                <a:gd name="connsiteY446" fmla="*/ 988909 h 1326524"/>
                <a:gd name="connsiteX447" fmla="*/ 1139013 w 1618512"/>
                <a:gd name="connsiteY447" fmla="*/ 982575 h 1326524"/>
                <a:gd name="connsiteX448" fmla="*/ 1130535 w 1618512"/>
                <a:gd name="connsiteY448" fmla="*/ 987272 h 1326524"/>
                <a:gd name="connsiteX449" fmla="*/ 1121561 w 1618512"/>
                <a:gd name="connsiteY449" fmla="*/ 985013 h 1326524"/>
                <a:gd name="connsiteX450" fmla="*/ 1125083 w 1618512"/>
                <a:gd name="connsiteY450" fmla="*/ 965606 h 1326524"/>
                <a:gd name="connsiteX451" fmla="*/ 1135516 w 1618512"/>
                <a:gd name="connsiteY451" fmla="*/ 959825 h 1326524"/>
                <a:gd name="connsiteX452" fmla="*/ 1239567 w 1618512"/>
                <a:gd name="connsiteY452" fmla="*/ 952586 h 1326524"/>
                <a:gd name="connsiteX453" fmla="*/ 1249499 w 1618512"/>
                <a:gd name="connsiteY453" fmla="*/ 969627 h 1326524"/>
                <a:gd name="connsiteX454" fmla="*/ 1237035 w 1618512"/>
                <a:gd name="connsiteY454" fmla="*/ 984915 h 1326524"/>
                <a:gd name="connsiteX455" fmla="*/ 1227103 w 1618512"/>
                <a:gd name="connsiteY455" fmla="*/ 967873 h 1326524"/>
                <a:gd name="connsiteX456" fmla="*/ 1239567 w 1618512"/>
                <a:gd name="connsiteY456" fmla="*/ 952586 h 1326524"/>
                <a:gd name="connsiteX457" fmla="*/ 850040 w 1618512"/>
                <a:gd name="connsiteY457" fmla="*/ 944020 h 1326524"/>
                <a:gd name="connsiteX458" fmla="*/ 865327 w 1618512"/>
                <a:gd name="connsiteY458" fmla="*/ 956485 h 1326524"/>
                <a:gd name="connsiteX459" fmla="*/ 848286 w 1618512"/>
                <a:gd name="connsiteY459" fmla="*/ 966418 h 1326524"/>
                <a:gd name="connsiteX460" fmla="*/ 832998 w 1618512"/>
                <a:gd name="connsiteY460" fmla="*/ 953953 h 1326524"/>
                <a:gd name="connsiteX461" fmla="*/ 850040 w 1618512"/>
                <a:gd name="connsiteY461" fmla="*/ 944020 h 1326524"/>
                <a:gd name="connsiteX462" fmla="*/ 626855 w 1618512"/>
                <a:gd name="connsiteY462" fmla="*/ 936959 h 1326524"/>
                <a:gd name="connsiteX463" fmla="*/ 628786 w 1618512"/>
                <a:gd name="connsiteY463" fmla="*/ 956589 h 1326524"/>
                <a:gd name="connsiteX464" fmla="*/ 611087 w 1618512"/>
                <a:gd name="connsiteY464" fmla="*/ 965295 h 1326524"/>
                <a:gd name="connsiteX465" fmla="*/ 609155 w 1618512"/>
                <a:gd name="connsiteY465" fmla="*/ 945666 h 1326524"/>
                <a:gd name="connsiteX466" fmla="*/ 626855 w 1618512"/>
                <a:gd name="connsiteY466" fmla="*/ 936959 h 1326524"/>
                <a:gd name="connsiteX467" fmla="*/ 310911 w 1618512"/>
                <a:gd name="connsiteY467" fmla="*/ 935521 h 1326524"/>
                <a:gd name="connsiteX468" fmla="*/ 320844 w 1618512"/>
                <a:gd name="connsiteY468" fmla="*/ 952562 h 1326524"/>
                <a:gd name="connsiteX469" fmla="*/ 318448 w 1618512"/>
                <a:gd name="connsiteY469" fmla="*/ 958975 h 1326524"/>
                <a:gd name="connsiteX470" fmla="*/ 321039 w 1618512"/>
                <a:gd name="connsiteY470" fmla="*/ 957539 h 1326524"/>
                <a:gd name="connsiteX471" fmla="*/ 330013 w 1618512"/>
                <a:gd name="connsiteY471" fmla="*/ 959797 h 1326524"/>
                <a:gd name="connsiteX472" fmla="*/ 326491 w 1618512"/>
                <a:gd name="connsiteY472" fmla="*/ 979205 h 1326524"/>
                <a:gd name="connsiteX473" fmla="*/ 307083 w 1618512"/>
                <a:gd name="connsiteY473" fmla="*/ 982727 h 1326524"/>
                <a:gd name="connsiteX474" fmla="*/ 309922 w 1618512"/>
                <a:gd name="connsiteY474" fmla="*/ 967084 h 1326524"/>
                <a:gd name="connsiteX475" fmla="*/ 308379 w 1618512"/>
                <a:gd name="connsiteY475" fmla="*/ 967850 h 1326524"/>
                <a:gd name="connsiteX476" fmla="*/ 298446 w 1618512"/>
                <a:gd name="connsiteY476" fmla="*/ 950808 h 1326524"/>
                <a:gd name="connsiteX477" fmla="*/ 310911 w 1618512"/>
                <a:gd name="connsiteY477" fmla="*/ 935521 h 1326524"/>
                <a:gd name="connsiteX478" fmla="*/ 932299 w 1618512"/>
                <a:gd name="connsiteY478" fmla="*/ 934963 h 1326524"/>
                <a:gd name="connsiteX479" fmla="*/ 942231 w 1618512"/>
                <a:gd name="connsiteY479" fmla="*/ 952005 h 1326524"/>
                <a:gd name="connsiteX480" fmla="*/ 940496 w 1618512"/>
                <a:gd name="connsiteY480" fmla="*/ 956647 h 1326524"/>
                <a:gd name="connsiteX481" fmla="*/ 947963 w 1618512"/>
                <a:gd name="connsiteY481" fmla="*/ 952942 h 1326524"/>
                <a:gd name="connsiteX482" fmla="*/ 957895 w 1618512"/>
                <a:gd name="connsiteY482" fmla="*/ 969983 h 1326524"/>
                <a:gd name="connsiteX483" fmla="*/ 945431 w 1618512"/>
                <a:gd name="connsiteY483" fmla="*/ 985271 h 1326524"/>
                <a:gd name="connsiteX484" fmla="*/ 935499 w 1618512"/>
                <a:gd name="connsiteY484" fmla="*/ 968229 h 1326524"/>
                <a:gd name="connsiteX485" fmla="*/ 937234 w 1618512"/>
                <a:gd name="connsiteY485" fmla="*/ 963586 h 1326524"/>
                <a:gd name="connsiteX486" fmla="*/ 929767 w 1618512"/>
                <a:gd name="connsiteY486" fmla="*/ 967292 h 1326524"/>
                <a:gd name="connsiteX487" fmla="*/ 919835 w 1618512"/>
                <a:gd name="connsiteY487" fmla="*/ 950251 h 1326524"/>
                <a:gd name="connsiteX488" fmla="*/ 932299 w 1618512"/>
                <a:gd name="connsiteY488" fmla="*/ 934963 h 1326524"/>
                <a:gd name="connsiteX489" fmla="*/ 246499 w 1618512"/>
                <a:gd name="connsiteY489" fmla="*/ 930561 h 1326524"/>
                <a:gd name="connsiteX490" fmla="*/ 256431 w 1618512"/>
                <a:gd name="connsiteY490" fmla="*/ 947603 h 1326524"/>
                <a:gd name="connsiteX491" fmla="*/ 243968 w 1618512"/>
                <a:gd name="connsiteY491" fmla="*/ 962890 h 1326524"/>
                <a:gd name="connsiteX492" fmla="*/ 234035 w 1618512"/>
                <a:gd name="connsiteY492" fmla="*/ 945849 h 1326524"/>
                <a:gd name="connsiteX493" fmla="*/ 246499 w 1618512"/>
                <a:gd name="connsiteY493" fmla="*/ 930561 h 1326524"/>
                <a:gd name="connsiteX494" fmla="*/ 740785 w 1618512"/>
                <a:gd name="connsiteY494" fmla="*/ 923699 h 1326524"/>
                <a:gd name="connsiteX495" fmla="*/ 754485 w 1618512"/>
                <a:gd name="connsiteY495" fmla="*/ 934869 h 1326524"/>
                <a:gd name="connsiteX496" fmla="*/ 759352 w 1618512"/>
                <a:gd name="connsiteY496" fmla="*/ 933644 h 1326524"/>
                <a:gd name="connsiteX497" fmla="*/ 769786 w 1618512"/>
                <a:gd name="connsiteY497" fmla="*/ 939424 h 1326524"/>
                <a:gd name="connsiteX498" fmla="*/ 773308 w 1618512"/>
                <a:gd name="connsiteY498" fmla="*/ 958832 h 1326524"/>
                <a:gd name="connsiteX499" fmla="*/ 753900 w 1618512"/>
                <a:gd name="connsiteY499" fmla="*/ 955310 h 1326524"/>
                <a:gd name="connsiteX500" fmla="*/ 751576 w 1618512"/>
                <a:gd name="connsiteY500" fmla="*/ 942502 h 1326524"/>
                <a:gd name="connsiteX501" fmla="*/ 750718 w 1618512"/>
                <a:gd name="connsiteY501" fmla="*/ 943711 h 1326524"/>
                <a:gd name="connsiteX502" fmla="*/ 739031 w 1618512"/>
                <a:gd name="connsiteY502" fmla="*/ 946096 h 1326524"/>
                <a:gd name="connsiteX503" fmla="*/ 723744 w 1618512"/>
                <a:gd name="connsiteY503" fmla="*/ 933632 h 1326524"/>
                <a:gd name="connsiteX504" fmla="*/ 740785 w 1618512"/>
                <a:gd name="connsiteY504" fmla="*/ 923699 h 1326524"/>
                <a:gd name="connsiteX505" fmla="*/ 421689 w 1618512"/>
                <a:gd name="connsiteY505" fmla="*/ 922381 h 1326524"/>
                <a:gd name="connsiteX506" fmla="*/ 433307 w 1618512"/>
                <a:gd name="connsiteY506" fmla="*/ 925081 h 1326524"/>
                <a:gd name="connsiteX507" fmla="*/ 442013 w 1618512"/>
                <a:gd name="connsiteY507" fmla="*/ 942780 h 1326524"/>
                <a:gd name="connsiteX508" fmla="*/ 422383 w 1618512"/>
                <a:gd name="connsiteY508" fmla="*/ 944712 h 1326524"/>
                <a:gd name="connsiteX509" fmla="*/ 413677 w 1618512"/>
                <a:gd name="connsiteY509" fmla="*/ 927012 h 1326524"/>
                <a:gd name="connsiteX510" fmla="*/ 421689 w 1618512"/>
                <a:gd name="connsiteY510" fmla="*/ 922381 h 1326524"/>
                <a:gd name="connsiteX511" fmla="*/ 488880 w 1618512"/>
                <a:gd name="connsiteY511" fmla="*/ 922289 h 1326524"/>
                <a:gd name="connsiteX512" fmla="*/ 504168 w 1618512"/>
                <a:gd name="connsiteY512" fmla="*/ 934753 h 1326524"/>
                <a:gd name="connsiteX513" fmla="*/ 487126 w 1618512"/>
                <a:gd name="connsiteY513" fmla="*/ 944686 h 1326524"/>
                <a:gd name="connsiteX514" fmla="*/ 471839 w 1618512"/>
                <a:gd name="connsiteY514" fmla="*/ 932221 h 1326524"/>
                <a:gd name="connsiteX515" fmla="*/ 488880 w 1618512"/>
                <a:gd name="connsiteY515" fmla="*/ 922289 h 1326524"/>
                <a:gd name="connsiteX516" fmla="*/ 573207 w 1618512"/>
                <a:gd name="connsiteY516" fmla="*/ 917414 h 1326524"/>
                <a:gd name="connsiteX517" fmla="*/ 582182 w 1618512"/>
                <a:gd name="connsiteY517" fmla="*/ 919672 h 1326524"/>
                <a:gd name="connsiteX518" fmla="*/ 578660 w 1618512"/>
                <a:gd name="connsiteY518" fmla="*/ 939081 h 1326524"/>
                <a:gd name="connsiteX519" fmla="*/ 559252 w 1618512"/>
                <a:gd name="connsiteY519" fmla="*/ 942602 h 1326524"/>
                <a:gd name="connsiteX520" fmla="*/ 562774 w 1618512"/>
                <a:gd name="connsiteY520" fmla="*/ 923195 h 1326524"/>
                <a:gd name="connsiteX521" fmla="*/ 573207 w 1618512"/>
                <a:gd name="connsiteY521" fmla="*/ 917414 h 1326524"/>
                <a:gd name="connsiteX522" fmla="*/ 109763 w 1618512"/>
                <a:gd name="connsiteY522" fmla="*/ 914841 h 1326524"/>
                <a:gd name="connsiteX523" fmla="*/ 119696 w 1618512"/>
                <a:gd name="connsiteY523" fmla="*/ 931883 h 1326524"/>
                <a:gd name="connsiteX524" fmla="*/ 107231 w 1618512"/>
                <a:gd name="connsiteY524" fmla="*/ 947170 h 1326524"/>
                <a:gd name="connsiteX525" fmla="*/ 97299 w 1618512"/>
                <a:gd name="connsiteY525" fmla="*/ 930129 h 1326524"/>
                <a:gd name="connsiteX526" fmla="*/ 109763 w 1618512"/>
                <a:gd name="connsiteY526" fmla="*/ 914841 h 1326524"/>
                <a:gd name="connsiteX527" fmla="*/ 1462481 w 1618512"/>
                <a:gd name="connsiteY527" fmla="*/ 914309 h 1326524"/>
                <a:gd name="connsiteX528" fmla="*/ 1477769 w 1618512"/>
                <a:gd name="connsiteY528" fmla="*/ 926774 h 1326524"/>
                <a:gd name="connsiteX529" fmla="*/ 1460727 w 1618512"/>
                <a:gd name="connsiteY529" fmla="*/ 936707 h 1326524"/>
                <a:gd name="connsiteX530" fmla="*/ 1445440 w 1618512"/>
                <a:gd name="connsiteY530" fmla="*/ 924242 h 1326524"/>
                <a:gd name="connsiteX531" fmla="*/ 1462481 w 1618512"/>
                <a:gd name="connsiteY531" fmla="*/ 914309 h 1326524"/>
                <a:gd name="connsiteX532" fmla="*/ 287731 w 1618512"/>
                <a:gd name="connsiteY532" fmla="*/ 901609 h 1326524"/>
                <a:gd name="connsiteX533" fmla="*/ 303018 w 1618512"/>
                <a:gd name="connsiteY533" fmla="*/ 914074 h 1326524"/>
                <a:gd name="connsiteX534" fmla="*/ 285977 w 1618512"/>
                <a:gd name="connsiteY534" fmla="*/ 924007 h 1326524"/>
                <a:gd name="connsiteX535" fmla="*/ 270689 w 1618512"/>
                <a:gd name="connsiteY535" fmla="*/ 911542 h 1326524"/>
                <a:gd name="connsiteX536" fmla="*/ 287731 w 1618512"/>
                <a:gd name="connsiteY536" fmla="*/ 901609 h 1326524"/>
                <a:gd name="connsiteX537" fmla="*/ 1008216 w 1618512"/>
                <a:gd name="connsiteY537" fmla="*/ 886662 h 1326524"/>
                <a:gd name="connsiteX538" fmla="*/ 1019834 w 1618512"/>
                <a:gd name="connsiteY538" fmla="*/ 889362 h 1326524"/>
                <a:gd name="connsiteX539" fmla="*/ 1028540 w 1618512"/>
                <a:gd name="connsiteY539" fmla="*/ 907062 h 1326524"/>
                <a:gd name="connsiteX540" fmla="*/ 1008910 w 1618512"/>
                <a:gd name="connsiteY540" fmla="*/ 908993 h 1326524"/>
                <a:gd name="connsiteX541" fmla="*/ 1000204 w 1618512"/>
                <a:gd name="connsiteY541" fmla="*/ 891295 h 1326524"/>
                <a:gd name="connsiteX542" fmla="*/ 1008216 w 1618512"/>
                <a:gd name="connsiteY542" fmla="*/ 886662 h 1326524"/>
                <a:gd name="connsiteX543" fmla="*/ 1075406 w 1618512"/>
                <a:gd name="connsiteY543" fmla="*/ 886571 h 1326524"/>
                <a:gd name="connsiteX544" fmla="*/ 1090694 w 1618512"/>
                <a:gd name="connsiteY544" fmla="*/ 899035 h 1326524"/>
                <a:gd name="connsiteX545" fmla="*/ 1073652 w 1618512"/>
                <a:gd name="connsiteY545" fmla="*/ 908968 h 1326524"/>
                <a:gd name="connsiteX546" fmla="*/ 1058365 w 1618512"/>
                <a:gd name="connsiteY546" fmla="*/ 896504 h 1326524"/>
                <a:gd name="connsiteX547" fmla="*/ 1075406 w 1618512"/>
                <a:gd name="connsiteY547" fmla="*/ 886571 h 1326524"/>
                <a:gd name="connsiteX548" fmla="*/ 1299820 w 1618512"/>
                <a:gd name="connsiteY548" fmla="*/ 886307 h 1326524"/>
                <a:gd name="connsiteX549" fmla="*/ 1311438 w 1618512"/>
                <a:gd name="connsiteY549" fmla="*/ 889007 h 1326524"/>
                <a:gd name="connsiteX550" fmla="*/ 1314446 w 1618512"/>
                <a:gd name="connsiteY550" fmla="*/ 892026 h 1326524"/>
                <a:gd name="connsiteX551" fmla="*/ 1315625 w 1618512"/>
                <a:gd name="connsiteY551" fmla="*/ 890365 h 1326524"/>
                <a:gd name="connsiteX552" fmla="*/ 1327311 w 1618512"/>
                <a:gd name="connsiteY552" fmla="*/ 887980 h 1326524"/>
                <a:gd name="connsiteX553" fmla="*/ 1342599 w 1618512"/>
                <a:gd name="connsiteY553" fmla="*/ 900445 h 1326524"/>
                <a:gd name="connsiteX554" fmla="*/ 1325557 w 1618512"/>
                <a:gd name="connsiteY554" fmla="*/ 910378 h 1326524"/>
                <a:gd name="connsiteX555" fmla="*/ 1318412 w 1618512"/>
                <a:gd name="connsiteY555" fmla="*/ 907708 h 1326524"/>
                <a:gd name="connsiteX556" fmla="*/ 1312132 w 1618512"/>
                <a:gd name="connsiteY556" fmla="*/ 911338 h 1326524"/>
                <a:gd name="connsiteX557" fmla="*/ 1300514 w 1618512"/>
                <a:gd name="connsiteY557" fmla="*/ 908638 h 1326524"/>
                <a:gd name="connsiteX558" fmla="*/ 1291808 w 1618512"/>
                <a:gd name="connsiteY558" fmla="*/ 890938 h 1326524"/>
                <a:gd name="connsiteX559" fmla="*/ 1299820 w 1618512"/>
                <a:gd name="connsiteY559" fmla="*/ 886307 h 1326524"/>
                <a:gd name="connsiteX560" fmla="*/ 1159734 w 1618512"/>
                <a:gd name="connsiteY560" fmla="*/ 881696 h 1326524"/>
                <a:gd name="connsiteX561" fmla="*/ 1168709 w 1618512"/>
                <a:gd name="connsiteY561" fmla="*/ 883955 h 1326524"/>
                <a:gd name="connsiteX562" fmla="*/ 1165188 w 1618512"/>
                <a:gd name="connsiteY562" fmla="*/ 903362 h 1326524"/>
                <a:gd name="connsiteX563" fmla="*/ 1145779 w 1618512"/>
                <a:gd name="connsiteY563" fmla="*/ 906884 h 1326524"/>
                <a:gd name="connsiteX564" fmla="*/ 1149301 w 1618512"/>
                <a:gd name="connsiteY564" fmla="*/ 887476 h 1326524"/>
                <a:gd name="connsiteX565" fmla="*/ 1159734 w 1618512"/>
                <a:gd name="connsiteY565" fmla="*/ 881696 h 1326524"/>
                <a:gd name="connsiteX566" fmla="*/ 1451339 w 1618512"/>
                <a:gd name="connsiteY566" fmla="*/ 881339 h 1326524"/>
                <a:gd name="connsiteX567" fmla="*/ 1460313 w 1618512"/>
                <a:gd name="connsiteY567" fmla="*/ 883597 h 1326524"/>
                <a:gd name="connsiteX568" fmla="*/ 1456792 w 1618512"/>
                <a:gd name="connsiteY568" fmla="*/ 903005 h 1326524"/>
                <a:gd name="connsiteX569" fmla="*/ 1437383 w 1618512"/>
                <a:gd name="connsiteY569" fmla="*/ 906527 h 1326524"/>
                <a:gd name="connsiteX570" fmla="*/ 1440905 w 1618512"/>
                <a:gd name="connsiteY570" fmla="*/ 887120 h 1326524"/>
                <a:gd name="connsiteX571" fmla="*/ 1451339 w 1618512"/>
                <a:gd name="connsiteY571" fmla="*/ 881339 h 1326524"/>
                <a:gd name="connsiteX572" fmla="*/ 827260 w 1618512"/>
                <a:gd name="connsiteY572" fmla="*/ 871062 h 1326524"/>
                <a:gd name="connsiteX573" fmla="*/ 842547 w 1618512"/>
                <a:gd name="connsiteY573" fmla="*/ 883527 h 1326524"/>
                <a:gd name="connsiteX574" fmla="*/ 825506 w 1618512"/>
                <a:gd name="connsiteY574" fmla="*/ 893459 h 1326524"/>
                <a:gd name="connsiteX575" fmla="*/ 810218 w 1618512"/>
                <a:gd name="connsiteY575" fmla="*/ 880995 h 1326524"/>
                <a:gd name="connsiteX576" fmla="*/ 827260 w 1618512"/>
                <a:gd name="connsiteY576" fmla="*/ 871062 h 1326524"/>
                <a:gd name="connsiteX577" fmla="*/ 874258 w 1618512"/>
                <a:gd name="connsiteY577" fmla="*/ 865892 h 1326524"/>
                <a:gd name="connsiteX578" fmla="*/ 889545 w 1618512"/>
                <a:gd name="connsiteY578" fmla="*/ 878356 h 1326524"/>
                <a:gd name="connsiteX579" fmla="*/ 872504 w 1618512"/>
                <a:gd name="connsiteY579" fmla="*/ 888289 h 1326524"/>
                <a:gd name="connsiteX580" fmla="*/ 857216 w 1618512"/>
                <a:gd name="connsiteY580" fmla="*/ 875824 h 1326524"/>
                <a:gd name="connsiteX581" fmla="*/ 874258 w 1618512"/>
                <a:gd name="connsiteY581" fmla="*/ 865892 h 1326524"/>
                <a:gd name="connsiteX582" fmla="*/ 1071355 w 1618512"/>
                <a:gd name="connsiteY582" fmla="*/ 856357 h 1326524"/>
                <a:gd name="connsiteX583" fmla="*/ 1073286 w 1618512"/>
                <a:gd name="connsiteY583" fmla="*/ 875987 h 1326524"/>
                <a:gd name="connsiteX584" fmla="*/ 1055588 w 1618512"/>
                <a:gd name="connsiteY584" fmla="*/ 884694 h 1326524"/>
                <a:gd name="connsiteX585" fmla="*/ 1053655 w 1618512"/>
                <a:gd name="connsiteY585" fmla="*/ 865063 h 1326524"/>
                <a:gd name="connsiteX586" fmla="*/ 1071355 w 1618512"/>
                <a:gd name="connsiteY586" fmla="*/ 856357 h 1326524"/>
                <a:gd name="connsiteX587" fmla="*/ 1376799 w 1618512"/>
                <a:gd name="connsiteY587" fmla="*/ 854361 h 1326524"/>
                <a:gd name="connsiteX588" fmla="*/ 1386731 w 1618512"/>
                <a:gd name="connsiteY588" fmla="*/ 871403 h 1326524"/>
                <a:gd name="connsiteX589" fmla="*/ 1374267 w 1618512"/>
                <a:gd name="connsiteY589" fmla="*/ 886690 h 1326524"/>
                <a:gd name="connsiteX590" fmla="*/ 1364335 w 1618512"/>
                <a:gd name="connsiteY590" fmla="*/ 869649 h 1326524"/>
                <a:gd name="connsiteX591" fmla="*/ 1376799 w 1618512"/>
                <a:gd name="connsiteY591" fmla="*/ 854361 h 1326524"/>
                <a:gd name="connsiteX592" fmla="*/ 1203851 w 1618512"/>
                <a:gd name="connsiteY592" fmla="*/ 853042 h 1326524"/>
                <a:gd name="connsiteX593" fmla="*/ 1214285 w 1618512"/>
                <a:gd name="connsiteY593" fmla="*/ 858823 h 1326524"/>
                <a:gd name="connsiteX594" fmla="*/ 1217807 w 1618512"/>
                <a:gd name="connsiteY594" fmla="*/ 878232 h 1326524"/>
                <a:gd name="connsiteX595" fmla="*/ 1198399 w 1618512"/>
                <a:gd name="connsiteY595" fmla="*/ 874710 h 1326524"/>
                <a:gd name="connsiteX596" fmla="*/ 1194877 w 1618512"/>
                <a:gd name="connsiteY596" fmla="*/ 855301 h 1326524"/>
                <a:gd name="connsiteX597" fmla="*/ 1203851 w 1618512"/>
                <a:gd name="connsiteY597" fmla="*/ 853042 h 1326524"/>
                <a:gd name="connsiteX598" fmla="*/ 1124894 w 1618512"/>
                <a:gd name="connsiteY598" fmla="*/ 852952 h 1326524"/>
                <a:gd name="connsiteX599" fmla="*/ 1134826 w 1618512"/>
                <a:gd name="connsiteY599" fmla="*/ 869994 h 1326524"/>
                <a:gd name="connsiteX600" fmla="*/ 1122362 w 1618512"/>
                <a:gd name="connsiteY600" fmla="*/ 885281 h 1326524"/>
                <a:gd name="connsiteX601" fmla="*/ 1112430 w 1618512"/>
                <a:gd name="connsiteY601" fmla="*/ 868240 h 1326524"/>
                <a:gd name="connsiteX602" fmla="*/ 1124894 w 1618512"/>
                <a:gd name="connsiteY602" fmla="*/ 852952 h 1326524"/>
                <a:gd name="connsiteX603" fmla="*/ 562321 w 1618512"/>
                <a:gd name="connsiteY603" fmla="*/ 852075 h 1326524"/>
                <a:gd name="connsiteX604" fmla="*/ 572253 w 1618512"/>
                <a:gd name="connsiteY604" fmla="*/ 869117 h 1326524"/>
                <a:gd name="connsiteX605" fmla="*/ 559789 w 1618512"/>
                <a:gd name="connsiteY605" fmla="*/ 884404 h 1326524"/>
                <a:gd name="connsiteX606" fmla="*/ 549857 w 1618512"/>
                <a:gd name="connsiteY606" fmla="*/ 867364 h 1326524"/>
                <a:gd name="connsiteX607" fmla="*/ 562321 w 1618512"/>
                <a:gd name="connsiteY607" fmla="*/ 852075 h 1326524"/>
                <a:gd name="connsiteX608" fmla="*/ 389373 w 1618512"/>
                <a:gd name="connsiteY608" fmla="*/ 850757 h 1326524"/>
                <a:gd name="connsiteX609" fmla="*/ 399807 w 1618512"/>
                <a:gd name="connsiteY609" fmla="*/ 856537 h 1326524"/>
                <a:gd name="connsiteX610" fmla="*/ 403329 w 1618512"/>
                <a:gd name="connsiteY610" fmla="*/ 875946 h 1326524"/>
                <a:gd name="connsiteX611" fmla="*/ 383921 w 1618512"/>
                <a:gd name="connsiteY611" fmla="*/ 872423 h 1326524"/>
                <a:gd name="connsiteX612" fmla="*/ 380399 w 1618512"/>
                <a:gd name="connsiteY612" fmla="*/ 853015 h 1326524"/>
                <a:gd name="connsiteX613" fmla="*/ 389373 w 1618512"/>
                <a:gd name="connsiteY613" fmla="*/ 850757 h 1326524"/>
                <a:gd name="connsiteX614" fmla="*/ 626111 w 1618512"/>
                <a:gd name="connsiteY614" fmla="*/ 850383 h 1326524"/>
                <a:gd name="connsiteX615" fmla="*/ 641399 w 1618512"/>
                <a:gd name="connsiteY615" fmla="*/ 862847 h 1326524"/>
                <a:gd name="connsiteX616" fmla="*/ 624357 w 1618512"/>
                <a:gd name="connsiteY616" fmla="*/ 872780 h 1326524"/>
                <a:gd name="connsiteX617" fmla="*/ 609070 w 1618512"/>
                <a:gd name="connsiteY617" fmla="*/ 860315 h 1326524"/>
                <a:gd name="connsiteX618" fmla="*/ 626111 w 1618512"/>
                <a:gd name="connsiteY618" fmla="*/ 850383 h 1326524"/>
                <a:gd name="connsiteX619" fmla="*/ 489111 w 1618512"/>
                <a:gd name="connsiteY619" fmla="*/ 849881 h 1326524"/>
                <a:gd name="connsiteX620" fmla="*/ 504399 w 1618512"/>
                <a:gd name="connsiteY620" fmla="*/ 862345 h 1326524"/>
                <a:gd name="connsiteX621" fmla="*/ 487357 w 1618512"/>
                <a:gd name="connsiteY621" fmla="*/ 872278 h 1326524"/>
                <a:gd name="connsiteX622" fmla="*/ 472070 w 1618512"/>
                <a:gd name="connsiteY622" fmla="*/ 859813 h 1326524"/>
                <a:gd name="connsiteX623" fmla="*/ 489111 w 1618512"/>
                <a:gd name="connsiteY623" fmla="*/ 849881 h 1326524"/>
                <a:gd name="connsiteX624" fmla="*/ 237206 w 1618512"/>
                <a:gd name="connsiteY624" fmla="*/ 848470 h 1326524"/>
                <a:gd name="connsiteX625" fmla="*/ 248380 w 1618512"/>
                <a:gd name="connsiteY625" fmla="*/ 852645 h 1326524"/>
                <a:gd name="connsiteX626" fmla="*/ 249205 w 1618512"/>
                <a:gd name="connsiteY626" fmla="*/ 854311 h 1326524"/>
                <a:gd name="connsiteX627" fmla="*/ 256877 w 1618512"/>
                <a:gd name="connsiteY627" fmla="*/ 854072 h 1326524"/>
                <a:gd name="connsiteX628" fmla="*/ 258808 w 1618512"/>
                <a:gd name="connsiteY628" fmla="*/ 873702 h 1326524"/>
                <a:gd name="connsiteX629" fmla="*/ 241109 w 1618512"/>
                <a:gd name="connsiteY629" fmla="*/ 882408 h 1326524"/>
                <a:gd name="connsiteX630" fmla="*/ 236478 w 1618512"/>
                <a:gd name="connsiteY630" fmla="*/ 874396 h 1326524"/>
                <a:gd name="connsiteX631" fmla="*/ 237389 w 1618512"/>
                <a:gd name="connsiteY631" fmla="*/ 870473 h 1326524"/>
                <a:gd name="connsiteX632" fmla="*/ 235452 w 1618512"/>
                <a:gd name="connsiteY632" fmla="*/ 870868 h 1326524"/>
                <a:gd name="connsiteX633" fmla="*/ 220165 w 1618512"/>
                <a:gd name="connsiteY633" fmla="*/ 858403 h 1326524"/>
                <a:gd name="connsiteX634" fmla="*/ 237206 w 1618512"/>
                <a:gd name="connsiteY634" fmla="*/ 848470 h 1326524"/>
                <a:gd name="connsiteX635" fmla="*/ 321535 w 1618512"/>
                <a:gd name="connsiteY635" fmla="*/ 843595 h 1326524"/>
                <a:gd name="connsiteX636" fmla="*/ 330509 w 1618512"/>
                <a:gd name="connsiteY636" fmla="*/ 845854 h 1326524"/>
                <a:gd name="connsiteX637" fmla="*/ 326987 w 1618512"/>
                <a:gd name="connsiteY637" fmla="*/ 865262 h 1326524"/>
                <a:gd name="connsiteX638" fmla="*/ 307579 w 1618512"/>
                <a:gd name="connsiteY638" fmla="*/ 868785 h 1326524"/>
                <a:gd name="connsiteX639" fmla="*/ 311101 w 1618512"/>
                <a:gd name="connsiteY639" fmla="*/ 849376 h 1326524"/>
                <a:gd name="connsiteX640" fmla="*/ 321535 w 1618512"/>
                <a:gd name="connsiteY640" fmla="*/ 843595 h 1326524"/>
                <a:gd name="connsiteX641" fmla="*/ 172794 w 1618512"/>
                <a:gd name="connsiteY641" fmla="*/ 843511 h 1326524"/>
                <a:gd name="connsiteX642" fmla="*/ 188082 w 1618512"/>
                <a:gd name="connsiteY642" fmla="*/ 855976 h 1326524"/>
                <a:gd name="connsiteX643" fmla="*/ 187353 w 1618512"/>
                <a:gd name="connsiteY643" fmla="*/ 857003 h 1326524"/>
                <a:gd name="connsiteX644" fmla="*/ 190053 w 1618512"/>
                <a:gd name="connsiteY644" fmla="*/ 859713 h 1326524"/>
                <a:gd name="connsiteX645" fmla="*/ 190340 w 1618512"/>
                <a:gd name="connsiteY645" fmla="*/ 868963 h 1326524"/>
                <a:gd name="connsiteX646" fmla="*/ 170710 w 1618512"/>
                <a:gd name="connsiteY646" fmla="*/ 870894 h 1326524"/>
                <a:gd name="connsiteX647" fmla="*/ 162600 w 1618512"/>
                <a:gd name="connsiteY647" fmla="*/ 862754 h 1326524"/>
                <a:gd name="connsiteX648" fmla="*/ 159867 w 1618512"/>
                <a:gd name="connsiteY648" fmla="*/ 861732 h 1326524"/>
                <a:gd name="connsiteX649" fmla="*/ 155752 w 1618512"/>
                <a:gd name="connsiteY649" fmla="*/ 853444 h 1326524"/>
                <a:gd name="connsiteX650" fmla="*/ 172794 w 1618512"/>
                <a:gd name="connsiteY650" fmla="*/ 843511 h 1326524"/>
                <a:gd name="connsiteX651" fmla="*/ 923745 w 1618512"/>
                <a:gd name="connsiteY651" fmla="*/ 832273 h 1326524"/>
                <a:gd name="connsiteX652" fmla="*/ 933678 w 1618512"/>
                <a:gd name="connsiteY652" fmla="*/ 849314 h 1326524"/>
                <a:gd name="connsiteX653" fmla="*/ 921213 w 1618512"/>
                <a:gd name="connsiteY653" fmla="*/ 864602 h 1326524"/>
                <a:gd name="connsiteX654" fmla="*/ 911280 w 1618512"/>
                <a:gd name="connsiteY654" fmla="*/ 847560 h 1326524"/>
                <a:gd name="connsiteX655" fmla="*/ 923745 w 1618512"/>
                <a:gd name="connsiteY655" fmla="*/ 832273 h 1326524"/>
                <a:gd name="connsiteX656" fmla="*/ 36058 w 1618512"/>
                <a:gd name="connsiteY656" fmla="*/ 827791 h 1326524"/>
                <a:gd name="connsiteX657" fmla="*/ 51345 w 1618512"/>
                <a:gd name="connsiteY657" fmla="*/ 840257 h 1326524"/>
                <a:gd name="connsiteX658" fmla="*/ 45991 w 1618512"/>
                <a:gd name="connsiteY658" fmla="*/ 847805 h 1326524"/>
                <a:gd name="connsiteX659" fmla="*/ 44521 w 1618512"/>
                <a:gd name="connsiteY659" fmla="*/ 848104 h 1326524"/>
                <a:gd name="connsiteX660" fmla="*/ 35654 w 1618512"/>
                <a:gd name="connsiteY660" fmla="*/ 827873 h 1326524"/>
                <a:gd name="connsiteX661" fmla="*/ 509046 w 1618512"/>
                <a:gd name="connsiteY661" fmla="*/ 813946 h 1326524"/>
                <a:gd name="connsiteX662" fmla="*/ 510977 w 1618512"/>
                <a:gd name="connsiteY662" fmla="*/ 833576 h 1326524"/>
                <a:gd name="connsiteX663" fmla="*/ 493278 w 1618512"/>
                <a:gd name="connsiteY663" fmla="*/ 842283 h 1326524"/>
                <a:gd name="connsiteX664" fmla="*/ 491346 w 1618512"/>
                <a:gd name="connsiteY664" fmla="*/ 822652 h 1326524"/>
                <a:gd name="connsiteX665" fmla="*/ 509046 w 1618512"/>
                <a:gd name="connsiteY665" fmla="*/ 813946 h 1326524"/>
                <a:gd name="connsiteX666" fmla="*/ 814490 w 1618512"/>
                <a:gd name="connsiteY666" fmla="*/ 811950 h 1326524"/>
                <a:gd name="connsiteX667" fmla="*/ 824423 w 1618512"/>
                <a:gd name="connsiteY667" fmla="*/ 828992 h 1326524"/>
                <a:gd name="connsiteX668" fmla="*/ 811958 w 1618512"/>
                <a:gd name="connsiteY668" fmla="*/ 844279 h 1326524"/>
                <a:gd name="connsiteX669" fmla="*/ 802025 w 1618512"/>
                <a:gd name="connsiteY669" fmla="*/ 827238 h 1326524"/>
                <a:gd name="connsiteX670" fmla="*/ 814490 w 1618512"/>
                <a:gd name="connsiteY670" fmla="*/ 811950 h 1326524"/>
                <a:gd name="connsiteX671" fmla="*/ 641543 w 1618512"/>
                <a:gd name="connsiteY671" fmla="*/ 810632 h 1326524"/>
                <a:gd name="connsiteX672" fmla="*/ 651977 w 1618512"/>
                <a:gd name="connsiteY672" fmla="*/ 816412 h 1326524"/>
                <a:gd name="connsiteX673" fmla="*/ 655499 w 1618512"/>
                <a:gd name="connsiteY673" fmla="*/ 835821 h 1326524"/>
                <a:gd name="connsiteX674" fmla="*/ 636091 w 1618512"/>
                <a:gd name="connsiteY674" fmla="*/ 832299 h 1326524"/>
                <a:gd name="connsiteX675" fmla="*/ 632569 w 1618512"/>
                <a:gd name="connsiteY675" fmla="*/ 812890 h 1326524"/>
                <a:gd name="connsiteX676" fmla="*/ 641543 w 1618512"/>
                <a:gd name="connsiteY676" fmla="*/ 810632 h 1326524"/>
                <a:gd name="connsiteX677" fmla="*/ 562585 w 1618512"/>
                <a:gd name="connsiteY677" fmla="*/ 810541 h 1326524"/>
                <a:gd name="connsiteX678" fmla="*/ 572518 w 1618512"/>
                <a:gd name="connsiteY678" fmla="*/ 827583 h 1326524"/>
                <a:gd name="connsiteX679" fmla="*/ 560053 w 1618512"/>
                <a:gd name="connsiteY679" fmla="*/ 842870 h 1326524"/>
                <a:gd name="connsiteX680" fmla="*/ 550121 w 1618512"/>
                <a:gd name="connsiteY680" fmla="*/ 825829 h 1326524"/>
                <a:gd name="connsiteX681" fmla="*/ 562585 w 1618512"/>
                <a:gd name="connsiteY681" fmla="*/ 810541 h 1326524"/>
                <a:gd name="connsiteX682" fmla="*/ 1536187 w 1618512"/>
                <a:gd name="connsiteY682" fmla="*/ 802562 h 1326524"/>
                <a:gd name="connsiteX683" fmla="*/ 1546120 w 1618512"/>
                <a:gd name="connsiteY683" fmla="*/ 819603 h 1326524"/>
                <a:gd name="connsiteX684" fmla="*/ 1533655 w 1618512"/>
                <a:gd name="connsiteY684" fmla="*/ 834891 h 1326524"/>
                <a:gd name="connsiteX685" fmla="*/ 1523723 w 1618512"/>
                <a:gd name="connsiteY685" fmla="*/ 817849 h 1326524"/>
                <a:gd name="connsiteX686" fmla="*/ 1536187 w 1618512"/>
                <a:gd name="connsiteY686" fmla="*/ 802562 h 1326524"/>
                <a:gd name="connsiteX687" fmla="*/ 361437 w 1618512"/>
                <a:gd name="connsiteY687" fmla="*/ 789862 h 1326524"/>
                <a:gd name="connsiteX688" fmla="*/ 371369 w 1618512"/>
                <a:gd name="connsiteY688" fmla="*/ 806903 h 1326524"/>
                <a:gd name="connsiteX689" fmla="*/ 358905 w 1618512"/>
                <a:gd name="connsiteY689" fmla="*/ 822191 h 1326524"/>
                <a:gd name="connsiteX690" fmla="*/ 348973 w 1618512"/>
                <a:gd name="connsiteY690" fmla="*/ 805149 h 1326524"/>
                <a:gd name="connsiteX691" fmla="*/ 361437 w 1618512"/>
                <a:gd name="connsiteY691" fmla="*/ 789862 h 1326524"/>
                <a:gd name="connsiteX692" fmla="*/ 1095572 w 1618512"/>
                <a:gd name="connsiteY692" fmla="*/ 778229 h 1326524"/>
                <a:gd name="connsiteX693" fmla="*/ 1097503 w 1618512"/>
                <a:gd name="connsiteY693" fmla="*/ 797858 h 1326524"/>
                <a:gd name="connsiteX694" fmla="*/ 1079804 w 1618512"/>
                <a:gd name="connsiteY694" fmla="*/ 806564 h 1326524"/>
                <a:gd name="connsiteX695" fmla="*/ 1077872 w 1618512"/>
                <a:gd name="connsiteY695" fmla="*/ 786934 h 1326524"/>
                <a:gd name="connsiteX696" fmla="*/ 1095572 w 1618512"/>
                <a:gd name="connsiteY696" fmla="*/ 778229 h 1326524"/>
                <a:gd name="connsiteX697" fmla="*/ 1401017 w 1618512"/>
                <a:gd name="connsiteY697" fmla="*/ 776233 h 1326524"/>
                <a:gd name="connsiteX698" fmla="*/ 1410949 w 1618512"/>
                <a:gd name="connsiteY698" fmla="*/ 793274 h 1326524"/>
                <a:gd name="connsiteX699" fmla="*/ 1398485 w 1618512"/>
                <a:gd name="connsiteY699" fmla="*/ 808562 h 1326524"/>
                <a:gd name="connsiteX700" fmla="*/ 1390937 w 1618512"/>
                <a:gd name="connsiteY700" fmla="*/ 803207 h 1326524"/>
                <a:gd name="connsiteX701" fmla="*/ 1389462 w 1618512"/>
                <a:gd name="connsiteY701" fmla="*/ 795980 h 1326524"/>
                <a:gd name="connsiteX702" fmla="*/ 1389108 w 1618512"/>
                <a:gd name="connsiteY702" fmla="*/ 797502 h 1326524"/>
                <a:gd name="connsiteX703" fmla="*/ 1371410 w 1618512"/>
                <a:gd name="connsiteY703" fmla="*/ 806209 h 1326524"/>
                <a:gd name="connsiteX704" fmla="*/ 1369477 w 1618512"/>
                <a:gd name="connsiteY704" fmla="*/ 786578 h 1326524"/>
                <a:gd name="connsiteX705" fmla="*/ 1387177 w 1618512"/>
                <a:gd name="connsiteY705" fmla="*/ 777872 h 1326524"/>
                <a:gd name="connsiteX706" fmla="*/ 1391110 w 1618512"/>
                <a:gd name="connsiteY706" fmla="*/ 784676 h 1326524"/>
                <a:gd name="connsiteX707" fmla="*/ 1392728 w 1618512"/>
                <a:gd name="connsiteY707" fmla="*/ 780347 h 1326524"/>
                <a:gd name="connsiteX708" fmla="*/ 1401017 w 1618512"/>
                <a:gd name="connsiteY708" fmla="*/ 776233 h 1326524"/>
                <a:gd name="connsiteX709" fmla="*/ 1228069 w 1618512"/>
                <a:gd name="connsiteY709" fmla="*/ 774913 h 1326524"/>
                <a:gd name="connsiteX710" fmla="*/ 1238503 w 1618512"/>
                <a:gd name="connsiteY710" fmla="*/ 780695 h 1326524"/>
                <a:gd name="connsiteX711" fmla="*/ 1242025 w 1618512"/>
                <a:gd name="connsiteY711" fmla="*/ 800102 h 1326524"/>
                <a:gd name="connsiteX712" fmla="*/ 1222617 w 1618512"/>
                <a:gd name="connsiteY712" fmla="*/ 796580 h 1326524"/>
                <a:gd name="connsiteX713" fmla="*/ 1219095 w 1618512"/>
                <a:gd name="connsiteY713" fmla="*/ 777173 h 1326524"/>
                <a:gd name="connsiteX714" fmla="*/ 1228069 w 1618512"/>
                <a:gd name="connsiteY714" fmla="*/ 774913 h 1326524"/>
                <a:gd name="connsiteX715" fmla="*/ 1519673 w 1618512"/>
                <a:gd name="connsiteY715" fmla="*/ 774556 h 1326524"/>
                <a:gd name="connsiteX716" fmla="*/ 1530107 w 1618512"/>
                <a:gd name="connsiteY716" fmla="*/ 780337 h 1326524"/>
                <a:gd name="connsiteX717" fmla="*/ 1533629 w 1618512"/>
                <a:gd name="connsiteY717" fmla="*/ 799746 h 1326524"/>
                <a:gd name="connsiteX718" fmla="*/ 1514221 w 1618512"/>
                <a:gd name="connsiteY718" fmla="*/ 796223 h 1326524"/>
                <a:gd name="connsiteX719" fmla="*/ 1510699 w 1618512"/>
                <a:gd name="connsiteY719" fmla="*/ 776815 h 1326524"/>
                <a:gd name="connsiteX720" fmla="*/ 1519673 w 1618512"/>
                <a:gd name="connsiteY720" fmla="*/ 774556 h 1326524"/>
                <a:gd name="connsiteX721" fmla="*/ 1303094 w 1618512"/>
                <a:gd name="connsiteY721" fmla="*/ 767311 h 1326524"/>
                <a:gd name="connsiteX722" fmla="*/ 1318381 w 1618512"/>
                <a:gd name="connsiteY722" fmla="*/ 779776 h 1326524"/>
                <a:gd name="connsiteX723" fmla="*/ 1301340 w 1618512"/>
                <a:gd name="connsiteY723" fmla="*/ 789708 h 1326524"/>
                <a:gd name="connsiteX724" fmla="*/ 1286052 w 1618512"/>
                <a:gd name="connsiteY724" fmla="*/ 777244 h 1326524"/>
                <a:gd name="connsiteX725" fmla="*/ 1303094 w 1618512"/>
                <a:gd name="connsiteY725" fmla="*/ 767311 h 1326524"/>
                <a:gd name="connsiteX726" fmla="*/ 983998 w 1618512"/>
                <a:gd name="connsiteY726" fmla="*/ 765994 h 1326524"/>
                <a:gd name="connsiteX727" fmla="*/ 995616 w 1618512"/>
                <a:gd name="connsiteY727" fmla="*/ 768694 h 1326524"/>
                <a:gd name="connsiteX728" fmla="*/ 1004322 w 1618512"/>
                <a:gd name="connsiteY728" fmla="*/ 786393 h 1326524"/>
                <a:gd name="connsiteX729" fmla="*/ 984692 w 1618512"/>
                <a:gd name="connsiteY729" fmla="*/ 788325 h 1326524"/>
                <a:gd name="connsiteX730" fmla="*/ 975986 w 1618512"/>
                <a:gd name="connsiteY730" fmla="*/ 770625 h 1326524"/>
                <a:gd name="connsiteX731" fmla="*/ 983998 w 1618512"/>
                <a:gd name="connsiteY731" fmla="*/ 765994 h 1326524"/>
                <a:gd name="connsiteX732" fmla="*/ 1135516 w 1618512"/>
                <a:gd name="connsiteY732" fmla="*/ 761026 h 1326524"/>
                <a:gd name="connsiteX733" fmla="*/ 1144491 w 1618512"/>
                <a:gd name="connsiteY733" fmla="*/ 763284 h 1326524"/>
                <a:gd name="connsiteX734" fmla="*/ 1141733 w 1618512"/>
                <a:gd name="connsiteY734" fmla="*/ 778485 h 1326524"/>
                <a:gd name="connsiteX735" fmla="*/ 1149112 w 1618512"/>
                <a:gd name="connsiteY735" fmla="*/ 774822 h 1326524"/>
                <a:gd name="connsiteX736" fmla="*/ 1159044 w 1618512"/>
                <a:gd name="connsiteY736" fmla="*/ 791864 h 1326524"/>
                <a:gd name="connsiteX737" fmla="*/ 1146581 w 1618512"/>
                <a:gd name="connsiteY737" fmla="*/ 807151 h 1326524"/>
                <a:gd name="connsiteX738" fmla="*/ 1136648 w 1618512"/>
                <a:gd name="connsiteY738" fmla="*/ 790110 h 1326524"/>
                <a:gd name="connsiteX739" fmla="*/ 1139015 w 1618512"/>
                <a:gd name="connsiteY739" fmla="*/ 783775 h 1326524"/>
                <a:gd name="connsiteX740" fmla="*/ 1130536 w 1618512"/>
                <a:gd name="connsiteY740" fmla="*/ 788473 h 1326524"/>
                <a:gd name="connsiteX741" fmla="*/ 1121561 w 1618512"/>
                <a:gd name="connsiteY741" fmla="*/ 786214 h 1326524"/>
                <a:gd name="connsiteX742" fmla="*/ 1125083 w 1618512"/>
                <a:gd name="connsiteY742" fmla="*/ 766806 h 1326524"/>
                <a:gd name="connsiteX743" fmla="*/ 1135516 w 1618512"/>
                <a:gd name="connsiteY743" fmla="*/ 761026 h 1326524"/>
                <a:gd name="connsiteX744" fmla="*/ 900965 w 1618512"/>
                <a:gd name="connsiteY744" fmla="*/ 759313 h 1326524"/>
                <a:gd name="connsiteX745" fmla="*/ 910898 w 1618512"/>
                <a:gd name="connsiteY745" fmla="*/ 776355 h 1326524"/>
                <a:gd name="connsiteX746" fmla="*/ 898433 w 1618512"/>
                <a:gd name="connsiteY746" fmla="*/ 791642 h 1326524"/>
                <a:gd name="connsiteX747" fmla="*/ 888500 w 1618512"/>
                <a:gd name="connsiteY747" fmla="*/ 774601 h 1326524"/>
                <a:gd name="connsiteX748" fmla="*/ 900965 w 1618512"/>
                <a:gd name="connsiteY748" fmla="*/ 759313 h 1326524"/>
                <a:gd name="connsiteX749" fmla="*/ 947963 w 1618512"/>
                <a:gd name="connsiteY749" fmla="*/ 754144 h 1326524"/>
                <a:gd name="connsiteX750" fmla="*/ 957896 w 1618512"/>
                <a:gd name="connsiteY750" fmla="*/ 771186 h 1326524"/>
                <a:gd name="connsiteX751" fmla="*/ 945431 w 1618512"/>
                <a:gd name="connsiteY751" fmla="*/ 786473 h 1326524"/>
                <a:gd name="connsiteX752" fmla="*/ 935498 w 1618512"/>
                <a:gd name="connsiteY752" fmla="*/ 769432 h 1326524"/>
                <a:gd name="connsiteX753" fmla="*/ 947963 w 1618512"/>
                <a:gd name="connsiteY753" fmla="*/ 754144 h 1326524"/>
                <a:gd name="connsiteX754" fmla="*/ 511438 w 1618512"/>
                <a:gd name="connsiteY754" fmla="*/ 750748 h 1326524"/>
                <a:gd name="connsiteX755" fmla="*/ 526726 w 1618512"/>
                <a:gd name="connsiteY755" fmla="*/ 763213 h 1326524"/>
                <a:gd name="connsiteX756" fmla="*/ 509684 w 1618512"/>
                <a:gd name="connsiteY756" fmla="*/ 773146 h 1326524"/>
                <a:gd name="connsiteX757" fmla="*/ 494397 w 1618512"/>
                <a:gd name="connsiteY757" fmla="*/ 760681 h 1326524"/>
                <a:gd name="connsiteX758" fmla="*/ 511438 w 1618512"/>
                <a:gd name="connsiteY758" fmla="*/ 750748 h 1326524"/>
                <a:gd name="connsiteX759" fmla="*/ 1485040 w 1618512"/>
                <a:gd name="connsiteY759" fmla="*/ 742769 h 1326524"/>
                <a:gd name="connsiteX760" fmla="*/ 1500327 w 1618512"/>
                <a:gd name="connsiteY760" fmla="*/ 755233 h 1326524"/>
                <a:gd name="connsiteX761" fmla="*/ 1483286 w 1618512"/>
                <a:gd name="connsiteY761" fmla="*/ 765166 h 1326524"/>
                <a:gd name="connsiteX762" fmla="*/ 1467998 w 1618512"/>
                <a:gd name="connsiteY762" fmla="*/ 752702 h 1326524"/>
                <a:gd name="connsiteX763" fmla="*/ 1485040 w 1618512"/>
                <a:gd name="connsiteY763" fmla="*/ 742769 h 1326524"/>
                <a:gd name="connsiteX764" fmla="*/ 699817 w 1618512"/>
                <a:gd name="connsiteY764" fmla="*/ 738634 h 1326524"/>
                <a:gd name="connsiteX765" fmla="*/ 709749 w 1618512"/>
                <a:gd name="connsiteY765" fmla="*/ 755676 h 1326524"/>
                <a:gd name="connsiteX766" fmla="*/ 697285 w 1618512"/>
                <a:gd name="connsiteY766" fmla="*/ 770963 h 1326524"/>
                <a:gd name="connsiteX767" fmla="*/ 687353 w 1618512"/>
                <a:gd name="connsiteY767" fmla="*/ 753923 h 1326524"/>
                <a:gd name="connsiteX768" fmla="*/ 699817 w 1618512"/>
                <a:gd name="connsiteY768" fmla="*/ 738634 h 1326524"/>
                <a:gd name="connsiteX769" fmla="*/ 389869 w 1618512"/>
                <a:gd name="connsiteY769" fmla="*/ 736814 h 1326524"/>
                <a:gd name="connsiteX770" fmla="*/ 400303 w 1618512"/>
                <a:gd name="connsiteY770" fmla="*/ 742594 h 1326524"/>
                <a:gd name="connsiteX771" fmla="*/ 403825 w 1618512"/>
                <a:gd name="connsiteY771" fmla="*/ 762002 h 1326524"/>
                <a:gd name="connsiteX772" fmla="*/ 384417 w 1618512"/>
                <a:gd name="connsiteY772" fmla="*/ 758480 h 1326524"/>
                <a:gd name="connsiteX773" fmla="*/ 380895 w 1618512"/>
                <a:gd name="connsiteY773" fmla="*/ 739072 h 1326524"/>
                <a:gd name="connsiteX774" fmla="*/ 389869 w 1618512"/>
                <a:gd name="connsiteY774" fmla="*/ 736814 h 1326524"/>
                <a:gd name="connsiteX775" fmla="*/ 1596440 w 1618512"/>
                <a:gd name="connsiteY775" fmla="*/ 736283 h 1326524"/>
                <a:gd name="connsiteX776" fmla="*/ 1608058 w 1618512"/>
                <a:gd name="connsiteY776" fmla="*/ 738983 h 1326524"/>
                <a:gd name="connsiteX777" fmla="*/ 1611689 w 1618512"/>
                <a:gd name="connsiteY777" fmla="*/ 742628 h 1326524"/>
                <a:gd name="connsiteX778" fmla="*/ 1610731 w 1618512"/>
                <a:gd name="connsiteY778" fmla="*/ 760170 h 1326524"/>
                <a:gd name="connsiteX779" fmla="*/ 1608753 w 1618512"/>
                <a:gd name="connsiteY779" fmla="*/ 761314 h 1326524"/>
                <a:gd name="connsiteX780" fmla="*/ 1597134 w 1618512"/>
                <a:gd name="connsiteY780" fmla="*/ 758614 h 1326524"/>
                <a:gd name="connsiteX781" fmla="*/ 1588428 w 1618512"/>
                <a:gd name="connsiteY781" fmla="*/ 740914 h 1326524"/>
                <a:gd name="connsiteX782" fmla="*/ 1596440 w 1618512"/>
                <a:gd name="connsiteY782" fmla="*/ 736283 h 1326524"/>
                <a:gd name="connsiteX783" fmla="*/ 246499 w 1618512"/>
                <a:gd name="connsiteY783" fmla="*/ 731762 h 1326524"/>
                <a:gd name="connsiteX784" fmla="*/ 254047 w 1618512"/>
                <a:gd name="connsiteY784" fmla="*/ 737117 h 1326524"/>
                <a:gd name="connsiteX785" fmla="*/ 254678 w 1618512"/>
                <a:gd name="connsiteY785" fmla="*/ 740212 h 1326524"/>
                <a:gd name="connsiteX786" fmla="*/ 257372 w 1618512"/>
                <a:gd name="connsiteY786" fmla="*/ 740128 h 1326524"/>
                <a:gd name="connsiteX787" fmla="*/ 259303 w 1618512"/>
                <a:gd name="connsiteY787" fmla="*/ 759759 h 1326524"/>
                <a:gd name="connsiteX788" fmla="*/ 241605 w 1618512"/>
                <a:gd name="connsiteY788" fmla="*/ 768464 h 1326524"/>
                <a:gd name="connsiteX789" fmla="*/ 236973 w 1618512"/>
                <a:gd name="connsiteY789" fmla="*/ 760452 h 1326524"/>
                <a:gd name="connsiteX790" fmla="*/ 237236 w 1618512"/>
                <a:gd name="connsiteY790" fmla="*/ 759317 h 1326524"/>
                <a:gd name="connsiteX791" fmla="*/ 236419 w 1618512"/>
                <a:gd name="connsiteY791" fmla="*/ 758737 h 1326524"/>
                <a:gd name="connsiteX792" fmla="*/ 234034 w 1618512"/>
                <a:gd name="connsiteY792" fmla="*/ 747050 h 1326524"/>
                <a:gd name="connsiteX793" fmla="*/ 246499 w 1618512"/>
                <a:gd name="connsiteY793" fmla="*/ 731762 h 1326524"/>
                <a:gd name="connsiteX794" fmla="*/ 310290 w 1618512"/>
                <a:gd name="connsiteY794" fmla="*/ 730069 h 1326524"/>
                <a:gd name="connsiteX795" fmla="*/ 325577 w 1618512"/>
                <a:gd name="connsiteY795" fmla="*/ 742534 h 1326524"/>
                <a:gd name="connsiteX796" fmla="*/ 320223 w 1618512"/>
                <a:gd name="connsiteY796" fmla="*/ 750082 h 1326524"/>
                <a:gd name="connsiteX797" fmla="*/ 320098 w 1618512"/>
                <a:gd name="connsiteY797" fmla="*/ 750107 h 1326524"/>
                <a:gd name="connsiteX798" fmla="*/ 320844 w 1618512"/>
                <a:gd name="connsiteY798" fmla="*/ 753764 h 1326524"/>
                <a:gd name="connsiteX799" fmla="*/ 308381 w 1618512"/>
                <a:gd name="connsiteY799" fmla="*/ 769052 h 1326524"/>
                <a:gd name="connsiteX800" fmla="*/ 298448 w 1618512"/>
                <a:gd name="connsiteY800" fmla="*/ 752010 h 1326524"/>
                <a:gd name="connsiteX801" fmla="*/ 299534 w 1618512"/>
                <a:gd name="connsiteY801" fmla="*/ 749102 h 1326524"/>
                <a:gd name="connsiteX802" fmla="*/ 297363 w 1618512"/>
                <a:gd name="connsiteY802" fmla="*/ 748290 h 1326524"/>
                <a:gd name="connsiteX803" fmla="*/ 293248 w 1618512"/>
                <a:gd name="connsiteY803" fmla="*/ 740002 h 1326524"/>
                <a:gd name="connsiteX804" fmla="*/ 310290 w 1618512"/>
                <a:gd name="connsiteY804" fmla="*/ 730069 h 1326524"/>
                <a:gd name="connsiteX805" fmla="*/ 740785 w 1618512"/>
                <a:gd name="connsiteY805" fmla="*/ 724899 h 1326524"/>
                <a:gd name="connsiteX806" fmla="*/ 756072 w 1618512"/>
                <a:gd name="connsiteY806" fmla="*/ 737365 h 1326524"/>
                <a:gd name="connsiteX807" fmla="*/ 739031 w 1618512"/>
                <a:gd name="connsiteY807" fmla="*/ 747297 h 1326524"/>
                <a:gd name="connsiteX808" fmla="*/ 723743 w 1618512"/>
                <a:gd name="connsiteY808" fmla="*/ 734832 h 1326524"/>
                <a:gd name="connsiteX809" fmla="*/ 740785 w 1618512"/>
                <a:gd name="connsiteY809" fmla="*/ 724899 h 1326524"/>
                <a:gd name="connsiteX810" fmla="*/ 421690 w 1618512"/>
                <a:gd name="connsiteY810" fmla="*/ 723583 h 1326524"/>
                <a:gd name="connsiteX811" fmla="*/ 433308 w 1618512"/>
                <a:gd name="connsiteY811" fmla="*/ 726282 h 1326524"/>
                <a:gd name="connsiteX812" fmla="*/ 442014 w 1618512"/>
                <a:gd name="connsiteY812" fmla="*/ 743982 h 1326524"/>
                <a:gd name="connsiteX813" fmla="*/ 422384 w 1618512"/>
                <a:gd name="connsiteY813" fmla="*/ 745913 h 1326524"/>
                <a:gd name="connsiteX814" fmla="*/ 413678 w 1618512"/>
                <a:gd name="connsiteY814" fmla="*/ 728215 h 1326524"/>
                <a:gd name="connsiteX815" fmla="*/ 421690 w 1618512"/>
                <a:gd name="connsiteY815" fmla="*/ 723583 h 1326524"/>
                <a:gd name="connsiteX816" fmla="*/ 62765 w 1618512"/>
                <a:gd name="connsiteY816" fmla="*/ 721214 h 1326524"/>
                <a:gd name="connsiteX817" fmla="*/ 70313 w 1618512"/>
                <a:gd name="connsiteY817" fmla="*/ 726569 h 1326524"/>
                <a:gd name="connsiteX818" fmla="*/ 71223 w 1618512"/>
                <a:gd name="connsiteY818" fmla="*/ 731030 h 1326524"/>
                <a:gd name="connsiteX819" fmla="*/ 73552 w 1618512"/>
                <a:gd name="connsiteY819" fmla="*/ 730443 h 1326524"/>
                <a:gd name="connsiteX820" fmla="*/ 83985 w 1618512"/>
                <a:gd name="connsiteY820" fmla="*/ 736225 h 1326524"/>
                <a:gd name="connsiteX821" fmla="*/ 87508 w 1618512"/>
                <a:gd name="connsiteY821" fmla="*/ 755632 h 1326524"/>
                <a:gd name="connsiteX822" fmla="*/ 68100 w 1618512"/>
                <a:gd name="connsiteY822" fmla="*/ 752111 h 1326524"/>
                <a:gd name="connsiteX823" fmla="*/ 67688 w 1618512"/>
                <a:gd name="connsiteY823" fmla="*/ 749843 h 1326524"/>
                <a:gd name="connsiteX824" fmla="*/ 60233 w 1618512"/>
                <a:gd name="connsiteY824" fmla="*/ 753543 h 1326524"/>
                <a:gd name="connsiteX825" fmla="*/ 50300 w 1618512"/>
                <a:gd name="connsiteY825" fmla="*/ 736501 h 1326524"/>
                <a:gd name="connsiteX826" fmla="*/ 62765 w 1618512"/>
                <a:gd name="connsiteY826" fmla="*/ 721214 h 1326524"/>
                <a:gd name="connsiteX827" fmla="*/ 573209 w 1618512"/>
                <a:gd name="connsiteY827" fmla="*/ 718615 h 1326524"/>
                <a:gd name="connsiteX828" fmla="*/ 582183 w 1618512"/>
                <a:gd name="connsiteY828" fmla="*/ 720874 h 1326524"/>
                <a:gd name="connsiteX829" fmla="*/ 578661 w 1618512"/>
                <a:gd name="connsiteY829" fmla="*/ 740281 h 1326524"/>
                <a:gd name="connsiteX830" fmla="*/ 570621 w 1618512"/>
                <a:gd name="connsiteY830" fmla="*/ 744737 h 1326524"/>
                <a:gd name="connsiteX831" fmla="*/ 572749 w 1618512"/>
                <a:gd name="connsiteY831" fmla="*/ 755175 h 1326524"/>
                <a:gd name="connsiteX832" fmla="*/ 560285 w 1618512"/>
                <a:gd name="connsiteY832" fmla="*/ 770462 h 1326524"/>
                <a:gd name="connsiteX833" fmla="*/ 550353 w 1618512"/>
                <a:gd name="connsiteY833" fmla="*/ 753421 h 1326524"/>
                <a:gd name="connsiteX834" fmla="*/ 554528 w 1618512"/>
                <a:gd name="connsiteY834" fmla="*/ 742247 h 1326524"/>
                <a:gd name="connsiteX835" fmla="*/ 560031 w 1618512"/>
                <a:gd name="connsiteY835" fmla="*/ 739516 h 1326524"/>
                <a:gd name="connsiteX836" fmla="*/ 562775 w 1618512"/>
                <a:gd name="connsiteY836" fmla="*/ 724395 h 1326524"/>
                <a:gd name="connsiteX837" fmla="*/ 573209 w 1618512"/>
                <a:gd name="connsiteY837" fmla="*/ 718615 h 1326524"/>
                <a:gd name="connsiteX838" fmla="*/ 109763 w 1618512"/>
                <a:gd name="connsiteY838" fmla="*/ 716044 h 1326524"/>
                <a:gd name="connsiteX839" fmla="*/ 119696 w 1618512"/>
                <a:gd name="connsiteY839" fmla="*/ 733085 h 1326524"/>
                <a:gd name="connsiteX840" fmla="*/ 107231 w 1618512"/>
                <a:gd name="connsiteY840" fmla="*/ 748373 h 1326524"/>
                <a:gd name="connsiteX841" fmla="*/ 97298 w 1618512"/>
                <a:gd name="connsiteY841" fmla="*/ 731331 h 1326524"/>
                <a:gd name="connsiteX842" fmla="*/ 109763 w 1618512"/>
                <a:gd name="connsiteY842" fmla="*/ 716044 h 1326524"/>
                <a:gd name="connsiteX843" fmla="*/ 1327312 w 1618512"/>
                <a:gd name="connsiteY843" fmla="*/ 689181 h 1326524"/>
                <a:gd name="connsiteX844" fmla="*/ 1342600 w 1618512"/>
                <a:gd name="connsiteY844" fmla="*/ 701646 h 1326524"/>
                <a:gd name="connsiteX845" fmla="*/ 1325558 w 1618512"/>
                <a:gd name="connsiteY845" fmla="*/ 711579 h 1326524"/>
                <a:gd name="connsiteX846" fmla="*/ 1310271 w 1618512"/>
                <a:gd name="connsiteY846" fmla="*/ 699114 h 1326524"/>
                <a:gd name="connsiteX847" fmla="*/ 1327312 w 1618512"/>
                <a:gd name="connsiteY847" fmla="*/ 689181 h 1326524"/>
                <a:gd name="connsiteX848" fmla="*/ 1008216 w 1618512"/>
                <a:gd name="connsiteY848" fmla="*/ 687864 h 1326524"/>
                <a:gd name="connsiteX849" fmla="*/ 1019834 w 1618512"/>
                <a:gd name="connsiteY849" fmla="*/ 690565 h 1326524"/>
                <a:gd name="connsiteX850" fmla="*/ 1028540 w 1618512"/>
                <a:gd name="connsiteY850" fmla="*/ 708264 h 1326524"/>
                <a:gd name="connsiteX851" fmla="*/ 1008910 w 1618512"/>
                <a:gd name="connsiteY851" fmla="*/ 710196 h 1326524"/>
                <a:gd name="connsiteX852" fmla="*/ 1000204 w 1618512"/>
                <a:gd name="connsiteY852" fmla="*/ 692496 h 1326524"/>
                <a:gd name="connsiteX853" fmla="*/ 1008216 w 1618512"/>
                <a:gd name="connsiteY853" fmla="*/ 687864 h 1326524"/>
                <a:gd name="connsiteX854" fmla="*/ 1159734 w 1618512"/>
                <a:gd name="connsiteY854" fmla="*/ 682897 h 1326524"/>
                <a:gd name="connsiteX855" fmla="*/ 1168709 w 1618512"/>
                <a:gd name="connsiteY855" fmla="*/ 685155 h 1326524"/>
                <a:gd name="connsiteX856" fmla="*/ 1165187 w 1618512"/>
                <a:gd name="connsiteY856" fmla="*/ 704563 h 1326524"/>
                <a:gd name="connsiteX857" fmla="*/ 1145779 w 1618512"/>
                <a:gd name="connsiteY857" fmla="*/ 708085 h 1326524"/>
                <a:gd name="connsiteX858" fmla="*/ 1149301 w 1618512"/>
                <a:gd name="connsiteY858" fmla="*/ 688677 h 1326524"/>
                <a:gd name="connsiteX859" fmla="*/ 1159734 w 1618512"/>
                <a:gd name="connsiteY859" fmla="*/ 682897 h 1326524"/>
                <a:gd name="connsiteX860" fmla="*/ 760070 w 1618512"/>
                <a:gd name="connsiteY860" fmla="*/ 672355 h 1326524"/>
                <a:gd name="connsiteX861" fmla="*/ 771688 w 1618512"/>
                <a:gd name="connsiteY861" fmla="*/ 675056 h 1326524"/>
                <a:gd name="connsiteX862" fmla="*/ 780394 w 1618512"/>
                <a:gd name="connsiteY862" fmla="*/ 692755 h 1326524"/>
                <a:gd name="connsiteX863" fmla="*/ 760764 w 1618512"/>
                <a:gd name="connsiteY863" fmla="*/ 694687 h 1326524"/>
                <a:gd name="connsiteX864" fmla="*/ 752058 w 1618512"/>
                <a:gd name="connsiteY864" fmla="*/ 676987 h 1326524"/>
                <a:gd name="connsiteX865" fmla="*/ 760070 w 1618512"/>
                <a:gd name="connsiteY865" fmla="*/ 672355 h 1326524"/>
                <a:gd name="connsiteX866" fmla="*/ 827261 w 1618512"/>
                <a:gd name="connsiteY866" fmla="*/ 672262 h 1326524"/>
                <a:gd name="connsiteX867" fmla="*/ 842548 w 1618512"/>
                <a:gd name="connsiteY867" fmla="*/ 684728 h 1326524"/>
                <a:gd name="connsiteX868" fmla="*/ 825506 w 1618512"/>
                <a:gd name="connsiteY868" fmla="*/ 694660 h 1326524"/>
                <a:gd name="connsiteX869" fmla="*/ 810219 w 1618512"/>
                <a:gd name="connsiteY869" fmla="*/ 682195 h 1326524"/>
                <a:gd name="connsiteX870" fmla="*/ 827261 w 1618512"/>
                <a:gd name="connsiteY870" fmla="*/ 672262 h 1326524"/>
                <a:gd name="connsiteX871" fmla="*/ 911589 w 1618512"/>
                <a:gd name="connsiteY871" fmla="*/ 667387 h 1326524"/>
                <a:gd name="connsiteX872" fmla="*/ 920563 w 1618512"/>
                <a:gd name="connsiteY872" fmla="*/ 669646 h 1326524"/>
                <a:gd name="connsiteX873" fmla="*/ 917041 w 1618512"/>
                <a:gd name="connsiteY873" fmla="*/ 689054 h 1326524"/>
                <a:gd name="connsiteX874" fmla="*/ 897633 w 1618512"/>
                <a:gd name="connsiteY874" fmla="*/ 692577 h 1326524"/>
                <a:gd name="connsiteX875" fmla="*/ 901155 w 1618512"/>
                <a:gd name="connsiteY875" fmla="*/ 673168 h 1326524"/>
                <a:gd name="connsiteX876" fmla="*/ 911589 w 1618512"/>
                <a:gd name="connsiteY876" fmla="*/ 667387 h 1326524"/>
                <a:gd name="connsiteX877" fmla="*/ 1071355 w 1618512"/>
                <a:gd name="connsiteY877" fmla="*/ 657559 h 1326524"/>
                <a:gd name="connsiteX878" fmla="*/ 1075986 w 1618512"/>
                <a:gd name="connsiteY878" fmla="*/ 665571 h 1326524"/>
                <a:gd name="connsiteX879" fmla="*/ 1073852 w 1618512"/>
                <a:gd name="connsiteY879" fmla="*/ 674757 h 1326524"/>
                <a:gd name="connsiteX880" fmla="*/ 1079165 w 1618512"/>
                <a:gd name="connsiteY880" fmla="*/ 673672 h 1326524"/>
                <a:gd name="connsiteX881" fmla="*/ 1094453 w 1618512"/>
                <a:gd name="connsiteY881" fmla="*/ 686137 h 1326524"/>
                <a:gd name="connsiteX882" fmla="*/ 1077411 w 1618512"/>
                <a:gd name="connsiteY882" fmla="*/ 696070 h 1326524"/>
                <a:gd name="connsiteX883" fmla="*/ 1066237 w 1618512"/>
                <a:gd name="connsiteY883" fmla="*/ 691895 h 1326524"/>
                <a:gd name="connsiteX884" fmla="*/ 1063144 w 1618512"/>
                <a:gd name="connsiteY884" fmla="*/ 685660 h 1326524"/>
                <a:gd name="connsiteX885" fmla="*/ 1055587 w 1618512"/>
                <a:gd name="connsiteY885" fmla="*/ 685895 h 1326524"/>
                <a:gd name="connsiteX886" fmla="*/ 1053656 w 1618512"/>
                <a:gd name="connsiteY886" fmla="*/ 666265 h 1326524"/>
                <a:gd name="connsiteX887" fmla="*/ 1071355 w 1618512"/>
                <a:gd name="connsiteY887" fmla="*/ 657559 h 1326524"/>
                <a:gd name="connsiteX888" fmla="*/ 1376799 w 1618512"/>
                <a:gd name="connsiteY888" fmla="*/ 655563 h 1326524"/>
                <a:gd name="connsiteX889" fmla="*/ 1386732 w 1618512"/>
                <a:gd name="connsiteY889" fmla="*/ 672604 h 1326524"/>
                <a:gd name="connsiteX890" fmla="*/ 1374267 w 1618512"/>
                <a:gd name="connsiteY890" fmla="*/ 687892 h 1326524"/>
                <a:gd name="connsiteX891" fmla="*/ 1364334 w 1618512"/>
                <a:gd name="connsiteY891" fmla="*/ 670850 h 1326524"/>
                <a:gd name="connsiteX892" fmla="*/ 1376799 w 1618512"/>
                <a:gd name="connsiteY892" fmla="*/ 655563 h 1326524"/>
                <a:gd name="connsiteX893" fmla="*/ 1203853 w 1618512"/>
                <a:gd name="connsiteY893" fmla="*/ 654243 h 1326524"/>
                <a:gd name="connsiteX894" fmla="*/ 1214286 w 1618512"/>
                <a:gd name="connsiteY894" fmla="*/ 660025 h 1326524"/>
                <a:gd name="connsiteX895" fmla="*/ 1217808 w 1618512"/>
                <a:gd name="connsiteY895" fmla="*/ 679432 h 1326524"/>
                <a:gd name="connsiteX896" fmla="*/ 1198400 w 1618512"/>
                <a:gd name="connsiteY896" fmla="*/ 675911 h 1326524"/>
                <a:gd name="connsiteX897" fmla="*/ 1194878 w 1618512"/>
                <a:gd name="connsiteY897" fmla="*/ 656503 h 1326524"/>
                <a:gd name="connsiteX898" fmla="*/ 1203853 w 1618512"/>
                <a:gd name="connsiteY898" fmla="*/ 654243 h 1326524"/>
                <a:gd name="connsiteX899" fmla="*/ 626112 w 1618512"/>
                <a:gd name="connsiteY899" fmla="*/ 651584 h 1326524"/>
                <a:gd name="connsiteX900" fmla="*/ 641399 w 1618512"/>
                <a:gd name="connsiteY900" fmla="*/ 664048 h 1326524"/>
                <a:gd name="connsiteX901" fmla="*/ 624358 w 1618512"/>
                <a:gd name="connsiteY901" fmla="*/ 673981 h 1326524"/>
                <a:gd name="connsiteX902" fmla="*/ 609070 w 1618512"/>
                <a:gd name="connsiteY902" fmla="*/ 661517 h 1326524"/>
                <a:gd name="connsiteX903" fmla="*/ 626112 w 1618512"/>
                <a:gd name="connsiteY903" fmla="*/ 651584 h 1326524"/>
                <a:gd name="connsiteX904" fmla="*/ 489112 w 1618512"/>
                <a:gd name="connsiteY904" fmla="*/ 651082 h 1326524"/>
                <a:gd name="connsiteX905" fmla="*/ 504399 w 1618512"/>
                <a:gd name="connsiteY905" fmla="*/ 663546 h 1326524"/>
                <a:gd name="connsiteX906" fmla="*/ 487358 w 1618512"/>
                <a:gd name="connsiteY906" fmla="*/ 673479 h 1326524"/>
                <a:gd name="connsiteX907" fmla="*/ 472070 w 1618512"/>
                <a:gd name="connsiteY907" fmla="*/ 661015 h 1326524"/>
                <a:gd name="connsiteX908" fmla="*/ 489112 w 1618512"/>
                <a:gd name="connsiteY908" fmla="*/ 651082 h 1326524"/>
                <a:gd name="connsiteX909" fmla="*/ 170016 w 1618512"/>
                <a:gd name="connsiteY909" fmla="*/ 649765 h 1326524"/>
                <a:gd name="connsiteX910" fmla="*/ 181634 w 1618512"/>
                <a:gd name="connsiteY910" fmla="*/ 652465 h 1326524"/>
                <a:gd name="connsiteX911" fmla="*/ 190340 w 1618512"/>
                <a:gd name="connsiteY911" fmla="*/ 670165 h 1326524"/>
                <a:gd name="connsiteX912" fmla="*/ 170710 w 1618512"/>
                <a:gd name="connsiteY912" fmla="*/ 672096 h 1326524"/>
                <a:gd name="connsiteX913" fmla="*/ 162004 w 1618512"/>
                <a:gd name="connsiteY913" fmla="*/ 654396 h 1326524"/>
                <a:gd name="connsiteX914" fmla="*/ 170016 w 1618512"/>
                <a:gd name="connsiteY914" fmla="*/ 649765 h 1326524"/>
                <a:gd name="connsiteX915" fmla="*/ 321534 w 1618512"/>
                <a:gd name="connsiteY915" fmla="*/ 644797 h 1326524"/>
                <a:gd name="connsiteX916" fmla="*/ 330509 w 1618512"/>
                <a:gd name="connsiteY916" fmla="*/ 647055 h 1326524"/>
                <a:gd name="connsiteX917" fmla="*/ 326987 w 1618512"/>
                <a:gd name="connsiteY917" fmla="*/ 666463 h 1326524"/>
                <a:gd name="connsiteX918" fmla="*/ 307579 w 1618512"/>
                <a:gd name="connsiteY918" fmla="*/ 669985 h 1326524"/>
                <a:gd name="connsiteX919" fmla="*/ 311101 w 1618512"/>
                <a:gd name="connsiteY919" fmla="*/ 650578 h 1326524"/>
                <a:gd name="connsiteX920" fmla="*/ 321534 w 1618512"/>
                <a:gd name="connsiteY920" fmla="*/ 644797 h 1326524"/>
                <a:gd name="connsiteX921" fmla="*/ 1737 w 1618512"/>
                <a:gd name="connsiteY921" fmla="*/ 641367 h 1326524"/>
                <a:gd name="connsiteX922" fmla="*/ 4348 w 1618512"/>
                <a:gd name="connsiteY922" fmla="*/ 646627 h 1326524"/>
                <a:gd name="connsiteX923" fmla="*/ 0 w 1618512"/>
                <a:gd name="connsiteY923" fmla="*/ 652755 h 1326524"/>
                <a:gd name="connsiteX924" fmla="*/ 585143 w 1618512"/>
                <a:gd name="connsiteY924" fmla="*/ 639000 h 1326524"/>
                <a:gd name="connsiteX925" fmla="*/ 595075 w 1618512"/>
                <a:gd name="connsiteY925" fmla="*/ 656041 h 1326524"/>
                <a:gd name="connsiteX926" fmla="*/ 582611 w 1618512"/>
                <a:gd name="connsiteY926" fmla="*/ 671329 h 1326524"/>
                <a:gd name="connsiteX927" fmla="*/ 572679 w 1618512"/>
                <a:gd name="connsiteY927" fmla="*/ 654287 h 1326524"/>
                <a:gd name="connsiteX928" fmla="*/ 585143 w 1618512"/>
                <a:gd name="connsiteY928" fmla="*/ 639000 h 1326524"/>
                <a:gd name="connsiteX929" fmla="*/ 240965 w 1618512"/>
                <a:gd name="connsiteY929" fmla="*/ 635573 h 1326524"/>
                <a:gd name="connsiteX930" fmla="*/ 256253 w 1618512"/>
                <a:gd name="connsiteY930" fmla="*/ 648037 h 1326524"/>
                <a:gd name="connsiteX931" fmla="*/ 239211 w 1618512"/>
                <a:gd name="connsiteY931" fmla="*/ 657970 h 1326524"/>
                <a:gd name="connsiteX932" fmla="*/ 223924 w 1618512"/>
                <a:gd name="connsiteY932" fmla="*/ 645506 h 1326524"/>
                <a:gd name="connsiteX933" fmla="*/ 240965 w 1618512"/>
                <a:gd name="connsiteY933" fmla="*/ 635573 h 1326524"/>
                <a:gd name="connsiteX934" fmla="*/ 1558745 w 1618512"/>
                <a:gd name="connsiteY934" fmla="*/ 631020 h 1326524"/>
                <a:gd name="connsiteX935" fmla="*/ 1568677 w 1618512"/>
                <a:gd name="connsiteY935" fmla="*/ 648062 h 1326524"/>
                <a:gd name="connsiteX936" fmla="*/ 1556213 w 1618512"/>
                <a:gd name="connsiteY936" fmla="*/ 663349 h 1326524"/>
                <a:gd name="connsiteX937" fmla="*/ 1546281 w 1618512"/>
                <a:gd name="connsiteY937" fmla="*/ 646308 h 1326524"/>
                <a:gd name="connsiteX938" fmla="*/ 1558745 w 1618512"/>
                <a:gd name="connsiteY938" fmla="*/ 631020 h 1326524"/>
                <a:gd name="connsiteX939" fmla="*/ 73388 w 1618512"/>
                <a:gd name="connsiteY939" fmla="*/ 629288 h 1326524"/>
                <a:gd name="connsiteX940" fmla="*/ 82362 w 1618512"/>
                <a:gd name="connsiteY940" fmla="*/ 631546 h 1326524"/>
                <a:gd name="connsiteX941" fmla="*/ 78841 w 1618512"/>
                <a:gd name="connsiteY941" fmla="*/ 650955 h 1326524"/>
                <a:gd name="connsiteX942" fmla="*/ 59433 w 1618512"/>
                <a:gd name="connsiteY942" fmla="*/ 654476 h 1326524"/>
                <a:gd name="connsiteX943" fmla="*/ 62955 w 1618512"/>
                <a:gd name="connsiteY943" fmla="*/ 635069 h 1326524"/>
                <a:gd name="connsiteX944" fmla="*/ 73388 w 1618512"/>
                <a:gd name="connsiteY944" fmla="*/ 629288 h 1326524"/>
                <a:gd name="connsiteX945" fmla="*/ 383995 w 1618512"/>
                <a:gd name="connsiteY945" fmla="*/ 618320 h 1326524"/>
                <a:gd name="connsiteX946" fmla="*/ 393928 w 1618512"/>
                <a:gd name="connsiteY946" fmla="*/ 635362 h 1326524"/>
                <a:gd name="connsiteX947" fmla="*/ 381463 w 1618512"/>
                <a:gd name="connsiteY947" fmla="*/ 650649 h 1326524"/>
                <a:gd name="connsiteX948" fmla="*/ 371530 w 1618512"/>
                <a:gd name="connsiteY948" fmla="*/ 633608 h 1326524"/>
                <a:gd name="connsiteX949" fmla="*/ 383995 w 1618512"/>
                <a:gd name="connsiteY949" fmla="*/ 618320 h 1326524"/>
                <a:gd name="connsiteX950" fmla="*/ 509046 w 1618512"/>
                <a:gd name="connsiteY950" fmla="*/ 615148 h 1326524"/>
                <a:gd name="connsiteX951" fmla="*/ 510978 w 1618512"/>
                <a:gd name="connsiteY951" fmla="*/ 634778 h 1326524"/>
                <a:gd name="connsiteX952" fmla="*/ 493278 w 1618512"/>
                <a:gd name="connsiteY952" fmla="*/ 643484 h 1326524"/>
                <a:gd name="connsiteX953" fmla="*/ 491347 w 1618512"/>
                <a:gd name="connsiteY953" fmla="*/ 623854 h 1326524"/>
                <a:gd name="connsiteX954" fmla="*/ 509046 w 1618512"/>
                <a:gd name="connsiteY954" fmla="*/ 615148 h 1326524"/>
                <a:gd name="connsiteX955" fmla="*/ 814490 w 1618512"/>
                <a:gd name="connsiteY955" fmla="*/ 613152 h 1326524"/>
                <a:gd name="connsiteX956" fmla="*/ 824423 w 1618512"/>
                <a:gd name="connsiteY956" fmla="*/ 630193 h 1326524"/>
                <a:gd name="connsiteX957" fmla="*/ 811958 w 1618512"/>
                <a:gd name="connsiteY957" fmla="*/ 645481 h 1326524"/>
                <a:gd name="connsiteX958" fmla="*/ 802025 w 1618512"/>
                <a:gd name="connsiteY958" fmla="*/ 628439 h 1326524"/>
                <a:gd name="connsiteX959" fmla="*/ 814490 w 1618512"/>
                <a:gd name="connsiteY959" fmla="*/ 613152 h 1326524"/>
                <a:gd name="connsiteX960" fmla="*/ 641544 w 1618512"/>
                <a:gd name="connsiteY960" fmla="*/ 611832 h 1326524"/>
                <a:gd name="connsiteX961" fmla="*/ 651977 w 1618512"/>
                <a:gd name="connsiteY961" fmla="*/ 617614 h 1326524"/>
                <a:gd name="connsiteX962" fmla="*/ 655499 w 1618512"/>
                <a:gd name="connsiteY962" fmla="*/ 637021 h 1326524"/>
                <a:gd name="connsiteX963" fmla="*/ 636092 w 1618512"/>
                <a:gd name="connsiteY963" fmla="*/ 633499 h 1326524"/>
                <a:gd name="connsiteX964" fmla="*/ 632569 w 1618512"/>
                <a:gd name="connsiteY964" fmla="*/ 614092 h 1326524"/>
                <a:gd name="connsiteX965" fmla="*/ 641544 w 1618512"/>
                <a:gd name="connsiteY965" fmla="*/ 611832 h 1326524"/>
                <a:gd name="connsiteX966" fmla="*/ 421917 w 1618512"/>
                <a:gd name="connsiteY966" fmla="*/ 595291 h 1326524"/>
                <a:gd name="connsiteX967" fmla="*/ 431850 w 1618512"/>
                <a:gd name="connsiteY967" fmla="*/ 612333 h 1326524"/>
                <a:gd name="connsiteX968" fmla="*/ 419385 w 1618512"/>
                <a:gd name="connsiteY968" fmla="*/ 627620 h 1326524"/>
                <a:gd name="connsiteX969" fmla="*/ 409452 w 1618512"/>
                <a:gd name="connsiteY969" fmla="*/ 610578 h 1326524"/>
                <a:gd name="connsiteX970" fmla="*/ 421917 w 1618512"/>
                <a:gd name="connsiteY970" fmla="*/ 595291 h 1326524"/>
                <a:gd name="connsiteX971" fmla="*/ 1583967 w 1618512"/>
                <a:gd name="connsiteY971" fmla="*/ 588941 h 1326524"/>
                <a:gd name="connsiteX972" fmla="*/ 1593900 w 1618512"/>
                <a:gd name="connsiteY972" fmla="*/ 605982 h 1326524"/>
                <a:gd name="connsiteX973" fmla="*/ 1581435 w 1618512"/>
                <a:gd name="connsiteY973" fmla="*/ 621270 h 1326524"/>
                <a:gd name="connsiteX974" fmla="*/ 1571502 w 1618512"/>
                <a:gd name="connsiteY974" fmla="*/ 604229 h 1326524"/>
                <a:gd name="connsiteX975" fmla="*/ 1583967 w 1618512"/>
                <a:gd name="connsiteY975" fmla="*/ 588941 h 1326524"/>
                <a:gd name="connsiteX976" fmla="*/ 1095573 w 1618512"/>
                <a:gd name="connsiteY976" fmla="*/ 579430 h 1326524"/>
                <a:gd name="connsiteX977" fmla="*/ 1097505 w 1618512"/>
                <a:gd name="connsiteY977" fmla="*/ 599061 h 1326524"/>
                <a:gd name="connsiteX978" fmla="*/ 1079805 w 1618512"/>
                <a:gd name="connsiteY978" fmla="*/ 607766 h 1326524"/>
                <a:gd name="connsiteX979" fmla="*/ 1077874 w 1618512"/>
                <a:gd name="connsiteY979" fmla="*/ 588136 h 1326524"/>
                <a:gd name="connsiteX980" fmla="*/ 1095573 w 1618512"/>
                <a:gd name="connsiteY980" fmla="*/ 579430 h 1326524"/>
                <a:gd name="connsiteX981" fmla="*/ 1401017 w 1618512"/>
                <a:gd name="connsiteY981" fmla="*/ 577434 h 1326524"/>
                <a:gd name="connsiteX982" fmla="*/ 1410950 w 1618512"/>
                <a:gd name="connsiteY982" fmla="*/ 594475 h 1326524"/>
                <a:gd name="connsiteX983" fmla="*/ 1398485 w 1618512"/>
                <a:gd name="connsiteY983" fmla="*/ 609763 h 1326524"/>
                <a:gd name="connsiteX984" fmla="*/ 1388552 w 1618512"/>
                <a:gd name="connsiteY984" fmla="*/ 592721 h 1326524"/>
                <a:gd name="connsiteX985" fmla="*/ 1401017 w 1618512"/>
                <a:gd name="connsiteY985" fmla="*/ 577434 h 1326524"/>
                <a:gd name="connsiteX986" fmla="*/ 1228071 w 1618512"/>
                <a:gd name="connsiteY986" fmla="*/ 576115 h 1326524"/>
                <a:gd name="connsiteX987" fmla="*/ 1238505 w 1618512"/>
                <a:gd name="connsiteY987" fmla="*/ 581895 h 1326524"/>
                <a:gd name="connsiteX988" fmla="*/ 1242026 w 1618512"/>
                <a:gd name="connsiteY988" fmla="*/ 601303 h 1326524"/>
                <a:gd name="connsiteX989" fmla="*/ 1222618 w 1618512"/>
                <a:gd name="connsiteY989" fmla="*/ 597781 h 1326524"/>
                <a:gd name="connsiteX990" fmla="*/ 1219096 w 1618512"/>
                <a:gd name="connsiteY990" fmla="*/ 578373 h 1326524"/>
                <a:gd name="connsiteX991" fmla="*/ 1228071 w 1618512"/>
                <a:gd name="connsiteY991" fmla="*/ 576115 h 1326524"/>
                <a:gd name="connsiteX992" fmla="*/ 1616626 w 1618512"/>
                <a:gd name="connsiteY992" fmla="*/ 566113 h 1326524"/>
                <a:gd name="connsiteX993" fmla="*/ 1618512 w 1618512"/>
                <a:gd name="connsiteY993" fmla="*/ 585889 h 1326524"/>
                <a:gd name="connsiteX994" fmla="*/ 1611273 w 1618512"/>
                <a:gd name="connsiteY994" fmla="*/ 578623 h 1326524"/>
                <a:gd name="connsiteX995" fmla="*/ 1610986 w 1618512"/>
                <a:gd name="connsiteY995" fmla="*/ 569373 h 1326524"/>
                <a:gd name="connsiteX996" fmla="*/ 214739 w 1618512"/>
                <a:gd name="connsiteY996" fmla="*/ 566047 h 1326524"/>
                <a:gd name="connsiteX997" fmla="*/ 230026 w 1618512"/>
                <a:gd name="connsiteY997" fmla="*/ 578512 h 1326524"/>
                <a:gd name="connsiteX998" fmla="*/ 212985 w 1618512"/>
                <a:gd name="connsiteY998" fmla="*/ 588444 h 1326524"/>
                <a:gd name="connsiteX999" fmla="*/ 197697 w 1618512"/>
                <a:gd name="connsiteY999" fmla="*/ 575980 h 1326524"/>
                <a:gd name="connsiteX1000" fmla="*/ 214739 w 1618512"/>
                <a:gd name="connsiteY1000" fmla="*/ 566047 h 1326524"/>
                <a:gd name="connsiteX1001" fmla="*/ 847426 w 1618512"/>
                <a:gd name="connsiteY1001" fmla="*/ 563921 h 1326524"/>
                <a:gd name="connsiteX1002" fmla="*/ 849357 w 1618512"/>
                <a:gd name="connsiteY1002" fmla="*/ 583552 h 1326524"/>
                <a:gd name="connsiteX1003" fmla="*/ 831659 w 1618512"/>
                <a:gd name="connsiteY1003" fmla="*/ 592257 h 1326524"/>
                <a:gd name="connsiteX1004" fmla="*/ 829726 w 1618512"/>
                <a:gd name="connsiteY1004" fmla="*/ 572627 h 1326524"/>
                <a:gd name="connsiteX1005" fmla="*/ 847426 w 1618512"/>
                <a:gd name="connsiteY1005" fmla="*/ 563921 h 1326524"/>
                <a:gd name="connsiteX1006" fmla="*/ 38029 w 1618512"/>
                <a:gd name="connsiteY1006" fmla="*/ 562287 h 1326524"/>
                <a:gd name="connsiteX1007" fmla="*/ 53316 w 1618512"/>
                <a:gd name="connsiteY1007" fmla="*/ 574752 h 1326524"/>
                <a:gd name="connsiteX1008" fmla="*/ 36275 w 1618512"/>
                <a:gd name="connsiteY1008" fmla="*/ 584685 h 1326524"/>
                <a:gd name="connsiteX1009" fmla="*/ 20987 w 1618512"/>
                <a:gd name="connsiteY1009" fmla="*/ 572220 h 1326524"/>
                <a:gd name="connsiteX1010" fmla="*/ 38029 w 1618512"/>
                <a:gd name="connsiteY1010" fmla="*/ 562287 h 1326524"/>
                <a:gd name="connsiteX1011" fmla="*/ 1152870 w 1618512"/>
                <a:gd name="connsiteY1011" fmla="*/ 561925 h 1326524"/>
                <a:gd name="connsiteX1012" fmla="*/ 1162802 w 1618512"/>
                <a:gd name="connsiteY1012" fmla="*/ 578966 h 1326524"/>
                <a:gd name="connsiteX1013" fmla="*/ 1150338 w 1618512"/>
                <a:gd name="connsiteY1013" fmla="*/ 594254 h 1326524"/>
                <a:gd name="connsiteX1014" fmla="*/ 1140406 w 1618512"/>
                <a:gd name="connsiteY1014" fmla="*/ 577212 h 1326524"/>
                <a:gd name="connsiteX1015" fmla="*/ 1152870 w 1618512"/>
                <a:gd name="connsiteY1015" fmla="*/ 561925 h 1326524"/>
                <a:gd name="connsiteX1016" fmla="*/ 979923 w 1618512"/>
                <a:gd name="connsiteY1016" fmla="*/ 560606 h 1326524"/>
                <a:gd name="connsiteX1017" fmla="*/ 990357 w 1618512"/>
                <a:gd name="connsiteY1017" fmla="*/ 566386 h 1326524"/>
                <a:gd name="connsiteX1018" fmla="*/ 993879 w 1618512"/>
                <a:gd name="connsiteY1018" fmla="*/ 585794 h 1326524"/>
                <a:gd name="connsiteX1019" fmla="*/ 974471 w 1618512"/>
                <a:gd name="connsiteY1019" fmla="*/ 582272 h 1326524"/>
                <a:gd name="connsiteX1020" fmla="*/ 970949 w 1618512"/>
                <a:gd name="connsiteY1020" fmla="*/ 562864 h 1326524"/>
                <a:gd name="connsiteX1021" fmla="*/ 979923 w 1618512"/>
                <a:gd name="connsiteY1021" fmla="*/ 560606 h 1326524"/>
                <a:gd name="connsiteX1022" fmla="*/ 900965 w 1618512"/>
                <a:gd name="connsiteY1022" fmla="*/ 560515 h 1326524"/>
                <a:gd name="connsiteX1023" fmla="*/ 910897 w 1618512"/>
                <a:gd name="connsiteY1023" fmla="*/ 577556 h 1326524"/>
                <a:gd name="connsiteX1024" fmla="*/ 898433 w 1618512"/>
                <a:gd name="connsiteY1024" fmla="*/ 592844 h 1326524"/>
                <a:gd name="connsiteX1025" fmla="*/ 888501 w 1618512"/>
                <a:gd name="connsiteY1025" fmla="*/ 575802 h 1326524"/>
                <a:gd name="connsiteX1026" fmla="*/ 900965 w 1618512"/>
                <a:gd name="connsiteY1026" fmla="*/ 560515 h 1326524"/>
                <a:gd name="connsiteX1027" fmla="*/ 1376789 w 1618512"/>
                <a:gd name="connsiteY1027" fmla="*/ 559696 h 1326524"/>
                <a:gd name="connsiteX1028" fmla="*/ 1392076 w 1618512"/>
                <a:gd name="connsiteY1028" fmla="*/ 572162 h 1326524"/>
                <a:gd name="connsiteX1029" fmla="*/ 1375035 w 1618512"/>
                <a:gd name="connsiteY1029" fmla="*/ 582093 h 1326524"/>
                <a:gd name="connsiteX1030" fmla="*/ 1359747 w 1618512"/>
                <a:gd name="connsiteY1030" fmla="*/ 569629 h 1326524"/>
                <a:gd name="connsiteX1031" fmla="*/ 1376789 w 1618512"/>
                <a:gd name="connsiteY1031" fmla="*/ 559696 h 1326524"/>
                <a:gd name="connsiteX1032" fmla="*/ 1200079 w 1618512"/>
                <a:gd name="connsiteY1032" fmla="*/ 555938 h 1326524"/>
                <a:gd name="connsiteX1033" fmla="*/ 1215366 w 1618512"/>
                <a:gd name="connsiteY1033" fmla="*/ 568402 h 1326524"/>
                <a:gd name="connsiteX1034" fmla="*/ 1198325 w 1618512"/>
                <a:gd name="connsiteY1034" fmla="*/ 578335 h 1326524"/>
                <a:gd name="connsiteX1035" fmla="*/ 1183037 w 1618512"/>
                <a:gd name="connsiteY1035" fmla="*/ 565870 h 1326524"/>
                <a:gd name="connsiteX1036" fmla="*/ 1200079 w 1618512"/>
                <a:gd name="connsiteY1036" fmla="*/ 555938 h 1326524"/>
                <a:gd name="connsiteX1037" fmla="*/ 763343 w 1618512"/>
                <a:gd name="connsiteY1037" fmla="*/ 553360 h 1326524"/>
                <a:gd name="connsiteX1038" fmla="*/ 778630 w 1618512"/>
                <a:gd name="connsiteY1038" fmla="*/ 565824 h 1326524"/>
                <a:gd name="connsiteX1039" fmla="*/ 761589 w 1618512"/>
                <a:gd name="connsiteY1039" fmla="*/ 575757 h 1326524"/>
                <a:gd name="connsiteX1040" fmla="*/ 746301 w 1618512"/>
                <a:gd name="connsiteY1040" fmla="*/ 563292 h 1326524"/>
                <a:gd name="connsiteX1041" fmla="*/ 763343 w 1618512"/>
                <a:gd name="connsiteY1041" fmla="*/ 553360 h 1326524"/>
                <a:gd name="connsiteX1042" fmla="*/ 444248 w 1618512"/>
                <a:gd name="connsiteY1042" fmla="*/ 552042 h 1326524"/>
                <a:gd name="connsiteX1043" fmla="*/ 455866 w 1618512"/>
                <a:gd name="connsiteY1043" fmla="*/ 554742 h 1326524"/>
                <a:gd name="connsiteX1044" fmla="*/ 464572 w 1618512"/>
                <a:gd name="connsiteY1044" fmla="*/ 572442 h 1326524"/>
                <a:gd name="connsiteX1045" fmla="*/ 444942 w 1618512"/>
                <a:gd name="connsiteY1045" fmla="*/ 574373 h 1326524"/>
                <a:gd name="connsiteX1046" fmla="*/ 436236 w 1618512"/>
                <a:gd name="connsiteY1046" fmla="*/ 556673 h 1326524"/>
                <a:gd name="connsiteX1047" fmla="*/ 444248 w 1618512"/>
                <a:gd name="connsiteY1047" fmla="*/ 552042 h 1326524"/>
                <a:gd name="connsiteX1048" fmla="*/ 511438 w 1618512"/>
                <a:gd name="connsiteY1048" fmla="*/ 551949 h 1326524"/>
                <a:gd name="connsiteX1049" fmla="*/ 526726 w 1618512"/>
                <a:gd name="connsiteY1049" fmla="*/ 564414 h 1326524"/>
                <a:gd name="connsiteX1050" fmla="*/ 509684 w 1618512"/>
                <a:gd name="connsiteY1050" fmla="*/ 574347 h 1326524"/>
                <a:gd name="connsiteX1051" fmla="*/ 494397 w 1618512"/>
                <a:gd name="connsiteY1051" fmla="*/ 561882 h 1326524"/>
                <a:gd name="connsiteX1052" fmla="*/ 511438 w 1618512"/>
                <a:gd name="connsiteY1052" fmla="*/ 551949 h 1326524"/>
                <a:gd name="connsiteX1053" fmla="*/ 595766 w 1618512"/>
                <a:gd name="connsiteY1053" fmla="*/ 547074 h 1326524"/>
                <a:gd name="connsiteX1054" fmla="*/ 604741 w 1618512"/>
                <a:gd name="connsiteY1054" fmla="*/ 549333 h 1326524"/>
                <a:gd name="connsiteX1055" fmla="*/ 601219 w 1618512"/>
                <a:gd name="connsiteY1055" fmla="*/ 568741 h 1326524"/>
                <a:gd name="connsiteX1056" fmla="*/ 581811 w 1618512"/>
                <a:gd name="connsiteY1056" fmla="*/ 572263 h 1326524"/>
                <a:gd name="connsiteX1057" fmla="*/ 585333 w 1618512"/>
                <a:gd name="connsiteY1057" fmla="*/ 552856 h 1326524"/>
                <a:gd name="connsiteX1058" fmla="*/ 595766 w 1618512"/>
                <a:gd name="connsiteY1058" fmla="*/ 547074 h 1326524"/>
                <a:gd name="connsiteX1059" fmla="*/ 1485040 w 1618512"/>
                <a:gd name="connsiteY1059" fmla="*/ 543970 h 1326524"/>
                <a:gd name="connsiteX1060" fmla="*/ 1500328 w 1618512"/>
                <a:gd name="connsiteY1060" fmla="*/ 556436 h 1326524"/>
                <a:gd name="connsiteX1061" fmla="*/ 1483286 w 1618512"/>
                <a:gd name="connsiteY1061" fmla="*/ 566368 h 1326524"/>
                <a:gd name="connsiteX1062" fmla="*/ 1467999 w 1618512"/>
                <a:gd name="connsiteY1062" fmla="*/ 553903 h 1326524"/>
                <a:gd name="connsiteX1063" fmla="*/ 1485040 w 1618512"/>
                <a:gd name="connsiteY1063" fmla="*/ 543970 h 1326524"/>
                <a:gd name="connsiteX1064" fmla="*/ 257373 w 1618512"/>
                <a:gd name="connsiteY1064" fmla="*/ 541330 h 1326524"/>
                <a:gd name="connsiteX1065" fmla="*/ 259305 w 1618512"/>
                <a:gd name="connsiteY1065" fmla="*/ 560960 h 1326524"/>
                <a:gd name="connsiteX1066" fmla="*/ 241605 w 1618512"/>
                <a:gd name="connsiteY1066" fmla="*/ 569667 h 1326524"/>
                <a:gd name="connsiteX1067" fmla="*/ 239674 w 1618512"/>
                <a:gd name="connsiteY1067" fmla="*/ 550036 h 1326524"/>
                <a:gd name="connsiteX1068" fmla="*/ 257373 w 1618512"/>
                <a:gd name="connsiteY1068" fmla="*/ 541330 h 1326524"/>
                <a:gd name="connsiteX1069" fmla="*/ 699817 w 1618512"/>
                <a:gd name="connsiteY1069" fmla="*/ 539835 h 1326524"/>
                <a:gd name="connsiteX1070" fmla="*/ 709750 w 1618512"/>
                <a:gd name="connsiteY1070" fmla="*/ 556877 h 1326524"/>
                <a:gd name="connsiteX1071" fmla="*/ 697285 w 1618512"/>
                <a:gd name="connsiteY1071" fmla="*/ 572164 h 1326524"/>
                <a:gd name="connsiteX1072" fmla="*/ 687352 w 1618512"/>
                <a:gd name="connsiteY1072" fmla="*/ 555123 h 1326524"/>
                <a:gd name="connsiteX1073" fmla="*/ 699817 w 1618512"/>
                <a:gd name="connsiteY1073" fmla="*/ 539835 h 1326524"/>
                <a:gd name="connsiteX1074" fmla="*/ 389871 w 1618512"/>
                <a:gd name="connsiteY1074" fmla="*/ 538015 h 1326524"/>
                <a:gd name="connsiteX1075" fmla="*/ 400305 w 1618512"/>
                <a:gd name="connsiteY1075" fmla="*/ 543795 h 1326524"/>
                <a:gd name="connsiteX1076" fmla="*/ 403826 w 1618512"/>
                <a:gd name="connsiteY1076" fmla="*/ 563204 h 1326524"/>
                <a:gd name="connsiteX1077" fmla="*/ 384418 w 1618512"/>
                <a:gd name="connsiteY1077" fmla="*/ 559681 h 1326524"/>
                <a:gd name="connsiteX1078" fmla="*/ 380896 w 1618512"/>
                <a:gd name="connsiteY1078" fmla="*/ 540273 h 1326524"/>
                <a:gd name="connsiteX1079" fmla="*/ 389871 w 1618512"/>
                <a:gd name="connsiteY1079" fmla="*/ 538015 h 1326524"/>
                <a:gd name="connsiteX1080" fmla="*/ 998932 w 1618512"/>
                <a:gd name="connsiteY1080" fmla="*/ 535257 h 1326524"/>
                <a:gd name="connsiteX1081" fmla="*/ 1014219 w 1618512"/>
                <a:gd name="connsiteY1081" fmla="*/ 547722 h 1326524"/>
                <a:gd name="connsiteX1082" fmla="*/ 997177 w 1618512"/>
                <a:gd name="connsiteY1082" fmla="*/ 557655 h 1326524"/>
                <a:gd name="connsiteX1083" fmla="*/ 981890 w 1618512"/>
                <a:gd name="connsiteY1083" fmla="*/ 545190 h 1326524"/>
                <a:gd name="connsiteX1084" fmla="*/ 998932 w 1618512"/>
                <a:gd name="connsiteY1084" fmla="*/ 535257 h 1326524"/>
                <a:gd name="connsiteX1085" fmla="*/ 482170 w 1618512"/>
                <a:gd name="connsiteY1085" fmla="*/ 529011 h 1326524"/>
                <a:gd name="connsiteX1086" fmla="*/ 493788 w 1618512"/>
                <a:gd name="connsiteY1086" fmla="*/ 531711 h 1326524"/>
                <a:gd name="connsiteX1087" fmla="*/ 502494 w 1618512"/>
                <a:gd name="connsiteY1087" fmla="*/ 549411 h 1326524"/>
                <a:gd name="connsiteX1088" fmla="*/ 482864 w 1618512"/>
                <a:gd name="connsiteY1088" fmla="*/ 551342 h 1326524"/>
                <a:gd name="connsiteX1089" fmla="*/ 474158 w 1618512"/>
                <a:gd name="connsiteY1089" fmla="*/ 533644 h 1326524"/>
                <a:gd name="connsiteX1090" fmla="*/ 482170 w 1618512"/>
                <a:gd name="connsiteY1090" fmla="*/ 529011 h 1326524"/>
                <a:gd name="connsiteX1091" fmla="*/ 549360 w 1618512"/>
                <a:gd name="connsiteY1091" fmla="*/ 528920 h 1326524"/>
                <a:gd name="connsiteX1092" fmla="*/ 560533 w 1618512"/>
                <a:gd name="connsiteY1092" fmla="*/ 533095 h 1326524"/>
                <a:gd name="connsiteX1093" fmla="*/ 564071 w 1618512"/>
                <a:gd name="connsiteY1093" fmla="*/ 540224 h 1326524"/>
                <a:gd name="connsiteX1094" fmla="*/ 570365 w 1618512"/>
                <a:gd name="connsiteY1094" fmla="*/ 544689 h 1326524"/>
                <a:gd name="connsiteX1095" fmla="*/ 572750 w 1618512"/>
                <a:gd name="connsiteY1095" fmla="*/ 556375 h 1326524"/>
                <a:gd name="connsiteX1096" fmla="*/ 560285 w 1618512"/>
                <a:gd name="connsiteY1096" fmla="*/ 571662 h 1326524"/>
                <a:gd name="connsiteX1097" fmla="*/ 550352 w 1618512"/>
                <a:gd name="connsiteY1097" fmla="*/ 554621 h 1326524"/>
                <a:gd name="connsiteX1098" fmla="*/ 551916 w 1618512"/>
                <a:gd name="connsiteY1098" fmla="*/ 550437 h 1326524"/>
                <a:gd name="connsiteX1099" fmla="*/ 547606 w 1618512"/>
                <a:gd name="connsiteY1099" fmla="*/ 551317 h 1326524"/>
                <a:gd name="connsiteX1100" fmla="*/ 532318 w 1618512"/>
                <a:gd name="connsiteY1100" fmla="*/ 538853 h 1326524"/>
                <a:gd name="connsiteX1101" fmla="*/ 549360 w 1618512"/>
                <a:gd name="connsiteY1101" fmla="*/ 528920 h 1326524"/>
                <a:gd name="connsiteX1102" fmla="*/ 624556 w 1618512"/>
                <a:gd name="connsiteY1102" fmla="*/ 526570 h 1326524"/>
                <a:gd name="connsiteX1103" fmla="*/ 639843 w 1618512"/>
                <a:gd name="connsiteY1103" fmla="*/ 539034 h 1326524"/>
                <a:gd name="connsiteX1104" fmla="*/ 622802 w 1618512"/>
                <a:gd name="connsiteY1104" fmla="*/ 548967 h 1326524"/>
                <a:gd name="connsiteX1105" fmla="*/ 607514 w 1618512"/>
                <a:gd name="connsiteY1105" fmla="*/ 536502 h 1326524"/>
                <a:gd name="connsiteX1106" fmla="*/ 624556 w 1618512"/>
                <a:gd name="connsiteY1106" fmla="*/ 526570 h 1326524"/>
                <a:gd name="connsiteX1107" fmla="*/ 141723 w 1618512"/>
                <a:gd name="connsiteY1107" fmla="*/ 522506 h 1326524"/>
                <a:gd name="connsiteX1108" fmla="*/ 152157 w 1618512"/>
                <a:gd name="connsiteY1108" fmla="*/ 528286 h 1326524"/>
                <a:gd name="connsiteX1109" fmla="*/ 155679 w 1618512"/>
                <a:gd name="connsiteY1109" fmla="*/ 547695 h 1326524"/>
                <a:gd name="connsiteX1110" fmla="*/ 136271 w 1618512"/>
                <a:gd name="connsiteY1110" fmla="*/ 544173 h 1326524"/>
                <a:gd name="connsiteX1111" fmla="*/ 132749 w 1618512"/>
                <a:gd name="connsiteY1111" fmla="*/ 524764 h 1326524"/>
                <a:gd name="connsiteX1112" fmla="*/ 141723 w 1618512"/>
                <a:gd name="connsiteY1112" fmla="*/ 522506 h 1326524"/>
                <a:gd name="connsiteX1113" fmla="*/ 62765 w 1618512"/>
                <a:gd name="connsiteY1113" fmla="*/ 522415 h 1326524"/>
                <a:gd name="connsiteX1114" fmla="*/ 72698 w 1618512"/>
                <a:gd name="connsiteY1114" fmla="*/ 539457 h 1326524"/>
                <a:gd name="connsiteX1115" fmla="*/ 60232 w 1618512"/>
                <a:gd name="connsiteY1115" fmla="*/ 554744 h 1326524"/>
                <a:gd name="connsiteX1116" fmla="*/ 50300 w 1618512"/>
                <a:gd name="connsiteY1116" fmla="*/ 537702 h 1326524"/>
                <a:gd name="connsiteX1117" fmla="*/ 62765 w 1618512"/>
                <a:gd name="connsiteY1117" fmla="*/ 522415 h 1326524"/>
                <a:gd name="connsiteX1118" fmla="*/ 301214 w 1618512"/>
                <a:gd name="connsiteY1118" fmla="*/ 513410 h 1326524"/>
                <a:gd name="connsiteX1119" fmla="*/ 312388 w 1618512"/>
                <a:gd name="connsiteY1119" fmla="*/ 517585 h 1326524"/>
                <a:gd name="connsiteX1120" fmla="*/ 315927 w 1618512"/>
                <a:gd name="connsiteY1120" fmla="*/ 524716 h 1326524"/>
                <a:gd name="connsiteX1121" fmla="*/ 322218 w 1618512"/>
                <a:gd name="connsiteY1121" fmla="*/ 529179 h 1326524"/>
                <a:gd name="connsiteX1122" fmla="*/ 324602 w 1618512"/>
                <a:gd name="connsiteY1122" fmla="*/ 540866 h 1326524"/>
                <a:gd name="connsiteX1123" fmla="*/ 324410 w 1618512"/>
                <a:gd name="connsiteY1123" fmla="*/ 541382 h 1326524"/>
                <a:gd name="connsiteX1124" fmla="*/ 325577 w 1618512"/>
                <a:gd name="connsiteY1124" fmla="*/ 543736 h 1326524"/>
                <a:gd name="connsiteX1125" fmla="*/ 321253 w 1618512"/>
                <a:gd name="connsiteY1125" fmla="*/ 549832 h 1326524"/>
                <a:gd name="connsiteX1126" fmla="*/ 320428 w 1618512"/>
                <a:gd name="connsiteY1126" fmla="*/ 552040 h 1326524"/>
                <a:gd name="connsiteX1127" fmla="*/ 312138 w 1618512"/>
                <a:gd name="connsiteY1127" fmla="*/ 556153 h 1326524"/>
                <a:gd name="connsiteX1128" fmla="*/ 308612 w 1618512"/>
                <a:gd name="connsiteY1128" fmla="*/ 553652 h 1326524"/>
                <a:gd name="connsiteX1129" fmla="*/ 308536 w 1618512"/>
                <a:gd name="connsiteY1129" fmla="*/ 553667 h 1326524"/>
                <a:gd name="connsiteX1130" fmla="*/ 293248 w 1618512"/>
                <a:gd name="connsiteY1130" fmla="*/ 541203 h 1326524"/>
                <a:gd name="connsiteX1131" fmla="*/ 297576 w 1618512"/>
                <a:gd name="connsiteY1131" fmla="*/ 535103 h 1326524"/>
                <a:gd name="connsiteX1132" fmla="*/ 288287 w 1618512"/>
                <a:gd name="connsiteY1132" fmla="*/ 531631 h 1326524"/>
                <a:gd name="connsiteX1133" fmla="*/ 284173 w 1618512"/>
                <a:gd name="connsiteY1133" fmla="*/ 523343 h 1326524"/>
                <a:gd name="connsiteX1134" fmla="*/ 301214 w 1618512"/>
                <a:gd name="connsiteY1134" fmla="*/ 513410 h 1326524"/>
                <a:gd name="connsiteX1135" fmla="*/ 348212 w 1618512"/>
                <a:gd name="connsiteY1135" fmla="*/ 508240 h 1326524"/>
                <a:gd name="connsiteX1136" fmla="*/ 363499 w 1618512"/>
                <a:gd name="connsiteY1136" fmla="*/ 520704 h 1326524"/>
                <a:gd name="connsiteX1137" fmla="*/ 346459 w 1618512"/>
                <a:gd name="connsiteY1137" fmla="*/ 530637 h 1326524"/>
                <a:gd name="connsiteX1138" fmla="*/ 331170 w 1618512"/>
                <a:gd name="connsiteY1138" fmla="*/ 518172 h 1326524"/>
                <a:gd name="connsiteX1139" fmla="*/ 348212 w 1618512"/>
                <a:gd name="connsiteY1139" fmla="*/ 508240 h 1326524"/>
                <a:gd name="connsiteX1140" fmla="*/ 1463264 w 1618512"/>
                <a:gd name="connsiteY1140" fmla="*/ 507059 h 1326524"/>
                <a:gd name="connsiteX1141" fmla="*/ 1478551 w 1618512"/>
                <a:gd name="connsiteY1141" fmla="*/ 519524 h 1326524"/>
                <a:gd name="connsiteX1142" fmla="*/ 1461511 w 1618512"/>
                <a:gd name="connsiteY1142" fmla="*/ 529457 h 1326524"/>
                <a:gd name="connsiteX1143" fmla="*/ 1446222 w 1618512"/>
                <a:gd name="connsiteY1143" fmla="*/ 516992 h 1326524"/>
                <a:gd name="connsiteX1144" fmla="*/ 1463264 w 1618512"/>
                <a:gd name="connsiteY1144" fmla="*/ 507059 h 1326524"/>
                <a:gd name="connsiteX1145" fmla="*/ 423408 w 1618512"/>
                <a:gd name="connsiteY1145" fmla="*/ 505889 h 1326524"/>
                <a:gd name="connsiteX1146" fmla="*/ 438695 w 1618512"/>
                <a:gd name="connsiteY1146" fmla="*/ 518354 h 1326524"/>
                <a:gd name="connsiteX1147" fmla="*/ 421655 w 1618512"/>
                <a:gd name="connsiteY1147" fmla="*/ 528287 h 1326524"/>
                <a:gd name="connsiteX1148" fmla="*/ 406366 w 1618512"/>
                <a:gd name="connsiteY1148" fmla="*/ 515822 h 1326524"/>
                <a:gd name="connsiteX1149" fmla="*/ 423408 w 1618512"/>
                <a:gd name="connsiteY1149" fmla="*/ 505889 h 1326524"/>
                <a:gd name="connsiteX1150" fmla="*/ 1510262 w 1618512"/>
                <a:gd name="connsiteY1150" fmla="*/ 501890 h 1326524"/>
                <a:gd name="connsiteX1151" fmla="*/ 1525549 w 1618512"/>
                <a:gd name="connsiteY1151" fmla="*/ 514354 h 1326524"/>
                <a:gd name="connsiteX1152" fmla="*/ 1508508 w 1618512"/>
                <a:gd name="connsiteY1152" fmla="*/ 524287 h 1326524"/>
                <a:gd name="connsiteX1153" fmla="*/ 1493220 w 1618512"/>
                <a:gd name="connsiteY1153" fmla="*/ 511823 h 1326524"/>
                <a:gd name="connsiteX1154" fmla="*/ 1510262 w 1618512"/>
                <a:gd name="connsiteY1154" fmla="*/ 501890 h 1326524"/>
                <a:gd name="connsiteX1155" fmla="*/ 1585458 w 1618512"/>
                <a:gd name="connsiteY1155" fmla="*/ 499540 h 1326524"/>
                <a:gd name="connsiteX1156" fmla="*/ 1600745 w 1618512"/>
                <a:gd name="connsiteY1156" fmla="*/ 512004 h 1326524"/>
                <a:gd name="connsiteX1157" fmla="*/ 1583704 w 1618512"/>
                <a:gd name="connsiteY1157" fmla="*/ 521937 h 1326524"/>
                <a:gd name="connsiteX1158" fmla="*/ 1568416 w 1618512"/>
                <a:gd name="connsiteY1158" fmla="*/ 509472 h 1326524"/>
                <a:gd name="connsiteX1159" fmla="*/ 1585458 w 1618512"/>
                <a:gd name="connsiteY1159" fmla="*/ 499540 h 1326524"/>
                <a:gd name="connsiteX1160" fmla="*/ 1079165 w 1618512"/>
                <a:gd name="connsiteY1160" fmla="*/ 474874 h 1326524"/>
                <a:gd name="connsiteX1161" fmla="*/ 1094453 w 1618512"/>
                <a:gd name="connsiteY1161" fmla="*/ 487338 h 1326524"/>
                <a:gd name="connsiteX1162" fmla="*/ 1077411 w 1618512"/>
                <a:gd name="connsiteY1162" fmla="*/ 497271 h 1326524"/>
                <a:gd name="connsiteX1163" fmla="*/ 1062124 w 1618512"/>
                <a:gd name="connsiteY1163" fmla="*/ 484806 h 1326524"/>
                <a:gd name="connsiteX1164" fmla="*/ 1079165 w 1618512"/>
                <a:gd name="connsiteY1164" fmla="*/ 474874 h 1326524"/>
                <a:gd name="connsiteX1165" fmla="*/ 760070 w 1618512"/>
                <a:gd name="connsiteY1165" fmla="*/ 473556 h 1326524"/>
                <a:gd name="connsiteX1166" fmla="*/ 771688 w 1618512"/>
                <a:gd name="connsiteY1166" fmla="*/ 476257 h 1326524"/>
                <a:gd name="connsiteX1167" fmla="*/ 780394 w 1618512"/>
                <a:gd name="connsiteY1167" fmla="*/ 493957 h 1326524"/>
                <a:gd name="connsiteX1168" fmla="*/ 760764 w 1618512"/>
                <a:gd name="connsiteY1168" fmla="*/ 495888 h 1326524"/>
                <a:gd name="connsiteX1169" fmla="*/ 752058 w 1618512"/>
                <a:gd name="connsiteY1169" fmla="*/ 478188 h 1326524"/>
                <a:gd name="connsiteX1170" fmla="*/ 760070 w 1618512"/>
                <a:gd name="connsiteY1170" fmla="*/ 473556 h 1326524"/>
                <a:gd name="connsiteX1171" fmla="*/ 911588 w 1618512"/>
                <a:gd name="connsiteY1171" fmla="*/ 468588 h 1326524"/>
                <a:gd name="connsiteX1172" fmla="*/ 920563 w 1618512"/>
                <a:gd name="connsiteY1172" fmla="*/ 470847 h 1326524"/>
                <a:gd name="connsiteX1173" fmla="*/ 917041 w 1618512"/>
                <a:gd name="connsiteY1173" fmla="*/ 490255 h 1326524"/>
                <a:gd name="connsiteX1174" fmla="*/ 897633 w 1618512"/>
                <a:gd name="connsiteY1174" fmla="*/ 493778 h 1326524"/>
                <a:gd name="connsiteX1175" fmla="*/ 901155 w 1618512"/>
                <a:gd name="connsiteY1175" fmla="*/ 474369 h 1326524"/>
                <a:gd name="connsiteX1176" fmla="*/ 911588 w 1618512"/>
                <a:gd name="connsiteY1176" fmla="*/ 468588 h 1326524"/>
                <a:gd name="connsiteX1177" fmla="*/ 288444 w 1618512"/>
                <a:gd name="connsiteY1177" fmla="*/ 454298 h 1326524"/>
                <a:gd name="connsiteX1178" fmla="*/ 298376 w 1618512"/>
                <a:gd name="connsiteY1178" fmla="*/ 471340 h 1326524"/>
                <a:gd name="connsiteX1179" fmla="*/ 285912 w 1618512"/>
                <a:gd name="connsiteY1179" fmla="*/ 486627 h 1326524"/>
                <a:gd name="connsiteX1180" fmla="*/ 275980 w 1618512"/>
                <a:gd name="connsiteY1180" fmla="*/ 469586 h 1326524"/>
                <a:gd name="connsiteX1181" fmla="*/ 288444 w 1618512"/>
                <a:gd name="connsiteY1181" fmla="*/ 454298 h 1326524"/>
                <a:gd name="connsiteX1182" fmla="*/ 111735 w 1618512"/>
                <a:gd name="connsiteY1182" fmla="*/ 450539 h 1326524"/>
                <a:gd name="connsiteX1183" fmla="*/ 121667 w 1618512"/>
                <a:gd name="connsiteY1183" fmla="*/ 467581 h 1326524"/>
                <a:gd name="connsiteX1184" fmla="*/ 109203 w 1618512"/>
                <a:gd name="connsiteY1184" fmla="*/ 482868 h 1326524"/>
                <a:gd name="connsiteX1185" fmla="*/ 99270 w 1618512"/>
                <a:gd name="connsiteY1185" fmla="*/ 465826 h 1326524"/>
                <a:gd name="connsiteX1186" fmla="*/ 111735 w 1618512"/>
                <a:gd name="connsiteY1186" fmla="*/ 450539 h 1326524"/>
                <a:gd name="connsiteX1187" fmla="*/ 1450494 w 1618512"/>
                <a:gd name="connsiteY1187" fmla="*/ 447949 h 1326524"/>
                <a:gd name="connsiteX1188" fmla="*/ 1460427 w 1618512"/>
                <a:gd name="connsiteY1188" fmla="*/ 464990 h 1326524"/>
                <a:gd name="connsiteX1189" fmla="*/ 1447962 w 1618512"/>
                <a:gd name="connsiteY1189" fmla="*/ 480278 h 1326524"/>
                <a:gd name="connsiteX1190" fmla="*/ 1438029 w 1618512"/>
                <a:gd name="connsiteY1190" fmla="*/ 463236 h 1326524"/>
                <a:gd name="connsiteX1191" fmla="*/ 1450494 w 1618512"/>
                <a:gd name="connsiteY1191" fmla="*/ 447949 h 1326524"/>
                <a:gd name="connsiteX1192" fmla="*/ 1273785 w 1618512"/>
                <a:gd name="connsiteY1192" fmla="*/ 444189 h 1326524"/>
                <a:gd name="connsiteX1193" fmla="*/ 1283718 w 1618512"/>
                <a:gd name="connsiteY1193" fmla="*/ 461231 h 1326524"/>
                <a:gd name="connsiteX1194" fmla="*/ 1271253 w 1618512"/>
                <a:gd name="connsiteY1194" fmla="*/ 476518 h 1326524"/>
                <a:gd name="connsiteX1195" fmla="*/ 1261320 w 1618512"/>
                <a:gd name="connsiteY1195" fmla="*/ 459477 h 1326524"/>
                <a:gd name="connsiteX1196" fmla="*/ 1273785 w 1618512"/>
                <a:gd name="connsiteY1196" fmla="*/ 444189 h 1326524"/>
                <a:gd name="connsiteX1197" fmla="*/ 531605 w 1618512"/>
                <a:gd name="connsiteY1197" fmla="*/ 443607 h 1326524"/>
                <a:gd name="connsiteX1198" fmla="*/ 533537 w 1618512"/>
                <a:gd name="connsiteY1198" fmla="*/ 463237 h 1326524"/>
                <a:gd name="connsiteX1199" fmla="*/ 515837 w 1618512"/>
                <a:gd name="connsiteY1199" fmla="*/ 471944 h 1326524"/>
                <a:gd name="connsiteX1200" fmla="*/ 513906 w 1618512"/>
                <a:gd name="connsiteY1200" fmla="*/ 452313 h 1326524"/>
                <a:gd name="connsiteX1201" fmla="*/ 531605 w 1618512"/>
                <a:gd name="connsiteY1201" fmla="*/ 443607 h 1326524"/>
                <a:gd name="connsiteX1202" fmla="*/ 837049 w 1618512"/>
                <a:gd name="connsiteY1202" fmla="*/ 441612 h 1326524"/>
                <a:gd name="connsiteX1203" fmla="*/ 846982 w 1618512"/>
                <a:gd name="connsiteY1203" fmla="*/ 458653 h 1326524"/>
                <a:gd name="connsiteX1204" fmla="*/ 834517 w 1618512"/>
                <a:gd name="connsiteY1204" fmla="*/ 473941 h 1326524"/>
                <a:gd name="connsiteX1205" fmla="*/ 824584 w 1618512"/>
                <a:gd name="connsiteY1205" fmla="*/ 456900 h 1326524"/>
                <a:gd name="connsiteX1206" fmla="*/ 837049 w 1618512"/>
                <a:gd name="connsiteY1206" fmla="*/ 441612 h 1326524"/>
                <a:gd name="connsiteX1207" fmla="*/ 664102 w 1618512"/>
                <a:gd name="connsiteY1207" fmla="*/ 440293 h 1326524"/>
                <a:gd name="connsiteX1208" fmla="*/ 674536 w 1618512"/>
                <a:gd name="connsiteY1208" fmla="*/ 446073 h 1326524"/>
                <a:gd name="connsiteX1209" fmla="*/ 678057 w 1618512"/>
                <a:gd name="connsiteY1209" fmla="*/ 465481 h 1326524"/>
                <a:gd name="connsiteX1210" fmla="*/ 658649 w 1618512"/>
                <a:gd name="connsiteY1210" fmla="*/ 461959 h 1326524"/>
                <a:gd name="connsiteX1211" fmla="*/ 655127 w 1618512"/>
                <a:gd name="connsiteY1211" fmla="*/ 442551 h 1326524"/>
                <a:gd name="connsiteX1212" fmla="*/ 664102 w 1618512"/>
                <a:gd name="connsiteY1212" fmla="*/ 440293 h 1326524"/>
                <a:gd name="connsiteX1213" fmla="*/ 585144 w 1618512"/>
                <a:gd name="connsiteY1213" fmla="*/ 440202 h 1326524"/>
                <a:gd name="connsiteX1214" fmla="*/ 595077 w 1618512"/>
                <a:gd name="connsiteY1214" fmla="*/ 457243 h 1326524"/>
                <a:gd name="connsiteX1215" fmla="*/ 582612 w 1618512"/>
                <a:gd name="connsiteY1215" fmla="*/ 472531 h 1326524"/>
                <a:gd name="connsiteX1216" fmla="*/ 572679 w 1618512"/>
                <a:gd name="connsiteY1216" fmla="*/ 455489 h 1326524"/>
                <a:gd name="connsiteX1217" fmla="*/ 585144 w 1618512"/>
                <a:gd name="connsiteY1217" fmla="*/ 440202 h 1326524"/>
                <a:gd name="connsiteX1218" fmla="*/ 240965 w 1618512"/>
                <a:gd name="connsiteY1218" fmla="*/ 436774 h 1326524"/>
                <a:gd name="connsiteX1219" fmla="*/ 256252 w 1618512"/>
                <a:gd name="connsiteY1219" fmla="*/ 449239 h 1326524"/>
                <a:gd name="connsiteX1220" fmla="*/ 239211 w 1618512"/>
                <a:gd name="connsiteY1220" fmla="*/ 459171 h 1326524"/>
                <a:gd name="connsiteX1221" fmla="*/ 223923 w 1618512"/>
                <a:gd name="connsiteY1221" fmla="*/ 446707 h 1326524"/>
                <a:gd name="connsiteX1222" fmla="*/ 240965 w 1618512"/>
                <a:gd name="connsiteY1222" fmla="*/ 436774 h 1326524"/>
                <a:gd name="connsiteX1223" fmla="*/ 1558745 w 1618512"/>
                <a:gd name="connsiteY1223" fmla="*/ 432223 h 1326524"/>
                <a:gd name="connsiteX1224" fmla="*/ 1568678 w 1618512"/>
                <a:gd name="connsiteY1224" fmla="*/ 449264 h 1326524"/>
                <a:gd name="connsiteX1225" fmla="*/ 1556213 w 1618512"/>
                <a:gd name="connsiteY1225" fmla="*/ 464552 h 1326524"/>
                <a:gd name="connsiteX1226" fmla="*/ 1546281 w 1618512"/>
                <a:gd name="connsiteY1226" fmla="*/ 447510 h 1326524"/>
                <a:gd name="connsiteX1227" fmla="*/ 1558745 w 1618512"/>
                <a:gd name="connsiteY1227" fmla="*/ 432223 h 1326524"/>
                <a:gd name="connsiteX1228" fmla="*/ 73388 w 1618512"/>
                <a:gd name="connsiteY1228" fmla="*/ 430489 h 1326524"/>
                <a:gd name="connsiteX1229" fmla="*/ 82363 w 1618512"/>
                <a:gd name="connsiteY1229" fmla="*/ 432747 h 1326524"/>
                <a:gd name="connsiteX1230" fmla="*/ 78841 w 1618512"/>
                <a:gd name="connsiteY1230" fmla="*/ 452156 h 1326524"/>
                <a:gd name="connsiteX1231" fmla="*/ 59433 w 1618512"/>
                <a:gd name="connsiteY1231" fmla="*/ 455677 h 1326524"/>
                <a:gd name="connsiteX1232" fmla="*/ 61889 w 1618512"/>
                <a:gd name="connsiteY1232" fmla="*/ 442143 h 1326524"/>
                <a:gd name="connsiteX1233" fmla="*/ 64925 w 1618512"/>
                <a:gd name="connsiteY1233" fmla="*/ 435178 h 1326524"/>
                <a:gd name="connsiteX1234" fmla="*/ 1072636 w 1618512"/>
                <a:gd name="connsiteY1234" fmla="*/ 423510 h 1326524"/>
                <a:gd name="connsiteX1235" fmla="*/ 1082568 w 1618512"/>
                <a:gd name="connsiteY1235" fmla="*/ 440551 h 1326524"/>
                <a:gd name="connsiteX1236" fmla="*/ 1070104 w 1618512"/>
                <a:gd name="connsiteY1236" fmla="*/ 455839 h 1326524"/>
                <a:gd name="connsiteX1237" fmla="*/ 1060172 w 1618512"/>
                <a:gd name="connsiteY1237" fmla="*/ 438797 h 1326524"/>
                <a:gd name="connsiteX1238" fmla="*/ 1072636 w 1618512"/>
                <a:gd name="connsiteY1238" fmla="*/ 423510 h 1326524"/>
                <a:gd name="connsiteX1239" fmla="*/ 383995 w 1618512"/>
                <a:gd name="connsiteY1239" fmla="*/ 419523 h 1326524"/>
                <a:gd name="connsiteX1240" fmla="*/ 393927 w 1618512"/>
                <a:gd name="connsiteY1240" fmla="*/ 436564 h 1326524"/>
                <a:gd name="connsiteX1241" fmla="*/ 381463 w 1618512"/>
                <a:gd name="connsiteY1241" fmla="*/ 451852 h 1326524"/>
                <a:gd name="connsiteX1242" fmla="*/ 371531 w 1618512"/>
                <a:gd name="connsiteY1242" fmla="*/ 434810 h 1326524"/>
                <a:gd name="connsiteX1243" fmla="*/ 383995 w 1618512"/>
                <a:gd name="connsiteY1243" fmla="*/ 419523 h 1326524"/>
                <a:gd name="connsiteX1244" fmla="*/ 698261 w 1618512"/>
                <a:gd name="connsiteY1244" fmla="*/ 414820 h 1326524"/>
                <a:gd name="connsiteX1245" fmla="*/ 708194 w 1618512"/>
                <a:gd name="connsiteY1245" fmla="*/ 431862 h 1326524"/>
                <a:gd name="connsiteX1246" fmla="*/ 695729 w 1618512"/>
                <a:gd name="connsiteY1246" fmla="*/ 447149 h 1326524"/>
                <a:gd name="connsiteX1247" fmla="*/ 685796 w 1618512"/>
                <a:gd name="connsiteY1247" fmla="*/ 430108 h 1326524"/>
                <a:gd name="connsiteX1248" fmla="*/ 698261 w 1618512"/>
                <a:gd name="connsiteY1248" fmla="*/ 414820 h 1326524"/>
                <a:gd name="connsiteX1249" fmla="*/ 497113 w 1618512"/>
                <a:gd name="connsiteY1249" fmla="*/ 394142 h 1326524"/>
                <a:gd name="connsiteX1250" fmla="*/ 507045 w 1618512"/>
                <a:gd name="connsiteY1250" fmla="*/ 411184 h 1326524"/>
                <a:gd name="connsiteX1251" fmla="*/ 494581 w 1618512"/>
                <a:gd name="connsiteY1251" fmla="*/ 426471 h 1326524"/>
                <a:gd name="connsiteX1252" fmla="*/ 484649 w 1618512"/>
                <a:gd name="connsiteY1252" fmla="*/ 409430 h 1326524"/>
                <a:gd name="connsiteX1253" fmla="*/ 497113 w 1618512"/>
                <a:gd name="connsiteY1253" fmla="*/ 394142 h 1326524"/>
                <a:gd name="connsiteX1254" fmla="*/ 968017 w 1618512"/>
                <a:gd name="connsiteY1254" fmla="*/ 392091 h 1326524"/>
                <a:gd name="connsiteX1255" fmla="*/ 977950 w 1618512"/>
                <a:gd name="connsiteY1255" fmla="*/ 409132 h 1326524"/>
                <a:gd name="connsiteX1256" fmla="*/ 965485 w 1618512"/>
                <a:gd name="connsiteY1256" fmla="*/ 424420 h 1326524"/>
                <a:gd name="connsiteX1257" fmla="*/ 955553 w 1618512"/>
                <a:gd name="connsiteY1257" fmla="*/ 407378 h 1326524"/>
                <a:gd name="connsiteX1258" fmla="*/ 968017 w 1618512"/>
                <a:gd name="connsiteY1258" fmla="*/ 392091 h 1326524"/>
                <a:gd name="connsiteX1259" fmla="*/ 847427 w 1618512"/>
                <a:gd name="connsiteY1259" fmla="*/ 365122 h 1326524"/>
                <a:gd name="connsiteX1260" fmla="*/ 849359 w 1618512"/>
                <a:gd name="connsiteY1260" fmla="*/ 384752 h 1326524"/>
                <a:gd name="connsiteX1261" fmla="*/ 831659 w 1618512"/>
                <a:gd name="connsiteY1261" fmla="*/ 393458 h 1326524"/>
                <a:gd name="connsiteX1262" fmla="*/ 829728 w 1618512"/>
                <a:gd name="connsiteY1262" fmla="*/ 373829 h 1326524"/>
                <a:gd name="connsiteX1263" fmla="*/ 847427 w 1618512"/>
                <a:gd name="connsiteY1263" fmla="*/ 365122 h 1326524"/>
                <a:gd name="connsiteX1264" fmla="*/ 289935 w 1618512"/>
                <a:gd name="connsiteY1264" fmla="*/ 364899 h 1326524"/>
                <a:gd name="connsiteX1265" fmla="*/ 305223 w 1618512"/>
                <a:gd name="connsiteY1265" fmla="*/ 377364 h 1326524"/>
                <a:gd name="connsiteX1266" fmla="*/ 288181 w 1618512"/>
                <a:gd name="connsiteY1266" fmla="*/ 387296 h 1326524"/>
                <a:gd name="connsiteX1267" fmla="*/ 272894 w 1618512"/>
                <a:gd name="connsiteY1267" fmla="*/ 374832 h 1326524"/>
                <a:gd name="connsiteX1268" fmla="*/ 289935 w 1618512"/>
                <a:gd name="connsiteY1268" fmla="*/ 364899 h 1326524"/>
                <a:gd name="connsiteX1269" fmla="*/ 979923 w 1618512"/>
                <a:gd name="connsiteY1269" fmla="*/ 361807 h 1326524"/>
                <a:gd name="connsiteX1270" fmla="*/ 990357 w 1618512"/>
                <a:gd name="connsiteY1270" fmla="*/ 367587 h 1326524"/>
                <a:gd name="connsiteX1271" fmla="*/ 993879 w 1618512"/>
                <a:gd name="connsiteY1271" fmla="*/ 386995 h 1326524"/>
                <a:gd name="connsiteX1272" fmla="*/ 974471 w 1618512"/>
                <a:gd name="connsiteY1272" fmla="*/ 383473 h 1326524"/>
                <a:gd name="connsiteX1273" fmla="*/ 970949 w 1618512"/>
                <a:gd name="connsiteY1273" fmla="*/ 364065 h 1326524"/>
                <a:gd name="connsiteX1274" fmla="*/ 979923 w 1618512"/>
                <a:gd name="connsiteY1274" fmla="*/ 361807 h 1326524"/>
                <a:gd name="connsiteX1275" fmla="*/ 122357 w 1618512"/>
                <a:gd name="connsiteY1275" fmla="*/ 358614 h 1326524"/>
                <a:gd name="connsiteX1276" fmla="*/ 131331 w 1618512"/>
                <a:gd name="connsiteY1276" fmla="*/ 360872 h 1326524"/>
                <a:gd name="connsiteX1277" fmla="*/ 127810 w 1618512"/>
                <a:gd name="connsiteY1277" fmla="*/ 380281 h 1326524"/>
                <a:gd name="connsiteX1278" fmla="*/ 108402 w 1618512"/>
                <a:gd name="connsiteY1278" fmla="*/ 383802 h 1326524"/>
                <a:gd name="connsiteX1279" fmla="*/ 111236 w 1618512"/>
                <a:gd name="connsiteY1279" fmla="*/ 368185 h 1326524"/>
                <a:gd name="connsiteX1280" fmla="*/ 115267 w 1618512"/>
                <a:gd name="connsiteY1280" fmla="*/ 362542 h 1326524"/>
                <a:gd name="connsiteX1281" fmla="*/ 1451986 w 1618512"/>
                <a:gd name="connsiteY1281" fmla="*/ 358548 h 1326524"/>
                <a:gd name="connsiteX1282" fmla="*/ 1467273 w 1618512"/>
                <a:gd name="connsiteY1282" fmla="*/ 371013 h 1326524"/>
                <a:gd name="connsiteX1283" fmla="*/ 1450231 w 1618512"/>
                <a:gd name="connsiteY1283" fmla="*/ 380946 h 1326524"/>
                <a:gd name="connsiteX1284" fmla="*/ 1434944 w 1618512"/>
                <a:gd name="connsiteY1284" fmla="*/ 368481 h 1326524"/>
                <a:gd name="connsiteX1285" fmla="*/ 1451986 w 1618512"/>
                <a:gd name="connsiteY1285" fmla="*/ 358548 h 1326524"/>
                <a:gd name="connsiteX1286" fmla="*/ 1132889 w 1618512"/>
                <a:gd name="connsiteY1286" fmla="*/ 357230 h 1326524"/>
                <a:gd name="connsiteX1287" fmla="*/ 1144507 w 1618512"/>
                <a:gd name="connsiteY1287" fmla="*/ 359930 h 1326524"/>
                <a:gd name="connsiteX1288" fmla="*/ 1149404 w 1618512"/>
                <a:gd name="connsiteY1288" fmla="*/ 364847 h 1326524"/>
                <a:gd name="connsiteX1289" fmla="*/ 1152871 w 1618512"/>
                <a:gd name="connsiteY1289" fmla="*/ 363126 h 1326524"/>
                <a:gd name="connsiteX1290" fmla="*/ 1162804 w 1618512"/>
                <a:gd name="connsiteY1290" fmla="*/ 380168 h 1326524"/>
                <a:gd name="connsiteX1291" fmla="*/ 1150339 w 1618512"/>
                <a:gd name="connsiteY1291" fmla="*/ 395455 h 1326524"/>
                <a:gd name="connsiteX1292" fmla="*/ 1142791 w 1618512"/>
                <a:gd name="connsiteY1292" fmla="*/ 390100 h 1326524"/>
                <a:gd name="connsiteX1293" fmla="*/ 1140992 w 1618512"/>
                <a:gd name="connsiteY1293" fmla="*/ 381284 h 1326524"/>
                <a:gd name="connsiteX1294" fmla="*/ 1133583 w 1618512"/>
                <a:gd name="connsiteY1294" fmla="*/ 379561 h 1326524"/>
                <a:gd name="connsiteX1295" fmla="*/ 1124877 w 1618512"/>
                <a:gd name="connsiteY1295" fmla="*/ 361863 h 1326524"/>
                <a:gd name="connsiteX1296" fmla="*/ 1132889 w 1618512"/>
                <a:gd name="connsiteY1296" fmla="*/ 357230 h 1326524"/>
                <a:gd name="connsiteX1297" fmla="*/ 1200080 w 1618512"/>
                <a:gd name="connsiteY1297" fmla="*/ 357139 h 1326524"/>
                <a:gd name="connsiteX1298" fmla="*/ 1215367 w 1618512"/>
                <a:gd name="connsiteY1298" fmla="*/ 369603 h 1326524"/>
                <a:gd name="connsiteX1299" fmla="*/ 1198327 w 1618512"/>
                <a:gd name="connsiteY1299" fmla="*/ 379536 h 1326524"/>
                <a:gd name="connsiteX1300" fmla="*/ 1183038 w 1618512"/>
                <a:gd name="connsiteY1300" fmla="*/ 367072 h 1326524"/>
                <a:gd name="connsiteX1301" fmla="*/ 1200080 w 1618512"/>
                <a:gd name="connsiteY1301" fmla="*/ 357139 h 1326524"/>
                <a:gd name="connsiteX1302" fmla="*/ 763344 w 1618512"/>
                <a:gd name="connsiteY1302" fmla="*/ 354561 h 1326524"/>
                <a:gd name="connsiteX1303" fmla="*/ 778631 w 1618512"/>
                <a:gd name="connsiteY1303" fmla="*/ 367025 h 1326524"/>
                <a:gd name="connsiteX1304" fmla="*/ 774738 w 1618512"/>
                <a:gd name="connsiteY1304" fmla="*/ 372514 h 1326524"/>
                <a:gd name="connsiteX1305" fmla="*/ 776127 w 1618512"/>
                <a:gd name="connsiteY1305" fmla="*/ 375311 h 1326524"/>
                <a:gd name="connsiteX1306" fmla="*/ 759085 w 1618512"/>
                <a:gd name="connsiteY1306" fmla="*/ 385244 h 1326524"/>
                <a:gd name="connsiteX1307" fmla="*/ 743798 w 1618512"/>
                <a:gd name="connsiteY1307" fmla="*/ 372779 h 1326524"/>
                <a:gd name="connsiteX1308" fmla="*/ 747691 w 1618512"/>
                <a:gd name="connsiteY1308" fmla="*/ 367291 h 1326524"/>
                <a:gd name="connsiteX1309" fmla="*/ 746302 w 1618512"/>
                <a:gd name="connsiteY1309" fmla="*/ 364494 h 1326524"/>
                <a:gd name="connsiteX1310" fmla="*/ 763344 w 1618512"/>
                <a:gd name="connsiteY1310" fmla="*/ 354561 h 1326524"/>
                <a:gd name="connsiteX1311" fmla="*/ 444248 w 1618512"/>
                <a:gd name="connsiteY1311" fmla="*/ 353244 h 1326524"/>
                <a:gd name="connsiteX1312" fmla="*/ 455866 w 1618512"/>
                <a:gd name="connsiteY1312" fmla="*/ 355944 h 1326524"/>
                <a:gd name="connsiteX1313" fmla="*/ 464572 w 1618512"/>
                <a:gd name="connsiteY1313" fmla="*/ 373643 h 1326524"/>
                <a:gd name="connsiteX1314" fmla="*/ 444942 w 1618512"/>
                <a:gd name="connsiteY1314" fmla="*/ 375575 h 1326524"/>
                <a:gd name="connsiteX1315" fmla="*/ 436236 w 1618512"/>
                <a:gd name="connsiteY1315" fmla="*/ 357875 h 1326524"/>
                <a:gd name="connsiteX1316" fmla="*/ 444248 w 1618512"/>
                <a:gd name="connsiteY1316" fmla="*/ 353244 h 1326524"/>
                <a:gd name="connsiteX1317" fmla="*/ 1284408 w 1618512"/>
                <a:gd name="connsiteY1317" fmla="*/ 352264 h 1326524"/>
                <a:gd name="connsiteX1318" fmla="*/ 1293382 w 1618512"/>
                <a:gd name="connsiteY1318" fmla="*/ 354523 h 1326524"/>
                <a:gd name="connsiteX1319" fmla="*/ 1289860 w 1618512"/>
                <a:gd name="connsiteY1319" fmla="*/ 373930 h 1326524"/>
                <a:gd name="connsiteX1320" fmla="*/ 1270452 w 1618512"/>
                <a:gd name="connsiteY1320" fmla="*/ 377452 h 1326524"/>
                <a:gd name="connsiteX1321" fmla="*/ 1273974 w 1618512"/>
                <a:gd name="connsiteY1321" fmla="*/ 358044 h 1326524"/>
                <a:gd name="connsiteX1322" fmla="*/ 1284408 w 1618512"/>
                <a:gd name="connsiteY1322" fmla="*/ 352264 h 1326524"/>
                <a:gd name="connsiteX1323" fmla="*/ 595767 w 1618512"/>
                <a:gd name="connsiteY1323" fmla="*/ 348276 h 1326524"/>
                <a:gd name="connsiteX1324" fmla="*/ 604741 w 1618512"/>
                <a:gd name="connsiteY1324" fmla="*/ 350534 h 1326524"/>
                <a:gd name="connsiteX1325" fmla="*/ 601219 w 1618512"/>
                <a:gd name="connsiteY1325" fmla="*/ 369942 h 1326524"/>
                <a:gd name="connsiteX1326" fmla="*/ 599178 w 1618512"/>
                <a:gd name="connsiteY1326" fmla="*/ 371073 h 1326524"/>
                <a:gd name="connsiteX1327" fmla="*/ 599417 w 1618512"/>
                <a:gd name="connsiteY1327" fmla="*/ 371553 h 1326524"/>
                <a:gd name="connsiteX1328" fmla="*/ 582375 w 1618512"/>
                <a:gd name="connsiteY1328" fmla="*/ 381485 h 1326524"/>
                <a:gd name="connsiteX1329" fmla="*/ 567088 w 1618512"/>
                <a:gd name="connsiteY1329" fmla="*/ 369020 h 1326524"/>
                <a:gd name="connsiteX1330" fmla="*/ 584129 w 1618512"/>
                <a:gd name="connsiteY1330" fmla="*/ 359087 h 1326524"/>
                <a:gd name="connsiteX1331" fmla="*/ 584402 w 1618512"/>
                <a:gd name="connsiteY1331" fmla="*/ 359190 h 1326524"/>
                <a:gd name="connsiteX1332" fmla="*/ 585333 w 1618512"/>
                <a:gd name="connsiteY1332" fmla="*/ 354057 h 1326524"/>
                <a:gd name="connsiteX1333" fmla="*/ 595767 w 1618512"/>
                <a:gd name="connsiteY1333" fmla="*/ 348276 h 1326524"/>
                <a:gd name="connsiteX1334" fmla="*/ 382981 w 1618512"/>
                <a:gd name="connsiteY1334" fmla="*/ 338408 h 1326524"/>
                <a:gd name="connsiteX1335" fmla="*/ 398268 w 1618512"/>
                <a:gd name="connsiteY1335" fmla="*/ 350872 h 1326524"/>
                <a:gd name="connsiteX1336" fmla="*/ 381227 w 1618512"/>
                <a:gd name="connsiteY1336" fmla="*/ 360805 h 1326524"/>
                <a:gd name="connsiteX1337" fmla="*/ 365939 w 1618512"/>
                <a:gd name="connsiteY1337" fmla="*/ 348341 h 1326524"/>
                <a:gd name="connsiteX1338" fmla="*/ 382981 w 1618512"/>
                <a:gd name="connsiteY1338" fmla="*/ 338408 h 1326524"/>
                <a:gd name="connsiteX1339" fmla="*/ 998931 w 1618512"/>
                <a:gd name="connsiteY1339" fmla="*/ 336460 h 1326524"/>
                <a:gd name="connsiteX1340" fmla="*/ 1014219 w 1618512"/>
                <a:gd name="connsiteY1340" fmla="*/ 348924 h 1326524"/>
                <a:gd name="connsiteX1341" fmla="*/ 997177 w 1618512"/>
                <a:gd name="connsiteY1341" fmla="*/ 358857 h 1326524"/>
                <a:gd name="connsiteX1342" fmla="*/ 981890 w 1618512"/>
                <a:gd name="connsiteY1342" fmla="*/ 346392 h 1326524"/>
                <a:gd name="connsiteX1343" fmla="*/ 998931 w 1618512"/>
                <a:gd name="connsiteY1343" fmla="*/ 336460 h 1326524"/>
                <a:gd name="connsiteX1344" fmla="*/ 876461 w 1618512"/>
                <a:gd name="connsiteY1344" fmla="*/ 329180 h 1326524"/>
                <a:gd name="connsiteX1345" fmla="*/ 891748 w 1618512"/>
                <a:gd name="connsiteY1345" fmla="*/ 341645 h 1326524"/>
                <a:gd name="connsiteX1346" fmla="*/ 874708 w 1618512"/>
                <a:gd name="connsiteY1346" fmla="*/ 351578 h 1326524"/>
                <a:gd name="connsiteX1347" fmla="*/ 859419 w 1618512"/>
                <a:gd name="connsiteY1347" fmla="*/ 339113 h 1326524"/>
                <a:gd name="connsiteX1348" fmla="*/ 876461 w 1618512"/>
                <a:gd name="connsiteY1348" fmla="*/ 329180 h 1326524"/>
                <a:gd name="connsiteX1349" fmla="*/ 557366 w 1618512"/>
                <a:gd name="connsiteY1349" fmla="*/ 327862 h 1326524"/>
                <a:gd name="connsiteX1350" fmla="*/ 568984 w 1618512"/>
                <a:gd name="connsiteY1350" fmla="*/ 330562 h 1326524"/>
                <a:gd name="connsiteX1351" fmla="*/ 577690 w 1618512"/>
                <a:gd name="connsiteY1351" fmla="*/ 348262 h 1326524"/>
                <a:gd name="connsiteX1352" fmla="*/ 558060 w 1618512"/>
                <a:gd name="connsiteY1352" fmla="*/ 350193 h 1326524"/>
                <a:gd name="connsiteX1353" fmla="*/ 549354 w 1618512"/>
                <a:gd name="connsiteY1353" fmla="*/ 332495 h 1326524"/>
                <a:gd name="connsiteX1354" fmla="*/ 557366 w 1618512"/>
                <a:gd name="connsiteY1354" fmla="*/ 327862 h 1326524"/>
                <a:gd name="connsiteX1355" fmla="*/ 624556 w 1618512"/>
                <a:gd name="connsiteY1355" fmla="*/ 327771 h 1326524"/>
                <a:gd name="connsiteX1356" fmla="*/ 639843 w 1618512"/>
                <a:gd name="connsiteY1356" fmla="*/ 340235 h 1326524"/>
                <a:gd name="connsiteX1357" fmla="*/ 622802 w 1618512"/>
                <a:gd name="connsiteY1357" fmla="*/ 350168 h 1326524"/>
                <a:gd name="connsiteX1358" fmla="*/ 607514 w 1618512"/>
                <a:gd name="connsiteY1358" fmla="*/ 337704 h 1326524"/>
                <a:gd name="connsiteX1359" fmla="*/ 624556 w 1618512"/>
                <a:gd name="connsiteY1359" fmla="*/ 327771 h 1326524"/>
                <a:gd name="connsiteX1360" fmla="*/ 1028270 w 1618512"/>
                <a:gd name="connsiteY1360" fmla="*/ 325812 h 1326524"/>
                <a:gd name="connsiteX1361" fmla="*/ 1039888 w 1618512"/>
                <a:gd name="connsiteY1361" fmla="*/ 328512 h 1326524"/>
                <a:gd name="connsiteX1362" fmla="*/ 1048594 w 1618512"/>
                <a:gd name="connsiteY1362" fmla="*/ 346211 h 1326524"/>
                <a:gd name="connsiteX1363" fmla="*/ 1028964 w 1618512"/>
                <a:gd name="connsiteY1363" fmla="*/ 348143 h 1326524"/>
                <a:gd name="connsiteX1364" fmla="*/ 1020258 w 1618512"/>
                <a:gd name="connsiteY1364" fmla="*/ 330443 h 1326524"/>
                <a:gd name="connsiteX1365" fmla="*/ 1028270 w 1618512"/>
                <a:gd name="connsiteY1365" fmla="*/ 325812 h 1326524"/>
                <a:gd name="connsiteX1366" fmla="*/ 1095460 w 1618512"/>
                <a:gd name="connsiteY1366" fmla="*/ 325719 h 1326524"/>
                <a:gd name="connsiteX1367" fmla="*/ 1110748 w 1618512"/>
                <a:gd name="connsiteY1367" fmla="*/ 338184 h 1326524"/>
                <a:gd name="connsiteX1368" fmla="*/ 1093706 w 1618512"/>
                <a:gd name="connsiteY1368" fmla="*/ 348117 h 1326524"/>
                <a:gd name="connsiteX1369" fmla="*/ 1078419 w 1618512"/>
                <a:gd name="connsiteY1369" fmla="*/ 335652 h 1326524"/>
                <a:gd name="connsiteX1370" fmla="*/ 1095460 w 1618512"/>
                <a:gd name="connsiteY1370" fmla="*/ 325719 h 1326524"/>
                <a:gd name="connsiteX1371" fmla="*/ 314671 w 1618512"/>
                <a:gd name="connsiteY1371" fmla="*/ 325026 h 1326524"/>
                <a:gd name="connsiteX1372" fmla="*/ 324604 w 1618512"/>
                <a:gd name="connsiteY1372" fmla="*/ 342067 h 1326524"/>
                <a:gd name="connsiteX1373" fmla="*/ 312139 w 1618512"/>
                <a:gd name="connsiteY1373" fmla="*/ 357355 h 1326524"/>
                <a:gd name="connsiteX1374" fmla="*/ 302206 w 1618512"/>
                <a:gd name="connsiteY1374" fmla="*/ 340313 h 1326524"/>
                <a:gd name="connsiteX1375" fmla="*/ 314671 w 1618512"/>
                <a:gd name="connsiteY1375" fmla="*/ 325026 h 1326524"/>
                <a:gd name="connsiteX1376" fmla="*/ 142644 w 1618512"/>
                <a:gd name="connsiteY1376" fmla="*/ 324216 h 1326524"/>
                <a:gd name="connsiteX1377" fmla="*/ 152156 w 1618512"/>
                <a:gd name="connsiteY1377" fmla="*/ 329487 h 1326524"/>
                <a:gd name="connsiteX1378" fmla="*/ 155679 w 1618512"/>
                <a:gd name="connsiteY1378" fmla="*/ 348895 h 1326524"/>
                <a:gd name="connsiteX1379" fmla="*/ 136271 w 1618512"/>
                <a:gd name="connsiteY1379" fmla="*/ 345374 h 1326524"/>
                <a:gd name="connsiteX1380" fmla="*/ 134500 w 1618512"/>
                <a:gd name="connsiteY1380" fmla="*/ 335617 h 1326524"/>
                <a:gd name="connsiteX1381" fmla="*/ 1170656 w 1618512"/>
                <a:gd name="connsiteY1381" fmla="*/ 323369 h 1326524"/>
                <a:gd name="connsiteX1382" fmla="*/ 1185944 w 1618512"/>
                <a:gd name="connsiteY1382" fmla="*/ 335834 h 1326524"/>
                <a:gd name="connsiteX1383" fmla="*/ 1168902 w 1618512"/>
                <a:gd name="connsiteY1383" fmla="*/ 345767 h 1326524"/>
                <a:gd name="connsiteX1384" fmla="*/ 1153615 w 1618512"/>
                <a:gd name="connsiteY1384" fmla="*/ 333302 h 1326524"/>
                <a:gd name="connsiteX1385" fmla="*/ 1170656 w 1618512"/>
                <a:gd name="connsiteY1385" fmla="*/ 323369 h 1326524"/>
                <a:gd name="connsiteX1386" fmla="*/ 708885 w 1618512"/>
                <a:gd name="connsiteY1386" fmla="*/ 322895 h 1326524"/>
                <a:gd name="connsiteX1387" fmla="*/ 717859 w 1618512"/>
                <a:gd name="connsiteY1387" fmla="*/ 325155 h 1326524"/>
                <a:gd name="connsiteX1388" fmla="*/ 714337 w 1618512"/>
                <a:gd name="connsiteY1388" fmla="*/ 344562 h 1326524"/>
                <a:gd name="connsiteX1389" fmla="*/ 694929 w 1618512"/>
                <a:gd name="connsiteY1389" fmla="*/ 348084 h 1326524"/>
                <a:gd name="connsiteX1390" fmla="*/ 698451 w 1618512"/>
                <a:gd name="connsiteY1390" fmla="*/ 328676 h 1326524"/>
                <a:gd name="connsiteX1391" fmla="*/ 708885 w 1618512"/>
                <a:gd name="connsiteY1391" fmla="*/ 322895 h 1326524"/>
                <a:gd name="connsiteX1392" fmla="*/ 376410 w 1618512"/>
                <a:gd name="connsiteY1392" fmla="*/ 312262 h 1326524"/>
                <a:gd name="connsiteX1393" fmla="*/ 391698 w 1618512"/>
                <a:gd name="connsiteY1393" fmla="*/ 324727 h 1326524"/>
                <a:gd name="connsiteX1394" fmla="*/ 374656 w 1618512"/>
                <a:gd name="connsiteY1394" fmla="*/ 334659 h 1326524"/>
                <a:gd name="connsiteX1395" fmla="*/ 359369 w 1618512"/>
                <a:gd name="connsiteY1395" fmla="*/ 322194 h 1326524"/>
                <a:gd name="connsiteX1396" fmla="*/ 376410 w 1618512"/>
                <a:gd name="connsiteY1396" fmla="*/ 312262 h 1326524"/>
                <a:gd name="connsiteX1397" fmla="*/ 847314 w 1618512"/>
                <a:gd name="connsiteY1397" fmla="*/ 310210 h 1326524"/>
                <a:gd name="connsiteX1398" fmla="*/ 862601 w 1618512"/>
                <a:gd name="connsiteY1398" fmla="*/ 322674 h 1326524"/>
                <a:gd name="connsiteX1399" fmla="*/ 845560 w 1618512"/>
                <a:gd name="connsiteY1399" fmla="*/ 332607 h 1326524"/>
                <a:gd name="connsiteX1400" fmla="*/ 830272 w 1618512"/>
                <a:gd name="connsiteY1400" fmla="*/ 320142 h 1326524"/>
                <a:gd name="connsiteX1401" fmla="*/ 847314 w 1618512"/>
                <a:gd name="connsiteY1401" fmla="*/ 310210 h 1326524"/>
                <a:gd name="connsiteX1402" fmla="*/ 423408 w 1618512"/>
                <a:gd name="connsiteY1402" fmla="*/ 307092 h 1326524"/>
                <a:gd name="connsiteX1403" fmla="*/ 438696 w 1618512"/>
                <a:gd name="connsiteY1403" fmla="*/ 319556 h 1326524"/>
                <a:gd name="connsiteX1404" fmla="*/ 421654 w 1618512"/>
                <a:gd name="connsiteY1404" fmla="*/ 329489 h 1326524"/>
                <a:gd name="connsiteX1405" fmla="*/ 406367 w 1618512"/>
                <a:gd name="connsiteY1405" fmla="*/ 317024 h 1326524"/>
                <a:gd name="connsiteX1406" fmla="*/ 423408 w 1618512"/>
                <a:gd name="connsiteY1406" fmla="*/ 307092 h 1326524"/>
                <a:gd name="connsiteX1407" fmla="*/ 894312 w 1618512"/>
                <a:gd name="connsiteY1407" fmla="*/ 305039 h 1326524"/>
                <a:gd name="connsiteX1408" fmla="*/ 909599 w 1618512"/>
                <a:gd name="connsiteY1408" fmla="*/ 317504 h 1326524"/>
                <a:gd name="connsiteX1409" fmla="*/ 892558 w 1618512"/>
                <a:gd name="connsiteY1409" fmla="*/ 327437 h 1326524"/>
                <a:gd name="connsiteX1410" fmla="*/ 877270 w 1618512"/>
                <a:gd name="connsiteY1410" fmla="*/ 314972 h 1326524"/>
                <a:gd name="connsiteX1411" fmla="*/ 894312 w 1618512"/>
                <a:gd name="connsiteY1411" fmla="*/ 305039 h 1326524"/>
                <a:gd name="connsiteX1412" fmla="*/ 969508 w 1618512"/>
                <a:gd name="connsiteY1412" fmla="*/ 302689 h 1326524"/>
                <a:gd name="connsiteX1413" fmla="*/ 984795 w 1618512"/>
                <a:gd name="connsiteY1413" fmla="*/ 315154 h 1326524"/>
                <a:gd name="connsiteX1414" fmla="*/ 967754 w 1618512"/>
                <a:gd name="connsiteY1414" fmla="*/ 325087 h 1326524"/>
                <a:gd name="connsiteX1415" fmla="*/ 952466 w 1618512"/>
                <a:gd name="connsiteY1415" fmla="*/ 312622 h 1326524"/>
                <a:gd name="connsiteX1416" fmla="*/ 969508 w 1618512"/>
                <a:gd name="connsiteY1416" fmla="*/ 302689 h 1326524"/>
                <a:gd name="connsiteX1417" fmla="*/ 175261 w 1618512"/>
                <a:gd name="connsiteY1417" fmla="*/ 291583 h 1326524"/>
                <a:gd name="connsiteX1418" fmla="*/ 190548 w 1618512"/>
                <a:gd name="connsiteY1418" fmla="*/ 304047 h 1326524"/>
                <a:gd name="connsiteX1419" fmla="*/ 173507 w 1618512"/>
                <a:gd name="connsiteY1419" fmla="*/ 313980 h 1326524"/>
                <a:gd name="connsiteX1420" fmla="*/ 162333 w 1618512"/>
                <a:gd name="connsiteY1420" fmla="*/ 309805 h 1326524"/>
                <a:gd name="connsiteX1421" fmla="*/ 160033 w 1618512"/>
                <a:gd name="connsiteY1421" fmla="*/ 305171 h 1326524"/>
                <a:gd name="connsiteX1422" fmla="*/ 173624 w 1618512"/>
                <a:gd name="connsiteY1422" fmla="*/ 291917 h 1326524"/>
                <a:gd name="connsiteX1423" fmla="*/ 1337311 w 1618512"/>
                <a:gd name="connsiteY1423" fmla="*/ 285233 h 1326524"/>
                <a:gd name="connsiteX1424" fmla="*/ 1352598 w 1618512"/>
                <a:gd name="connsiteY1424" fmla="*/ 297698 h 1326524"/>
                <a:gd name="connsiteX1425" fmla="*/ 1335557 w 1618512"/>
                <a:gd name="connsiteY1425" fmla="*/ 307630 h 1326524"/>
                <a:gd name="connsiteX1426" fmla="*/ 1320269 w 1618512"/>
                <a:gd name="connsiteY1426" fmla="*/ 295166 h 1326524"/>
                <a:gd name="connsiteX1427" fmla="*/ 1337311 w 1618512"/>
                <a:gd name="connsiteY1427" fmla="*/ 285233 h 1326524"/>
                <a:gd name="connsiteX1428" fmla="*/ 202280 w 1618512"/>
                <a:gd name="connsiteY1428" fmla="*/ 263968 h 1326524"/>
                <a:gd name="connsiteX1429" fmla="*/ 204649 w 1618512"/>
                <a:gd name="connsiteY1429" fmla="*/ 277020 h 1326524"/>
                <a:gd name="connsiteX1430" fmla="*/ 195674 w 1618512"/>
                <a:gd name="connsiteY1430" fmla="*/ 279279 h 1326524"/>
                <a:gd name="connsiteX1431" fmla="*/ 189875 w 1618512"/>
                <a:gd name="connsiteY1431" fmla="*/ 276066 h 1326524"/>
                <a:gd name="connsiteX1432" fmla="*/ 363640 w 1618512"/>
                <a:gd name="connsiteY1432" fmla="*/ 253151 h 1326524"/>
                <a:gd name="connsiteX1433" fmla="*/ 373572 w 1618512"/>
                <a:gd name="connsiteY1433" fmla="*/ 270192 h 1326524"/>
                <a:gd name="connsiteX1434" fmla="*/ 361108 w 1618512"/>
                <a:gd name="connsiteY1434" fmla="*/ 285480 h 1326524"/>
                <a:gd name="connsiteX1435" fmla="*/ 351176 w 1618512"/>
                <a:gd name="connsiteY1435" fmla="*/ 268438 h 1326524"/>
                <a:gd name="connsiteX1436" fmla="*/ 363640 w 1618512"/>
                <a:gd name="connsiteY1436" fmla="*/ 253151 h 1326524"/>
                <a:gd name="connsiteX1437" fmla="*/ 1220246 w 1618512"/>
                <a:gd name="connsiteY1437" fmla="*/ 248797 h 1326524"/>
                <a:gd name="connsiteX1438" fmla="*/ 1222177 w 1618512"/>
                <a:gd name="connsiteY1438" fmla="*/ 268426 h 1326524"/>
                <a:gd name="connsiteX1439" fmla="*/ 1204478 w 1618512"/>
                <a:gd name="connsiteY1439" fmla="*/ 277132 h 1326524"/>
                <a:gd name="connsiteX1440" fmla="*/ 1202546 w 1618512"/>
                <a:gd name="connsiteY1440" fmla="*/ 257502 h 1326524"/>
                <a:gd name="connsiteX1441" fmla="*/ 1220246 w 1618512"/>
                <a:gd name="connsiteY1441" fmla="*/ 248797 h 1326524"/>
                <a:gd name="connsiteX1442" fmla="*/ 1352744 w 1618512"/>
                <a:gd name="connsiteY1442" fmla="*/ 245481 h 1326524"/>
                <a:gd name="connsiteX1443" fmla="*/ 1363177 w 1618512"/>
                <a:gd name="connsiteY1443" fmla="*/ 251262 h 1326524"/>
                <a:gd name="connsiteX1444" fmla="*/ 1366699 w 1618512"/>
                <a:gd name="connsiteY1444" fmla="*/ 270670 h 1326524"/>
                <a:gd name="connsiteX1445" fmla="*/ 1347291 w 1618512"/>
                <a:gd name="connsiteY1445" fmla="*/ 267148 h 1326524"/>
                <a:gd name="connsiteX1446" fmla="*/ 1343769 w 1618512"/>
                <a:gd name="connsiteY1446" fmla="*/ 247741 h 1326524"/>
                <a:gd name="connsiteX1447" fmla="*/ 1352744 w 1618512"/>
                <a:gd name="connsiteY1447" fmla="*/ 245481 h 1326524"/>
                <a:gd name="connsiteX1448" fmla="*/ 1273785 w 1618512"/>
                <a:gd name="connsiteY1448" fmla="*/ 245390 h 1326524"/>
                <a:gd name="connsiteX1449" fmla="*/ 1283717 w 1618512"/>
                <a:gd name="connsiteY1449" fmla="*/ 262432 h 1326524"/>
                <a:gd name="connsiteX1450" fmla="*/ 1271253 w 1618512"/>
                <a:gd name="connsiteY1450" fmla="*/ 277719 h 1326524"/>
                <a:gd name="connsiteX1451" fmla="*/ 1261321 w 1618512"/>
                <a:gd name="connsiteY1451" fmla="*/ 260678 h 1326524"/>
                <a:gd name="connsiteX1452" fmla="*/ 1273785 w 1618512"/>
                <a:gd name="connsiteY1452" fmla="*/ 245390 h 1326524"/>
                <a:gd name="connsiteX1453" fmla="*/ 531605 w 1618512"/>
                <a:gd name="connsiteY1453" fmla="*/ 244809 h 1326524"/>
                <a:gd name="connsiteX1454" fmla="*/ 533537 w 1618512"/>
                <a:gd name="connsiteY1454" fmla="*/ 264439 h 1326524"/>
                <a:gd name="connsiteX1455" fmla="*/ 515837 w 1618512"/>
                <a:gd name="connsiteY1455" fmla="*/ 273146 h 1326524"/>
                <a:gd name="connsiteX1456" fmla="*/ 513906 w 1618512"/>
                <a:gd name="connsiteY1456" fmla="*/ 253515 h 1326524"/>
                <a:gd name="connsiteX1457" fmla="*/ 531605 w 1618512"/>
                <a:gd name="connsiteY1457" fmla="*/ 244809 h 1326524"/>
                <a:gd name="connsiteX1458" fmla="*/ 837049 w 1618512"/>
                <a:gd name="connsiteY1458" fmla="*/ 242812 h 1326524"/>
                <a:gd name="connsiteX1459" fmla="*/ 846981 w 1618512"/>
                <a:gd name="connsiteY1459" fmla="*/ 259854 h 1326524"/>
                <a:gd name="connsiteX1460" fmla="*/ 844268 w 1618512"/>
                <a:gd name="connsiteY1460" fmla="*/ 267117 h 1326524"/>
                <a:gd name="connsiteX1461" fmla="*/ 844477 w 1618512"/>
                <a:gd name="connsiteY1461" fmla="*/ 268141 h 1326524"/>
                <a:gd name="connsiteX1462" fmla="*/ 832012 w 1618512"/>
                <a:gd name="connsiteY1462" fmla="*/ 283428 h 1326524"/>
                <a:gd name="connsiteX1463" fmla="*/ 822079 w 1618512"/>
                <a:gd name="connsiteY1463" fmla="*/ 266387 h 1326524"/>
                <a:gd name="connsiteX1464" fmla="*/ 824794 w 1618512"/>
                <a:gd name="connsiteY1464" fmla="*/ 259123 h 1326524"/>
                <a:gd name="connsiteX1465" fmla="*/ 824585 w 1618512"/>
                <a:gd name="connsiteY1465" fmla="*/ 258100 h 1326524"/>
                <a:gd name="connsiteX1466" fmla="*/ 837049 w 1618512"/>
                <a:gd name="connsiteY1466" fmla="*/ 242812 h 1326524"/>
                <a:gd name="connsiteX1467" fmla="*/ 664103 w 1618512"/>
                <a:gd name="connsiteY1467" fmla="*/ 241494 h 1326524"/>
                <a:gd name="connsiteX1468" fmla="*/ 674536 w 1618512"/>
                <a:gd name="connsiteY1468" fmla="*/ 247274 h 1326524"/>
                <a:gd name="connsiteX1469" fmla="*/ 678058 w 1618512"/>
                <a:gd name="connsiteY1469" fmla="*/ 266683 h 1326524"/>
                <a:gd name="connsiteX1470" fmla="*/ 669084 w 1618512"/>
                <a:gd name="connsiteY1470" fmla="*/ 268941 h 1326524"/>
                <a:gd name="connsiteX1471" fmla="*/ 666581 w 1618512"/>
                <a:gd name="connsiteY1471" fmla="*/ 267554 h 1326524"/>
                <a:gd name="connsiteX1472" fmla="*/ 663593 w 1618512"/>
                <a:gd name="connsiteY1472" fmla="*/ 275553 h 1326524"/>
                <a:gd name="connsiteX1473" fmla="*/ 655303 w 1618512"/>
                <a:gd name="connsiteY1473" fmla="*/ 279668 h 1326524"/>
                <a:gd name="connsiteX1474" fmla="*/ 645371 w 1618512"/>
                <a:gd name="connsiteY1474" fmla="*/ 262626 h 1326524"/>
                <a:gd name="connsiteX1475" fmla="*/ 649546 w 1618512"/>
                <a:gd name="connsiteY1475" fmla="*/ 251453 h 1326524"/>
                <a:gd name="connsiteX1476" fmla="*/ 655949 w 1618512"/>
                <a:gd name="connsiteY1476" fmla="*/ 248275 h 1326524"/>
                <a:gd name="connsiteX1477" fmla="*/ 655128 w 1618512"/>
                <a:gd name="connsiteY1477" fmla="*/ 243752 h 1326524"/>
                <a:gd name="connsiteX1478" fmla="*/ 664103 w 1618512"/>
                <a:gd name="connsiteY1478" fmla="*/ 241494 h 1326524"/>
                <a:gd name="connsiteX1479" fmla="*/ 1072637 w 1618512"/>
                <a:gd name="connsiteY1479" fmla="*/ 224712 h 1326524"/>
                <a:gd name="connsiteX1480" fmla="*/ 1082570 w 1618512"/>
                <a:gd name="connsiteY1480" fmla="*/ 241754 h 1326524"/>
                <a:gd name="connsiteX1481" fmla="*/ 1070105 w 1618512"/>
                <a:gd name="connsiteY1481" fmla="*/ 257041 h 1326524"/>
                <a:gd name="connsiteX1482" fmla="*/ 1060172 w 1618512"/>
                <a:gd name="connsiteY1482" fmla="*/ 240000 h 1326524"/>
                <a:gd name="connsiteX1483" fmla="*/ 1072637 w 1618512"/>
                <a:gd name="connsiteY1483" fmla="*/ 224712 h 1326524"/>
                <a:gd name="connsiteX1484" fmla="*/ 644722 w 1618512"/>
                <a:gd name="connsiteY1484" fmla="*/ 219429 h 1326524"/>
                <a:gd name="connsiteX1485" fmla="*/ 646654 w 1618512"/>
                <a:gd name="connsiteY1485" fmla="*/ 239058 h 1326524"/>
                <a:gd name="connsiteX1486" fmla="*/ 628954 w 1618512"/>
                <a:gd name="connsiteY1486" fmla="*/ 247764 h 1326524"/>
                <a:gd name="connsiteX1487" fmla="*/ 627023 w 1618512"/>
                <a:gd name="connsiteY1487" fmla="*/ 228134 h 1326524"/>
                <a:gd name="connsiteX1488" fmla="*/ 644722 w 1618512"/>
                <a:gd name="connsiteY1488" fmla="*/ 219429 h 1326524"/>
                <a:gd name="connsiteX1489" fmla="*/ 950168 w 1618512"/>
                <a:gd name="connsiteY1489" fmla="*/ 217433 h 1326524"/>
                <a:gd name="connsiteX1490" fmla="*/ 960099 w 1618512"/>
                <a:gd name="connsiteY1490" fmla="*/ 234474 h 1326524"/>
                <a:gd name="connsiteX1491" fmla="*/ 947635 w 1618512"/>
                <a:gd name="connsiteY1491" fmla="*/ 249762 h 1326524"/>
                <a:gd name="connsiteX1492" fmla="*/ 937703 w 1618512"/>
                <a:gd name="connsiteY1492" fmla="*/ 232720 h 1326524"/>
                <a:gd name="connsiteX1493" fmla="*/ 950168 w 1618512"/>
                <a:gd name="connsiteY1493" fmla="*/ 217433 h 1326524"/>
                <a:gd name="connsiteX1494" fmla="*/ 777220 w 1618512"/>
                <a:gd name="connsiteY1494" fmla="*/ 216114 h 1326524"/>
                <a:gd name="connsiteX1495" fmla="*/ 787653 w 1618512"/>
                <a:gd name="connsiteY1495" fmla="*/ 221894 h 1326524"/>
                <a:gd name="connsiteX1496" fmla="*/ 791176 w 1618512"/>
                <a:gd name="connsiteY1496" fmla="*/ 241302 h 1326524"/>
                <a:gd name="connsiteX1497" fmla="*/ 771767 w 1618512"/>
                <a:gd name="connsiteY1497" fmla="*/ 237780 h 1326524"/>
                <a:gd name="connsiteX1498" fmla="*/ 768245 w 1618512"/>
                <a:gd name="connsiteY1498" fmla="*/ 218373 h 1326524"/>
                <a:gd name="connsiteX1499" fmla="*/ 777220 w 1618512"/>
                <a:gd name="connsiteY1499" fmla="*/ 216114 h 1326524"/>
                <a:gd name="connsiteX1500" fmla="*/ 698262 w 1618512"/>
                <a:gd name="connsiteY1500" fmla="*/ 216022 h 1326524"/>
                <a:gd name="connsiteX1501" fmla="*/ 708194 w 1618512"/>
                <a:gd name="connsiteY1501" fmla="*/ 233064 h 1326524"/>
                <a:gd name="connsiteX1502" fmla="*/ 695730 w 1618512"/>
                <a:gd name="connsiteY1502" fmla="*/ 248351 h 1326524"/>
                <a:gd name="connsiteX1503" fmla="*/ 685798 w 1618512"/>
                <a:gd name="connsiteY1503" fmla="*/ 231310 h 1326524"/>
                <a:gd name="connsiteX1504" fmla="*/ 698262 w 1618512"/>
                <a:gd name="connsiteY1504" fmla="*/ 216022 h 1326524"/>
                <a:gd name="connsiteX1505" fmla="*/ 1244361 w 1618512"/>
                <a:gd name="connsiteY1505" fmla="*/ 211621 h 1326524"/>
                <a:gd name="connsiteX1506" fmla="*/ 1254293 w 1618512"/>
                <a:gd name="connsiteY1506" fmla="*/ 228662 h 1326524"/>
                <a:gd name="connsiteX1507" fmla="*/ 1241830 w 1618512"/>
                <a:gd name="connsiteY1507" fmla="*/ 243950 h 1326524"/>
                <a:gd name="connsiteX1508" fmla="*/ 1231897 w 1618512"/>
                <a:gd name="connsiteY1508" fmla="*/ 226908 h 1326524"/>
                <a:gd name="connsiteX1509" fmla="*/ 1244361 w 1618512"/>
                <a:gd name="connsiteY1509" fmla="*/ 211621 h 1326524"/>
                <a:gd name="connsiteX1510" fmla="*/ 450115 w 1618512"/>
                <a:gd name="connsiteY1510" fmla="*/ 200514 h 1326524"/>
                <a:gd name="connsiteX1511" fmla="*/ 460048 w 1618512"/>
                <a:gd name="connsiteY1511" fmla="*/ 217555 h 1326524"/>
                <a:gd name="connsiteX1512" fmla="*/ 456637 w 1618512"/>
                <a:gd name="connsiteY1512" fmla="*/ 226685 h 1326524"/>
                <a:gd name="connsiteX1513" fmla="*/ 456686 w 1618512"/>
                <a:gd name="connsiteY1513" fmla="*/ 226659 h 1326524"/>
                <a:gd name="connsiteX1514" fmla="*/ 466618 w 1618512"/>
                <a:gd name="connsiteY1514" fmla="*/ 243701 h 1326524"/>
                <a:gd name="connsiteX1515" fmla="*/ 454154 w 1618512"/>
                <a:gd name="connsiteY1515" fmla="*/ 258988 h 1326524"/>
                <a:gd name="connsiteX1516" fmla="*/ 444222 w 1618512"/>
                <a:gd name="connsiteY1516" fmla="*/ 241947 h 1326524"/>
                <a:gd name="connsiteX1517" fmla="*/ 447632 w 1618512"/>
                <a:gd name="connsiteY1517" fmla="*/ 232818 h 1326524"/>
                <a:gd name="connsiteX1518" fmla="*/ 447583 w 1618512"/>
                <a:gd name="connsiteY1518" fmla="*/ 232843 h 1326524"/>
                <a:gd name="connsiteX1519" fmla="*/ 437650 w 1618512"/>
                <a:gd name="connsiteY1519" fmla="*/ 215801 h 1326524"/>
                <a:gd name="connsiteX1520" fmla="*/ 450115 w 1618512"/>
                <a:gd name="connsiteY1520" fmla="*/ 200514 h 1326524"/>
                <a:gd name="connsiteX1521" fmla="*/ 497113 w 1618512"/>
                <a:gd name="connsiteY1521" fmla="*/ 195344 h 1326524"/>
                <a:gd name="connsiteX1522" fmla="*/ 507046 w 1618512"/>
                <a:gd name="connsiteY1522" fmla="*/ 212386 h 1326524"/>
                <a:gd name="connsiteX1523" fmla="*/ 494581 w 1618512"/>
                <a:gd name="connsiteY1523" fmla="*/ 227673 h 1326524"/>
                <a:gd name="connsiteX1524" fmla="*/ 484648 w 1618512"/>
                <a:gd name="connsiteY1524" fmla="*/ 210632 h 1326524"/>
                <a:gd name="connsiteX1525" fmla="*/ 497113 w 1618512"/>
                <a:gd name="connsiteY1525" fmla="*/ 195344 h 1326524"/>
                <a:gd name="connsiteX1526" fmla="*/ 1399292 w 1618512"/>
                <a:gd name="connsiteY1526" fmla="*/ 192399 h 1326524"/>
                <a:gd name="connsiteX1527" fmla="*/ 1406354 w 1618512"/>
                <a:gd name="connsiteY1527" fmla="*/ 197237 h 1326524"/>
                <a:gd name="connsiteX1528" fmla="*/ 1412732 w 1618512"/>
                <a:gd name="connsiteY1528" fmla="*/ 203705 h 1326524"/>
                <a:gd name="connsiteX1529" fmla="*/ 1408485 w 1618512"/>
                <a:gd name="connsiteY1529" fmla="*/ 205814 h 1326524"/>
                <a:gd name="connsiteX1530" fmla="*/ 1400937 w 1618512"/>
                <a:gd name="connsiteY1530" fmla="*/ 200459 h 1326524"/>
                <a:gd name="connsiteX1531" fmla="*/ 1043213 w 1618512"/>
                <a:gd name="connsiteY1531" fmla="*/ 190942 h 1326524"/>
                <a:gd name="connsiteX1532" fmla="*/ 1053146 w 1618512"/>
                <a:gd name="connsiteY1532" fmla="*/ 207983 h 1326524"/>
                <a:gd name="connsiteX1533" fmla="*/ 1040681 w 1618512"/>
                <a:gd name="connsiteY1533" fmla="*/ 223271 h 1326524"/>
                <a:gd name="connsiteX1534" fmla="*/ 1030748 w 1618512"/>
                <a:gd name="connsiteY1534" fmla="*/ 206229 h 1326524"/>
                <a:gd name="connsiteX1535" fmla="*/ 1043213 w 1618512"/>
                <a:gd name="connsiteY1535" fmla="*/ 190942 h 1326524"/>
                <a:gd name="connsiteX1536" fmla="*/ 1222638 w 1618512"/>
                <a:gd name="connsiteY1536" fmla="*/ 185598 h 1326524"/>
                <a:gd name="connsiteX1537" fmla="*/ 1237925 w 1618512"/>
                <a:gd name="connsiteY1537" fmla="*/ 198063 h 1326524"/>
                <a:gd name="connsiteX1538" fmla="*/ 1220884 w 1618512"/>
                <a:gd name="connsiteY1538" fmla="*/ 207996 h 1326524"/>
                <a:gd name="connsiteX1539" fmla="*/ 1205596 w 1618512"/>
                <a:gd name="connsiteY1539" fmla="*/ 195531 h 1326524"/>
                <a:gd name="connsiteX1540" fmla="*/ 1222638 w 1618512"/>
                <a:gd name="connsiteY1540" fmla="*/ 185598 h 1326524"/>
                <a:gd name="connsiteX1541" fmla="*/ 305055 w 1618512"/>
                <a:gd name="connsiteY1541" fmla="*/ 178227 h 1326524"/>
                <a:gd name="connsiteX1542" fmla="*/ 305222 w 1618512"/>
                <a:gd name="connsiteY1542" fmla="*/ 178565 h 1326524"/>
                <a:gd name="connsiteX1543" fmla="*/ 299868 w 1618512"/>
                <a:gd name="connsiteY1543" fmla="*/ 186112 h 1326524"/>
                <a:gd name="connsiteX1544" fmla="*/ 291275 w 1618512"/>
                <a:gd name="connsiteY1544" fmla="*/ 187865 h 1326524"/>
                <a:gd name="connsiteX1545" fmla="*/ 1021490 w 1618512"/>
                <a:gd name="connsiteY1545" fmla="*/ 164918 h 1326524"/>
                <a:gd name="connsiteX1546" fmla="*/ 1036778 w 1618512"/>
                <a:gd name="connsiteY1546" fmla="*/ 177383 h 1326524"/>
                <a:gd name="connsiteX1547" fmla="*/ 1019736 w 1618512"/>
                <a:gd name="connsiteY1547" fmla="*/ 187316 h 1326524"/>
                <a:gd name="connsiteX1548" fmla="*/ 1004449 w 1618512"/>
                <a:gd name="connsiteY1548" fmla="*/ 174851 h 1326524"/>
                <a:gd name="connsiteX1549" fmla="*/ 1021490 w 1618512"/>
                <a:gd name="connsiteY1549" fmla="*/ 164918 h 1326524"/>
                <a:gd name="connsiteX1550" fmla="*/ 836035 w 1618512"/>
                <a:gd name="connsiteY1550" fmla="*/ 161699 h 1326524"/>
                <a:gd name="connsiteX1551" fmla="*/ 851322 w 1618512"/>
                <a:gd name="connsiteY1551" fmla="*/ 174163 h 1326524"/>
                <a:gd name="connsiteX1552" fmla="*/ 834281 w 1618512"/>
                <a:gd name="connsiteY1552" fmla="*/ 184096 h 1326524"/>
                <a:gd name="connsiteX1553" fmla="*/ 818993 w 1618512"/>
                <a:gd name="connsiteY1553" fmla="*/ 171631 h 1326524"/>
                <a:gd name="connsiteX1554" fmla="*/ 836035 w 1618512"/>
                <a:gd name="connsiteY1554" fmla="*/ 161699 h 1326524"/>
                <a:gd name="connsiteX1555" fmla="*/ 516940 w 1618512"/>
                <a:gd name="connsiteY1555" fmla="*/ 160380 h 1326524"/>
                <a:gd name="connsiteX1556" fmla="*/ 528557 w 1618512"/>
                <a:gd name="connsiteY1556" fmla="*/ 163081 h 1326524"/>
                <a:gd name="connsiteX1557" fmla="*/ 537263 w 1618512"/>
                <a:gd name="connsiteY1557" fmla="*/ 180781 h 1326524"/>
                <a:gd name="connsiteX1558" fmla="*/ 517633 w 1618512"/>
                <a:gd name="connsiteY1558" fmla="*/ 182712 h 1326524"/>
                <a:gd name="connsiteX1559" fmla="*/ 508927 w 1618512"/>
                <a:gd name="connsiteY1559" fmla="*/ 165012 h 1326524"/>
                <a:gd name="connsiteX1560" fmla="*/ 516940 w 1618512"/>
                <a:gd name="connsiteY1560" fmla="*/ 160380 h 1326524"/>
                <a:gd name="connsiteX1561" fmla="*/ 584130 w 1618512"/>
                <a:gd name="connsiteY1561" fmla="*/ 160288 h 1326524"/>
                <a:gd name="connsiteX1562" fmla="*/ 599417 w 1618512"/>
                <a:gd name="connsiteY1562" fmla="*/ 172753 h 1326524"/>
                <a:gd name="connsiteX1563" fmla="*/ 582376 w 1618512"/>
                <a:gd name="connsiteY1563" fmla="*/ 182686 h 1326524"/>
                <a:gd name="connsiteX1564" fmla="*/ 567088 w 1618512"/>
                <a:gd name="connsiteY1564" fmla="*/ 170221 h 1326524"/>
                <a:gd name="connsiteX1565" fmla="*/ 584130 w 1618512"/>
                <a:gd name="connsiteY1565" fmla="*/ 160288 h 1326524"/>
                <a:gd name="connsiteX1566" fmla="*/ 1132890 w 1618512"/>
                <a:gd name="connsiteY1566" fmla="*/ 158432 h 1326524"/>
                <a:gd name="connsiteX1567" fmla="*/ 1144508 w 1618512"/>
                <a:gd name="connsiteY1567" fmla="*/ 161133 h 1326524"/>
                <a:gd name="connsiteX1568" fmla="*/ 1153214 w 1618512"/>
                <a:gd name="connsiteY1568" fmla="*/ 178832 h 1326524"/>
                <a:gd name="connsiteX1569" fmla="*/ 1133584 w 1618512"/>
                <a:gd name="connsiteY1569" fmla="*/ 180764 h 1326524"/>
                <a:gd name="connsiteX1570" fmla="*/ 1124878 w 1618512"/>
                <a:gd name="connsiteY1570" fmla="*/ 163064 h 1326524"/>
                <a:gd name="connsiteX1571" fmla="*/ 1132890 w 1618512"/>
                <a:gd name="connsiteY1571" fmla="*/ 158432 h 1326524"/>
                <a:gd name="connsiteX1572" fmla="*/ 668458 w 1618512"/>
                <a:gd name="connsiteY1572" fmla="*/ 155413 h 1326524"/>
                <a:gd name="connsiteX1573" fmla="*/ 677432 w 1618512"/>
                <a:gd name="connsiteY1573" fmla="*/ 157672 h 1326524"/>
                <a:gd name="connsiteX1574" fmla="*/ 673910 w 1618512"/>
                <a:gd name="connsiteY1574" fmla="*/ 177080 h 1326524"/>
                <a:gd name="connsiteX1575" fmla="*/ 654502 w 1618512"/>
                <a:gd name="connsiteY1575" fmla="*/ 180603 h 1326524"/>
                <a:gd name="connsiteX1576" fmla="*/ 658024 w 1618512"/>
                <a:gd name="connsiteY1576" fmla="*/ 161194 h 1326524"/>
                <a:gd name="connsiteX1577" fmla="*/ 668458 w 1618512"/>
                <a:gd name="connsiteY1577" fmla="*/ 155413 h 1326524"/>
                <a:gd name="connsiteX1578" fmla="*/ 1284408 w 1618512"/>
                <a:gd name="connsiteY1578" fmla="*/ 153465 h 1326524"/>
                <a:gd name="connsiteX1579" fmla="*/ 1293383 w 1618512"/>
                <a:gd name="connsiteY1579" fmla="*/ 155723 h 1326524"/>
                <a:gd name="connsiteX1580" fmla="*/ 1289861 w 1618512"/>
                <a:gd name="connsiteY1580" fmla="*/ 175131 h 1326524"/>
                <a:gd name="connsiteX1581" fmla="*/ 1270453 w 1618512"/>
                <a:gd name="connsiteY1581" fmla="*/ 178653 h 1326524"/>
                <a:gd name="connsiteX1582" fmla="*/ 1273975 w 1618512"/>
                <a:gd name="connsiteY1582" fmla="*/ 159245 h 1326524"/>
                <a:gd name="connsiteX1583" fmla="*/ 1284408 w 1618512"/>
                <a:gd name="connsiteY1583" fmla="*/ 153465 h 1326524"/>
                <a:gd name="connsiteX1584" fmla="*/ 382981 w 1618512"/>
                <a:gd name="connsiteY1584" fmla="*/ 139610 h 1326524"/>
                <a:gd name="connsiteX1585" fmla="*/ 398269 w 1618512"/>
                <a:gd name="connsiteY1585" fmla="*/ 152075 h 1326524"/>
                <a:gd name="connsiteX1586" fmla="*/ 381227 w 1618512"/>
                <a:gd name="connsiteY1586" fmla="*/ 162007 h 1326524"/>
                <a:gd name="connsiteX1587" fmla="*/ 365940 w 1618512"/>
                <a:gd name="connsiteY1587" fmla="*/ 149542 h 1326524"/>
                <a:gd name="connsiteX1588" fmla="*/ 382981 w 1618512"/>
                <a:gd name="connsiteY1588" fmla="*/ 139610 h 1326524"/>
                <a:gd name="connsiteX1589" fmla="*/ 876462 w 1618512"/>
                <a:gd name="connsiteY1589" fmla="*/ 130381 h 1326524"/>
                <a:gd name="connsiteX1590" fmla="*/ 891750 w 1618512"/>
                <a:gd name="connsiteY1590" fmla="*/ 142846 h 1326524"/>
                <a:gd name="connsiteX1591" fmla="*/ 874708 w 1618512"/>
                <a:gd name="connsiteY1591" fmla="*/ 152779 h 1326524"/>
                <a:gd name="connsiteX1592" fmla="*/ 859421 w 1618512"/>
                <a:gd name="connsiteY1592" fmla="*/ 140314 h 1326524"/>
                <a:gd name="connsiteX1593" fmla="*/ 876462 w 1618512"/>
                <a:gd name="connsiteY1593" fmla="*/ 130381 h 1326524"/>
                <a:gd name="connsiteX1594" fmla="*/ 557366 w 1618512"/>
                <a:gd name="connsiteY1594" fmla="*/ 129064 h 1326524"/>
                <a:gd name="connsiteX1595" fmla="*/ 568984 w 1618512"/>
                <a:gd name="connsiteY1595" fmla="*/ 131765 h 1326524"/>
                <a:gd name="connsiteX1596" fmla="*/ 577690 w 1618512"/>
                <a:gd name="connsiteY1596" fmla="*/ 149464 h 1326524"/>
                <a:gd name="connsiteX1597" fmla="*/ 558060 w 1618512"/>
                <a:gd name="connsiteY1597" fmla="*/ 151396 h 1326524"/>
                <a:gd name="connsiteX1598" fmla="*/ 549354 w 1618512"/>
                <a:gd name="connsiteY1598" fmla="*/ 133696 h 1326524"/>
                <a:gd name="connsiteX1599" fmla="*/ 557366 w 1618512"/>
                <a:gd name="connsiteY1599" fmla="*/ 129064 h 1326524"/>
                <a:gd name="connsiteX1600" fmla="*/ 1103466 w 1618512"/>
                <a:gd name="connsiteY1600" fmla="*/ 124663 h 1326524"/>
                <a:gd name="connsiteX1601" fmla="*/ 1115084 w 1618512"/>
                <a:gd name="connsiteY1601" fmla="*/ 127363 h 1326524"/>
                <a:gd name="connsiteX1602" fmla="*/ 1123790 w 1618512"/>
                <a:gd name="connsiteY1602" fmla="*/ 145062 h 1326524"/>
                <a:gd name="connsiteX1603" fmla="*/ 1104160 w 1618512"/>
                <a:gd name="connsiteY1603" fmla="*/ 146994 h 1326524"/>
                <a:gd name="connsiteX1604" fmla="*/ 1095454 w 1618512"/>
                <a:gd name="connsiteY1604" fmla="*/ 129294 h 1326524"/>
                <a:gd name="connsiteX1605" fmla="*/ 1103466 w 1618512"/>
                <a:gd name="connsiteY1605" fmla="*/ 124663 h 1326524"/>
                <a:gd name="connsiteX1606" fmla="*/ 1170656 w 1618512"/>
                <a:gd name="connsiteY1606" fmla="*/ 124570 h 1326524"/>
                <a:gd name="connsiteX1607" fmla="*/ 1185944 w 1618512"/>
                <a:gd name="connsiteY1607" fmla="*/ 137035 h 1326524"/>
                <a:gd name="connsiteX1608" fmla="*/ 1168902 w 1618512"/>
                <a:gd name="connsiteY1608" fmla="*/ 146968 h 1326524"/>
                <a:gd name="connsiteX1609" fmla="*/ 1153614 w 1618512"/>
                <a:gd name="connsiteY1609" fmla="*/ 134503 h 1326524"/>
                <a:gd name="connsiteX1610" fmla="*/ 1170656 w 1618512"/>
                <a:gd name="connsiteY1610" fmla="*/ 124570 h 1326524"/>
                <a:gd name="connsiteX1611" fmla="*/ 708884 w 1618512"/>
                <a:gd name="connsiteY1611" fmla="*/ 124096 h 1326524"/>
                <a:gd name="connsiteX1612" fmla="*/ 717859 w 1618512"/>
                <a:gd name="connsiteY1612" fmla="*/ 126355 h 1326524"/>
                <a:gd name="connsiteX1613" fmla="*/ 714337 w 1618512"/>
                <a:gd name="connsiteY1613" fmla="*/ 145763 h 1326524"/>
                <a:gd name="connsiteX1614" fmla="*/ 694929 w 1618512"/>
                <a:gd name="connsiteY1614" fmla="*/ 149286 h 1326524"/>
                <a:gd name="connsiteX1615" fmla="*/ 698451 w 1618512"/>
                <a:gd name="connsiteY1615" fmla="*/ 129877 h 1326524"/>
                <a:gd name="connsiteX1616" fmla="*/ 708884 w 1618512"/>
                <a:gd name="connsiteY1616" fmla="*/ 124096 h 1326524"/>
                <a:gd name="connsiteX1617" fmla="*/ 389563 w 1618512"/>
                <a:gd name="connsiteY1617" fmla="*/ 121626 h 1326524"/>
                <a:gd name="connsiteX1618" fmla="*/ 391697 w 1618512"/>
                <a:gd name="connsiteY1618" fmla="*/ 125927 h 1326524"/>
                <a:gd name="connsiteX1619" fmla="*/ 374656 w 1618512"/>
                <a:gd name="connsiteY1619" fmla="*/ 135860 h 1326524"/>
                <a:gd name="connsiteX1620" fmla="*/ 368769 w 1618512"/>
                <a:gd name="connsiteY1620" fmla="*/ 133660 h 1326524"/>
                <a:gd name="connsiteX1621" fmla="*/ 377956 w 1618512"/>
                <a:gd name="connsiteY1621" fmla="*/ 127234 h 1326524"/>
                <a:gd name="connsiteX1622" fmla="*/ 1254984 w 1618512"/>
                <a:gd name="connsiteY1622" fmla="*/ 119696 h 1326524"/>
                <a:gd name="connsiteX1623" fmla="*/ 1263959 w 1618512"/>
                <a:gd name="connsiteY1623" fmla="*/ 121954 h 1326524"/>
                <a:gd name="connsiteX1624" fmla="*/ 1260437 w 1618512"/>
                <a:gd name="connsiteY1624" fmla="*/ 141363 h 1326524"/>
                <a:gd name="connsiteX1625" fmla="*/ 1241029 w 1618512"/>
                <a:gd name="connsiteY1625" fmla="*/ 144884 h 1326524"/>
                <a:gd name="connsiteX1626" fmla="*/ 1244551 w 1618512"/>
                <a:gd name="connsiteY1626" fmla="*/ 125476 h 1326524"/>
                <a:gd name="connsiteX1627" fmla="*/ 1254984 w 1618512"/>
                <a:gd name="connsiteY1627" fmla="*/ 119696 h 1326524"/>
                <a:gd name="connsiteX1628" fmla="*/ 628315 w 1618512"/>
                <a:gd name="connsiteY1628" fmla="*/ 114872 h 1326524"/>
                <a:gd name="connsiteX1629" fmla="*/ 643602 w 1618512"/>
                <a:gd name="connsiteY1629" fmla="*/ 127337 h 1326524"/>
                <a:gd name="connsiteX1630" fmla="*/ 626561 w 1618512"/>
                <a:gd name="connsiteY1630" fmla="*/ 137270 h 1326524"/>
                <a:gd name="connsiteX1631" fmla="*/ 611273 w 1618512"/>
                <a:gd name="connsiteY1631" fmla="*/ 124805 h 1326524"/>
                <a:gd name="connsiteX1632" fmla="*/ 628315 w 1618512"/>
                <a:gd name="connsiteY1632" fmla="*/ 114872 h 1326524"/>
                <a:gd name="connsiteX1633" fmla="*/ 922510 w 1618512"/>
                <a:gd name="connsiteY1633" fmla="*/ 109062 h 1326524"/>
                <a:gd name="connsiteX1634" fmla="*/ 937798 w 1618512"/>
                <a:gd name="connsiteY1634" fmla="*/ 121526 h 1326524"/>
                <a:gd name="connsiteX1635" fmla="*/ 920756 w 1618512"/>
                <a:gd name="connsiteY1635" fmla="*/ 131459 h 1326524"/>
                <a:gd name="connsiteX1636" fmla="*/ 905469 w 1618512"/>
                <a:gd name="connsiteY1636" fmla="*/ 118994 h 1326524"/>
                <a:gd name="connsiteX1637" fmla="*/ 922510 w 1618512"/>
                <a:gd name="connsiteY1637" fmla="*/ 109062 h 1326524"/>
                <a:gd name="connsiteX1638" fmla="*/ 460739 w 1618512"/>
                <a:gd name="connsiteY1638" fmla="*/ 108587 h 1326524"/>
                <a:gd name="connsiteX1639" fmla="*/ 469713 w 1618512"/>
                <a:gd name="connsiteY1639" fmla="*/ 110846 h 1326524"/>
                <a:gd name="connsiteX1640" fmla="*/ 466191 w 1618512"/>
                <a:gd name="connsiteY1640" fmla="*/ 130254 h 1326524"/>
                <a:gd name="connsiteX1641" fmla="*/ 446783 w 1618512"/>
                <a:gd name="connsiteY1641" fmla="*/ 133777 h 1326524"/>
                <a:gd name="connsiteX1642" fmla="*/ 450305 w 1618512"/>
                <a:gd name="connsiteY1642" fmla="*/ 114368 h 1326524"/>
                <a:gd name="connsiteX1643" fmla="*/ 460739 w 1618512"/>
                <a:gd name="connsiteY1643" fmla="*/ 108587 h 1326524"/>
                <a:gd name="connsiteX1644" fmla="*/ 969508 w 1618512"/>
                <a:gd name="connsiteY1644" fmla="*/ 103891 h 1326524"/>
                <a:gd name="connsiteX1645" fmla="*/ 984796 w 1618512"/>
                <a:gd name="connsiteY1645" fmla="*/ 116356 h 1326524"/>
                <a:gd name="connsiteX1646" fmla="*/ 967754 w 1618512"/>
                <a:gd name="connsiteY1646" fmla="*/ 126289 h 1326524"/>
                <a:gd name="connsiteX1647" fmla="*/ 952467 w 1618512"/>
                <a:gd name="connsiteY1647" fmla="*/ 113824 h 1326524"/>
                <a:gd name="connsiteX1648" fmla="*/ 969508 w 1618512"/>
                <a:gd name="connsiteY1648" fmla="*/ 103891 h 1326524"/>
                <a:gd name="connsiteX1649" fmla="*/ 721361 w 1618512"/>
                <a:gd name="connsiteY1649" fmla="*/ 88382 h 1326524"/>
                <a:gd name="connsiteX1650" fmla="*/ 736648 w 1618512"/>
                <a:gd name="connsiteY1650" fmla="*/ 100847 h 1326524"/>
                <a:gd name="connsiteX1651" fmla="*/ 719607 w 1618512"/>
                <a:gd name="connsiteY1651" fmla="*/ 110780 h 1326524"/>
                <a:gd name="connsiteX1652" fmla="*/ 704319 w 1618512"/>
                <a:gd name="connsiteY1652" fmla="*/ 98315 h 1326524"/>
                <a:gd name="connsiteX1653" fmla="*/ 721361 w 1618512"/>
                <a:gd name="connsiteY1653" fmla="*/ 88382 h 1326524"/>
                <a:gd name="connsiteX1654" fmla="*/ 1204130 w 1618512"/>
                <a:gd name="connsiteY1654" fmla="*/ 77732 h 1326524"/>
                <a:gd name="connsiteX1655" fmla="*/ 1205396 w 1618512"/>
                <a:gd name="connsiteY1655" fmla="*/ 78306 h 1326524"/>
                <a:gd name="connsiteX1656" fmla="*/ 1204478 w 1618512"/>
                <a:gd name="connsiteY1656" fmla="*/ 78334 h 1326524"/>
                <a:gd name="connsiteX1657" fmla="*/ 1095195 w 1618512"/>
                <a:gd name="connsiteY1657" fmla="*/ 53171 h 1326524"/>
                <a:gd name="connsiteX1658" fmla="*/ 1105127 w 1618512"/>
                <a:gd name="connsiteY1658" fmla="*/ 70212 h 1326524"/>
                <a:gd name="connsiteX1659" fmla="*/ 1092663 w 1618512"/>
                <a:gd name="connsiteY1659" fmla="*/ 85500 h 1326524"/>
                <a:gd name="connsiteX1660" fmla="*/ 1082731 w 1618512"/>
                <a:gd name="connsiteY1660" fmla="*/ 68458 h 1326524"/>
                <a:gd name="connsiteX1661" fmla="*/ 1095195 w 1618512"/>
                <a:gd name="connsiteY1661" fmla="*/ 53171 h 1326524"/>
                <a:gd name="connsiteX1662" fmla="*/ 604296 w 1618512"/>
                <a:gd name="connsiteY1662" fmla="*/ 51946 h 1326524"/>
                <a:gd name="connsiteX1663" fmla="*/ 606228 w 1618512"/>
                <a:gd name="connsiteY1663" fmla="*/ 71576 h 1326524"/>
                <a:gd name="connsiteX1664" fmla="*/ 588528 w 1618512"/>
                <a:gd name="connsiteY1664" fmla="*/ 80282 h 1326524"/>
                <a:gd name="connsiteX1665" fmla="*/ 586597 w 1618512"/>
                <a:gd name="connsiteY1665" fmla="*/ 60653 h 1326524"/>
                <a:gd name="connsiteX1666" fmla="*/ 604296 w 1618512"/>
                <a:gd name="connsiteY1666" fmla="*/ 51946 h 1326524"/>
                <a:gd name="connsiteX1667" fmla="*/ 909740 w 1618512"/>
                <a:gd name="connsiteY1667" fmla="*/ 49951 h 1326524"/>
                <a:gd name="connsiteX1668" fmla="*/ 919672 w 1618512"/>
                <a:gd name="connsiteY1668" fmla="*/ 66993 h 1326524"/>
                <a:gd name="connsiteX1669" fmla="*/ 907208 w 1618512"/>
                <a:gd name="connsiteY1669" fmla="*/ 82280 h 1326524"/>
                <a:gd name="connsiteX1670" fmla="*/ 897276 w 1618512"/>
                <a:gd name="connsiteY1670" fmla="*/ 65239 h 1326524"/>
                <a:gd name="connsiteX1671" fmla="*/ 909740 w 1618512"/>
                <a:gd name="connsiteY1671" fmla="*/ 49951 h 1326524"/>
                <a:gd name="connsiteX1672" fmla="*/ 736794 w 1618512"/>
                <a:gd name="connsiteY1672" fmla="*/ 48632 h 1326524"/>
                <a:gd name="connsiteX1673" fmla="*/ 747227 w 1618512"/>
                <a:gd name="connsiteY1673" fmla="*/ 54412 h 1326524"/>
                <a:gd name="connsiteX1674" fmla="*/ 750749 w 1618512"/>
                <a:gd name="connsiteY1674" fmla="*/ 73820 h 1326524"/>
                <a:gd name="connsiteX1675" fmla="*/ 731341 w 1618512"/>
                <a:gd name="connsiteY1675" fmla="*/ 70298 h 1326524"/>
                <a:gd name="connsiteX1676" fmla="*/ 727819 w 1618512"/>
                <a:gd name="connsiteY1676" fmla="*/ 50890 h 1326524"/>
                <a:gd name="connsiteX1677" fmla="*/ 736794 w 1618512"/>
                <a:gd name="connsiteY1677" fmla="*/ 48632 h 1326524"/>
                <a:gd name="connsiteX1678" fmla="*/ 657835 w 1618512"/>
                <a:gd name="connsiteY1678" fmla="*/ 48541 h 1326524"/>
                <a:gd name="connsiteX1679" fmla="*/ 667768 w 1618512"/>
                <a:gd name="connsiteY1679" fmla="*/ 65582 h 1326524"/>
                <a:gd name="connsiteX1680" fmla="*/ 655303 w 1618512"/>
                <a:gd name="connsiteY1680" fmla="*/ 80870 h 1326524"/>
                <a:gd name="connsiteX1681" fmla="*/ 645370 w 1618512"/>
                <a:gd name="connsiteY1681" fmla="*/ 63828 h 1326524"/>
                <a:gd name="connsiteX1682" fmla="*/ 657835 w 1618512"/>
                <a:gd name="connsiteY1682" fmla="*/ 48541 h 1326524"/>
                <a:gd name="connsiteX1683" fmla="*/ 1039880 w 1618512"/>
                <a:gd name="connsiteY1683" fmla="*/ 23905 h 1326524"/>
                <a:gd name="connsiteX1684" fmla="*/ 1041152 w 1618512"/>
                <a:gd name="connsiteY1684" fmla="*/ 24239 h 1326524"/>
                <a:gd name="connsiteX1685" fmla="*/ 1040681 w 1618512"/>
                <a:gd name="connsiteY1685" fmla="*/ 24473 h 1326524"/>
                <a:gd name="connsiteX1686" fmla="*/ 645680 w 1618512"/>
                <a:gd name="connsiteY1686" fmla="*/ 22286 h 1326524"/>
                <a:gd name="connsiteX1687" fmla="*/ 649355 w 1618512"/>
                <a:gd name="connsiteY1687" fmla="*/ 28642 h 1326524"/>
                <a:gd name="connsiteX1688" fmla="*/ 646654 w 1618512"/>
                <a:gd name="connsiteY1688" fmla="*/ 40261 h 1326524"/>
                <a:gd name="connsiteX1689" fmla="*/ 628955 w 1618512"/>
                <a:gd name="connsiteY1689" fmla="*/ 48966 h 1326524"/>
                <a:gd name="connsiteX1690" fmla="*/ 627023 w 1618512"/>
                <a:gd name="connsiteY1690" fmla="*/ 29336 h 1326524"/>
                <a:gd name="connsiteX1691" fmla="*/ 629356 w 1618512"/>
                <a:gd name="connsiteY1691" fmla="*/ 27013 h 1326524"/>
                <a:gd name="connsiteX1692" fmla="*/ 950167 w 1618512"/>
                <a:gd name="connsiteY1692" fmla="*/ 18634 h 1326524"/>
                <a:gd name="connsiteX1693" fmla="*/ 960100 w 1618512"/>
                <a:gd name="connsiteY1693" fmla="*/ 35676 h 1326524"/>
                <a:gd name="connsiteX1694" fmla="*/ 947635 w 1618512"/>
                <a:gd name="connsiteY1694" fmla="*/ 50963 h 1326524"/>
                <a:gd name="connsiteX1695" fmla="*/ 937703 w 1618512"/>
                <a:gd name="connsiteY1695" fmla="*/ 33921 h 1326524"/>
                <a:gd name="connsiteX1696" fmla="*/ 950167 w 1618512"/>
                <a:gd name="connsiteY1696" fmla="*/ 18634 h 1326524"/>
                <a:gd name="connsiteX1697" fmla="*/ 777220 w 1618512"/>
                <a:gd name="connsiteY1697" fmla="*/ 17315 h 1326524"/>
                <a:gd name="connsiteX1698" fmla="*/ 787654 w 1618512"/>
                <a:gd name="connsiteY1698" fmla="*/ 23095 h 1326524"/>
                <a:gd name="connsiteX1699" fmla="*/ 791176 w 1618512"/>
                <a:gd name="connsiteY1699" fmla="*/ 42503 h 1326524"/>
                <a:gd name="connsiteX1700" fmla="*/ 771768 w 1618512"/>
                <a:gd name="connsiteY1700" fmla="*/ 38981 h 1326524"/>
                <a:gd name="connsiteX1701" fmla="*/ 768247 w 1618512"/>
                <a:gd name="connsiteY1701" fmla="*/ 19573 h 1326524"/>
                <a:gd name="connsiteX1702" fmla="*/ 777220 w 1618512"/>
                <a:gd name="connsiteY1702" fmla="*/ 17315 h 1326524"/>
                <a:gd name="connsiteX1703" fmla="*/ 984220 w 1618512"/>
                <a:gd name="connsiteY1703" fmla="*/ 11347 h 1326524"/>
                <a:gd name="connsiteX1704" fmla="*/ 995857 w 1618512"/>
                <a:gd name="connsiteY1704" fmla="*/ 12357 h 1326524"/>
                <a:gd name="connsiteX1705" fmla="*/ 1005909 w 1618512"/>
                <a:gd name="connsiteY1705" fmla="*/ 14994 h 1326524"/>
                <a:gd name="connsiteX1706" fmla="*/ 1001973 w 1618512"/>
                <a:gd name="connsiteY1706" fmla="*/ 25529 h 1326524"/>
                <a:gd name="connsiteX1707" fmla="*/ 993683 w 1618512"/>
                <a:gd name="connsiteY1707" fmla="*/ 29643 h 1326524"/>
                <a:gd name="connsiteX1708" fmla="*/ 983751 w 1618512"/>
                <a:gd name="connsiteY1708" fmla="*/ 12602 h 1326524"/>
                <a:gd name="connsiteX1709" fmla="*/ 709657 w 1618512"/>
                <a:gd name="connsiteY1709" fmla="*/ 8914 h 1326524"/>
                <a:gd name="connsiteX1710" fmla="*/ 711952 w 1618512"/>
                <a:gd name="connsiteY1710" fmla="*/ 20166 h 1326524"/>
                <a:gd name="connsiteX1711" fmla="*/ 699488 w 1618512"/>
                <a:gd name="connsiteY1711" fmla="*/ 35454 h 1326524"/>
                <a:gd name="connsiteX1712" fmla="*/ 689556 w 1618512"/>
                <a:gd name="connsiteY1712" fmla="*/ 18412 h 1326524"/>
                <a:gd name="connsiteX1713" fmla="*/ 692139 w 1618512"/>
                <a:gd name="connsiteY1713" fmla="*/ 11498 h 1326524"/>
                <a:gd name="connsiteX1714" fmla="*/ 802637 w 1618512"/>
                <a:gd name="connsiteY1714" fmla="*/ 0 h 1326524"/>
                <a:gd name="connsiteX1715" fmla="*/ 800825 w 1618512"/>
                <a:gd name="connsiteY1715" fmla="*/ 4850 h 1326524"/>
                <a:gd name="connsiteX1716" fmla="*/ 792535 w 1618512"/>
                <a:gd name="connsiteY1716" fmla="*/ 8964 h 1326524"/>
                <a:gd name="connsiteX1717" fmla="*/ 784987 w 1618512"/>
                <a:gd name="connsiteY1717" fmla="*/ 3609 h 1326524"/>
                <a:gd name="connsiteX1718" fmla="*/ 784436 w 1618512"/>
                <a:gd name="connsiteY1718" fmla="*/ 909 h 1326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</a:cxnLst>
              <a:rect l="l" t="t" r="r" b="b"/>
              <a:pathLst>
                <a:path w="1618512" h="1326524">
                  <a:moveTo>
                    <a:pt x="827481" y="1314359"/>
                  </a:moveTo>
                  <a:cubicBezTo>
                    <a:pt x="831945" y="1314709"/>
                    <a:pt x="835888" y="1316279"/>
                    <a:pt x="838654" y="1318535"/>
                  </a:cubicBezTo>
                  <a:lnTo>
                    <a:pt x="842308" y="1325895"/>
                  </a:lnTo>
                  <a:lnTo>
                    <a:pt x="834895" y="1326524"/>
                  </a:lnTo>
                  <a:lnTo>
                    <a:pt x="810964" y="1325349"/>
                  </a:lnTo>
                  <a:lnTo>
                    <a:pt x="810440" y="1324292"/>
                  </a:lnTo>
                  <a:cubicBezTo>
                    <a:pt x="810924" y="1318107"/>
                    <a:pt x="818553" y="1313660"/>
                    <a:pt x="827481" y="1314359"/>
                  </a:cubicBezTo>
                  <a:close/>
                  <a:moveTo>
                    <a:pt x="909740" y="1305301"/>
                  </a:moveTo>
                  <a:cubicBezTo>
                    <a:pt x="912833" y="1305544"/>
                    <a:pt x="915491" y="1307573"/>
                    <a:pt x="917288" y="1310657"/>
                  </a:cubicBezTo>
                  <a:lnTo>
                    <a:pt x="919067" y="1319378"/>
                  </a:lnTo>
                  <a:lnTo>
                    <a:pt x="897404" y="1321217"/>
                  </a:lnTo>
                  <a:lnTo>
                    <a:pt x="897276" y="1320589"/>
                  </a:lnTo>
                  <a:cubicBezTo>
                    <a:pt x="897975" y="1311661"/>
                    <a:pt x="903555" y="1304817"/>
                    <a:pt x="909740" y="1305301"/>
                  </a:cubicBezTo>
                  <a:close/>
                  <a:moveTo>
                    <a:pt x="736793" y="1303982"/>
                  </a:moveTo>
                  <a:cubicBezTo>
                    <a:pt x="740306" y="1304620"/>
                    <a:pt x="744061" y="1306598"/>
                    <a:pt x="747227" y="1309763"/>
                  </a:cubicBezTo>
                  <a:lnTo>
                    <a:pt x="749437" y="1321943"/>
                  </a:lnTo>
                  <a:lnTo>
                    <a:pt x="730160" y="1319143"/>
                  </a:lnTo>
                  <a:lnTo>
                    <a:pt x="727819" y="1306241"/>
                  </a:lnTo>
                  <a:cubicBezTo>
                    <a:pt x="730013" y="1304048"/>
                    <a:pt x="733282" y="1303345"/>
                    <a:pt x="736793" y="1303982"/>
                  </a:cubicBezTo>
                  <a:close/>
                  <a:moveTo>
                    <a:pt x="810467" y="1265183"/>
                  </a:moveTo>
                  <a:cubicBezTo>
                    <a:pt x="816652" y="1265667"/>
                    <a:pt x="821099" y="1273297"/>
                    <a:pt x="820399" y="1282224"/>
                  </a:cubicBezTo>
                  <a:cubicBezTo>
                    <a:pt x="819700" y="1291152"/>
                    <a:pt x="814120" y="1297996"/>
                    <a:pt x="807935" y="1297512"/>
                  </a:cubicBezTo>
                  <a:cubicBezTo>
                    <a:pt x="801750" y="1297027"/>
                    <a:pt x="797303" y="1289398"/>
                    <a:pt x="798002" y="1280470"/>
                  </a:cubicBezTo>
                  <a:cubicBezTo>
                    <a:pt x="798701" y="1271543"/>
                    <a:pt x="804282" y="1264698"/>
                    <a:pt x="810467" y="1265183"/>
                  </a:cubicBezTo>
                  <a:close/>
                  <a:moveTo>
                    <a:pt x="637520" y="1263864"/>
                  </a:moveTo>
                  <a:cubicBezTo>
                    <a:pt x="641032" y="1264501"/>
                    <a:pt x="644787" y="1266478"/>
                    <a:pt x="647953" y="1269644"/>
                  </a:cubicBezTo>
                  <a:cubicBezTo>
                    <a:pt x="654285" y="1275977"/>
                    <a:pt x="655862" y="1284665"/>
                    <a:pt x="651475" y="1289052"/>
                  </a:cubicBezTo>
                  <a:cubicBezTo>
                    <a:pt x="647088" y="1293439"/>
                    <a:pt x="638399" y="1291862"/>
                    <a:pt x="632067" y="1285530"/>
                  </a:cubicBezTo>
                  <a:cubicBezTo>
                    <a:pt x="625735" y="1279198"/>
                    <a:pt x="624158" y="1270509"/>
                    <a:pt x="628545" y="1266122"/>
                  </a:cubicBezTo>
                  <a:cubicBezTo>
                    <a:pt x="630739" y="1263928"/>
                    <a:pt x="634008" y="1263226"/>
                    <a:pt x="637520" y="1263864"/>
                  </a:cubicBezTo>
                  <a:close/>
                  <a:moveTo>
                    <a:pt x="1165861" y="1263133"/>
                  </a:moveTo>
                  <a:lnTo>
                    <a:pt x="1167138" y="1264174"/>
                  </a:lnTo>
                  <a:lnTo>
                    <a:pt x="1149466" y="1272154"/>
                  </a:lnTo>
                  <a:lnTo>
                    <a:pt x="1154174" y="1265518"/>
                  </a:lnTo>
                  <a:cubicBezTo>
                    <a:pt x="1157258" y="1263720"/>
                    <a:pt x="1161397" y="1262783"/>
                    <a:pt x="1165861" y="1263133"/>
                  </a:cubicBezTo>
                  <a:close/>
                  <a:moveTo>
                    <a:pt x="942676" y="1256072"/>
                  </a:moveTo>
                  <a:cubicBezTo>
                    <a:pt x="948097" y="1259088"/>
                    <a:pt x="948962" y="1267876"/>
                    <a:pt x="944608" y="1275701"/>
                  </a:cubicBezTo>
                  <a:cubicBezTo>
                    <a:pt x="940253" y="1283526"/>
                    <a:pt x="932329" y="1287424"/>
                    <a:pt x="926908" y="1284407"/>
                  </a:cubicBezTo>
                  <a:cubicBezTo>
                    <a:pt x="921487" y="1281390"/>
                    <a:pt x="920622" y="1272602"/>
                    <a:pt x="924977" y="1264777"/>
                  </a:cubicBezTo>
                  <a:cubicBezTo>
                    <a:pt x="929331" y="1256952"/>
                    <a:pt x="937255" y="1253054"/>
                    <a:pt x="942676" y="1256072"/>
                  </a:cubicBezTo>
                  <a:close/>
                  <a:moveTo>
                    <a:pt x="1075173" y="1252755"/>
                  </a:moveTo>
                  <a:cubicBezTo>
                    <a:pt x="1078686" y="1253393"/>
                    <a:pt x="1082441" y="1255370"/>
                    <a:pt x="1085607" y="1258536"/>
                  </a:cubicBezTo>
                  <a:cubicBezTo>
                    <a:pt x="1091940" y="1264868"/>
                    <a:pt x="1093516" y="1273557"/>
                    <a:pt x="1089129" y="1277944"/>
                  </a:cubicBezTo>
                  <a:cubicBezTo>
                    <a:pt x="1084742" y="1282331"/>
                    <a:pt x="1076053" y="1280755"/>
                    <a:pt x="1069721" y="1274422"/>
                  </a:cubicBezTo>
                  <a:cubicBezTo>
                    <a:pt x="1063389" y="1268090"/>
                    <a:pt x="1061812" y="1259401"/>
                    <a:pt x="1066199" y="1255015"/>
                  </a:cubicBezTo>
                  <a:cubicBezTo>
                    <a:pt x="1068392" y="1252820"/>
                    <a:pt x="1071661" y="1252118"/>
                    <a:pt x="1075173" y="1252755"/>
                  </a:cubicBezTo>
                  <a:close/>
                  <a:moveTo>
                    <a:pt x="996215" y="1252664"/>
                  </a:moveTo>
                  <a:cubicBezTo>
                    <a:pt x="1002400" y="1253150"/>
                    <a:pt x="1006847" y="1260779"/>
                    <a:pt x="1006148" y="1269706"/>
                  </a:cubicBezTo>
                  <a:cubicBezTo>
                    <a:pt x="1005449" y="1278634"/>
                    <a:pt x="999868" y="1285479"/>
                    <a:pt x="993683" y="1284993"/>
                  </a:cubicBezTo>
                  <a:cubicBezTo>
                    <a:pt x="987498" y="1284509"/>
                    <a:pt x="983051" y="1276879"/>
                    <a:pt x="983751" y="1267952"/>
                  </a:cubicBezTo>
                  <a:cubicBezTo>
                    <a:pt x="984450" y="1259024"/>
                    <a:pt x="990030" y="1252180"/>
                    <a:pt x="996215" y="1252664"/>
                  </a:cubicBezTo>
                  <a:close/>
                  <a:moveTo>
                    <a:pt x="858593" y="1245509"/>
                  </a:moveTo>
                  <a:cubicBezTo>
                    <a:pt x="867520" y="1246209"/>
                    <a:pt x="874366" y="1251789"/>
                    <a:pt x="873880" y="1257974"/>
                  </a:cubicBezTo>
                  <a:cubicBezTo>
                    <a:pt x="873396" y="1264159"/>
                    <a:pt x="865766" y="1268606"/>
                    <a:pt x="856839" y="1267907"/>
                  </a:cubicBezTo>
                  <a:cubicBezTo>
                    <a:pt x="847912" y="1267208"/>
                    <a:pt x="841067" y="1261627"/>
                    <a:pt x="841551" y="1255442"/>
                  </a:cubicBezTo>
                  <a:cubicBezTo>
                    <a:pt x="842037" y="1249257"/>
                    <a:pt x="849666" y="1244810"/>
                    <a:pt x="858593" y="1245509"/>
                  </a:cubicBezTo>
                  <a:close/>
                  <a:moveTo>
                    <a:pt x="539498" y="1244191"/>
                  </a:moveTo>
                  <a:cubicBezTo>
                    <a:pt x="543050" y="1243842"/>
                    <a:pt x="547203" y="1244715"/>
                    <a:pt x="551116" y="1246892"/>
                  </a:cubicBezTo>
                  <a:cubicBezTo>
                    <a:pt x="558941" y="1251246"/>
                    <a:pt x="562839" y="1259170"/>
                    <a:pt x="559822" y="1264591"/>
                  </a:cubicBezTo>
                  <a:lnTo>
                    <a:pt x="559764" y="1264625"/>
                  </a:lnTo>
                  <a:lnTo>
                    <a:pt x="566110" y="1269127"/>
                  </a:lnTo>
                  <a:cubicBezTo>
                    <a:pt x="567908" y="1272211"/>
                    <a:pt x="568844" y="1276351"/>
                    <a:pt x="568495" y="1280814"/>
                  </a:cubicBezTo>
                  <a:lnTo>
                    <a:pt x="568439" y="1280963"/>
                  </a:lnTo>
                  <a:lnTo>
                    <a:pt x="547607" y="1275020"/>
                  </a:lnTo>
                  <a:lnTo>
                    <a:pt x="549936" y="1268787"/>
                  </a:lnTo>
                  <a:lnTo>
                    <a:pt x="540192" y="1266523"/>
                  </a:lnTo>
                  <a:cubicBezTo>
                    <a:pt x="532367" y="1262168"/>
                    <a:pt x="528469" y="1254244"/>
                    <a:pt x="531486" y="1248823"/>
                  </a:cubicBezTo>
                  <a:cubicBezTo>
                    <a:pt x="532995" y="1246112"/>
                    <a:pt x="535945" y="1244541"/>
                    <a:pt x="539498" y="1244191"/>
                  </a:cubicBezTo>
                  <a:close/>
                  <a:moveTo>
                    <a:pt x="606688" y="1244099"/>
                  </a:moveTo>
                  <a:cubicBezTo>
                    <a:pt x="615615" y="1244799"/>
                    <a:pt x="622460" y="1250380"/>
                    <a:pt x="621975" y="1256565"/>
                  </a:cubicBezTo>
                  <a:cubicBezTo>
                    <a:pt x="621491" y="1262749"/>
                    <a:pt x="613861" y="1267197"/>
                    <a:pt x="604934" y="1266497"/>
                  </a:cubicBezTo>
                  <a:cubicBezTo>
                    <a:pt x="596007" y="1265797"/>
                    <a:pt x="589162" y="1260217"/>
                    <a:pt x="589646" y="1254032"/>
                  </a:cubicBezTo>
                  <a:cubicBezTo>
                    <a:pt x="590131" y="1247847"/>
                    <a:pt x="597760" y="1243400"/>
                    <a:pt x="606688" y="1244099"/>
                  </a:cubicBezTo>
                  <a:close/>
                  <a:moveTo>
                    <a:pt x="691017" y="1239224"/>
                  </a:moveTo>
                  <a:cubicBezTo>
                    <a:pt x="694528" y="1238588"/>
                    <a:pt x="697797" y="1239290"/>
                    <a:pt x="699991" y="1241483"/>
                  </a:cubicBezTo>
                  <a:cubicBezTo>
                    <a:pt x="704378" y="1245870"/>
                    <a:pt x="702802" y="1254559"/>
                    <a:pt x="696469" y="1260891"/>
                  </a:cubicBezTo>
                  <a:cubicBezTo>
                    <a:pt x="690137" y="1267223"/>
                    <a:pt x="681448" y="1268801"/>
                    <a:pt x="677061" y="1264414"/>
                  </a:cubicBezTo>
                  <a:cubicBezTo>
                    <a:pt x="672674" y="1260027"/>
                    <a:pt x="674251" y="1251337"/>
                    <a:pt x="680583" y="1245005"/>
                  </a:cubicBezTo>
                  <a:cubicBezTo>
                    <a:pt x="683750" y="1241839"/>
                    <a:pt x="687504" y="1239862"/>
                    <a:pt x="691017" y="1239224"/>
                  </a:cubicBezTo>
                  <a:close/>
                  <a:moveTo>
                    <a:pt x="795067" y="1231986"/>
                  </a:moveTo>
                  <a:cubicBezTo>
                    <a:pt x="801252" y="1232471"/>
                    <a:pt x="805699" y="1240100"/>
                    <a:pt x="804999" y="1249028"/>
                  </a:cubicBezTo>
                  <a:cubicBezTo>
                    <a:pt x="804300" y="1257955"/>
                    <a:pt x="798720" y="1264800"/>
                    <a:pt x="792535" y="1264315"/>
                  </a:cubicBezTo>
                  <a:cubicBezTo>
                    <a:pt x="786350" y="1263830"/>
                    <a:pt x="781903" y="1256200"/>
                    <a:pt x="782603" y="1247274"/>
                  </a:cubicBezTo>
                  <a:cubicBezTo>
                    <a:pt x="783301" y="1238346"/>
                    <a:pt x="788882" y="1231501"/>
                    <a:pt x="795067" y="1231986"/>
                  </a:cubicBezTo>
                  <a:close/>
                  <a:moveTo>
                    <a:pt x="1048796" y="1226696"/>
                  </a:moveTo>
                  <a:cubicBezTo>
                    <a:pt x="1054217" y="1229713"/>
                    <a:pt x="1055082" y="1238501"/>
                    <a:pt x="1050727" y="1246326"/>
                  </a:cubicBezTo>
                  <a:cubicBezTo>
                    <a:pt x="1046373" y="1254151"/>
                    <a:pt x="1038449" y="1258049"/>
                    <a:pt x="1033028" y="1255032"/>
                  </a:cubicBezTo>
                  <a:cubicBezTo>
                    <a:pt x="1027607" y="1252015"/>
                    <a:pt x="1026742" y="1243227"/>
                    <a:pt x="1031096" y="1235402"/>
                  </a:cubicBezTo>
                  <a:cubicBezTo>
                    <a:pt x="1035451" y="1227577"/>
                    <a:pt x="1043375" y="1223680"/>
                    <a:pt x="1048796" y="1226696"/>
                  </a:cubicBezTo>
                  <a:close/>
                  <a:moveTo>
                    <a:pt x="1181293" y="1223381"/>
                  </a:moveTo>
                  <a:cubicBezTo>
                    <a:pt x="1184806" y="1224019"/>
                    <a:pt x="1188562" y="1225996"/>
                    <a:pt x="1191727" y="1229163"/>
                  </a:cubicBezTo>
                  <a:cubicBezTo>
                    <a:pt x="1198059" y="1235494"/>
                    <a:pt x="1199636" y="1244183"/>
                    <a:pt x="1195249" y="1248570"/>
                  </a:cubicBezTo>
                  <a:cubicBezTo>
                    <a:pt x="1190862" y="1252958"/>
                    <a:pt x="1182173" y="1251381"/>
                    <a:pt x="1175841" y="1245048"/>
                  </a:cubicBezTo>
                  <a:cubicBezTo>
                    <a:pt x="1169509" y="1238716"/>
                    <a:pt x="1167932" y="1230027"/>
                    <a:pt x="1172319" y="1225641"/>
                  </a:cubicBezTo>
                  <a:cubicBezTo>
                    <a:pt x="1174513" y="1223447"/>
                    <a:pt x="1177781" y="1222744"/>
                    <a:pt x="1181293" y="1223381"/>
                  </a:cubicBezTo>
                  <a:close/>
                  <a:moveTo>
                    <a:pt x="1102335" y="1223291"/>
                  </a:moveTo>
                  <a:cubicBezTo>
                    <a:pt x="1108520" y="1223776"/>
                    <a:pt x="1112967" y="1231405"/>
                    <a:pt x="1112267" y="1240332"/>
                  </a:cubicBezTo>
                  <a:cubicBezTo>
                    <a:pt x="1111568" y="1249260"/>
                    <a:pt x="1105988" y="1256105"/>
                    <a:pt x="1099803" y="1255620"/>
                  </a:cubicBezTo>
                  <a:cubicBezTo>
                    <a:pt x="1093618" y="1255135"/>
                    <a:pt x="1089171" y="1247505"/>
                    <a:pt x="1089871" y="1238579"/>
                  </a:cubicBezTo>
                  <a:cubicBezTo>
                    <a:pt x="1090569" y="1229650"/>
                    <a:pt x="1096150" y="1222806"/>
                    <a:pt x="1102335" y="1223291"/>
                  </a:cubicBezTo>
                  <a:close/>
                  <a:moveTo>
                    <a:pt x="901187" y="1202612"/>
                  </a:moveTo>
                  <a:cubicBezTo>
                    <a:pt x="907372" y="1203096"/>
                    <a:pt x="911819" y="1210726"/>
                    <a:pt x="911120" y="1219654"/>
                  </a:cubicBezTo>
                  <a:cubicBezTo>
                    <a:pt x="910421" y="1228581"/>
                    <a:pt x="904840" y="1235425"/>
                    <a:pt x="898655" y="1234941"/>
                  </a:cubicBezTo>
                  <a:cubicBezTo>
                    <a:pt x="892470" y="1234457"/>
                    <a:pt x="888023" y="1226827"/>
                    <a:pt x="888722" y="1217899"/>
                  </a:cubicBezTo>
                  <a:cubicBezTo>
                    <a:pt x="889422" y="1208972"/>
                    <a:pt x="895002" y="1202128"/>
                    <a:pt x="901187" y="1202612"/>
                  </a:cubicBezTo>
                  <a:close/>
                  <a:moveTo>
                    <a:pt x="736762" y="1178131"/>
                  </a:moveTo>
                  <a:cubicBezTo>
                    <a:pt x="745689" y="1178831"/>
                    <a:pt x="752534" y="1184411"/>
                    <a:pt x="752050" y="1190596"/>
                  </a:cubicBezTo>
                  <a:cubicBezTo>
                    <a:pt x="751566" y="1196781"/>
                    <a:pt x="743936" y="1201228"/>
                    <a:pt x="735008" y="1200529"/>
                  </a:cubicBezTo>
                  <a:cubicBezTo>
                    <a:pt x="726081" y="1199830"/>
                    <a:pt x="719237" y="1194249"/>
                    <a:pt x="719721" y="1188064"/>
                  </a:cubicBezTo>
                  <a:cubicBezTo>
                    <a:pt x="720205" y="1181879"/>
                    <a:pt x="727835" y="1177432"/>
                    <a:pt x="736762" y="1178131"/>
                  </a:cubicBezTo>
                  <a:close/>
                  <a:moveTo>
                    <a:pt x="417666" y="1176814"/>
                  </a:moveTo>
                  <a:cubicBezTo>
                    <a:pt x="421218" y="1176465"/>
                    <a:pt x="425372" y="1177338"/>
                    <a:pt x="429284" y="1179515"/>
                  </a:cubicBezTo>
                  <a:cubicBezTo>
                    <a:pt x="437109" y="1183869"/>
                    <a:pt x="441007" y="1191793"/>
                    <a:pt x="437990" y="1197214"/>
                  </a:cubicBezTo>
                  <a:cubicBezTo>
                    <a:pt x="434974" y="1202636"/>
                    <a:pt x="426185" y="1203500"/>
                    <a:pt x="418360" y="1199146"/>
                  </a:cubicBezTo>
                  <a:cubicBezTo>
                    <a:pt x="410535" y="1194791"/>
                    <a:pt x="406637" y="1186867"/>
                    <a:pt x="409654" y="1181446"/>
                  </a:cubicBezTo>
                  <a:cubicBezTo>
                    <a:pt x="411162" y="1178735"/>
                    <a:pt x="414114" y="1177164"/>
                    <a:pt x="417666" y="1176814"/>
                  </a:cubicBezTo>
                  <a:close/>
                  <a:moveTo>
                    <a:pt x="569185" y="1171846"/>
                  </a:moveTo>
                  <a:cubicBezTo>
                    <a:pt x="572696" y="1171210"/>
                    <a:pt x="575965" y="1171912"/>
                    <a:pt x="578159" y="1174105"/>
                  </a:cubicBezTo>
                  <a:cubicBezTo>
                    <a:pt x="582547" y="1178492"/>
                    <a:pt x="580969" y="1187181"/>
                    <a:pt x="574637" y="1193513"/>
                  </a:cubicBezTo>
                  <a:cubicBezTo>
                    <a:pt x="568305" y="1199845"/>
                    <a:pt x="559616" y="1201423"/>
                    <a:pt x="555229" y="1197036"/>
                  </a:cubicBezTo>
                  <a:cubicBezTo>
                    <a:pt x="550842" y="1192649"/>
                    <a:pt x="552419" y="1183959"/>
                    <a:pt x="558751" y="1177627"/>
                  </a:cubicBezTo>
                  <a:cubicBezTo>
                    <a:pt x="561917" y="1174461"/>
                    <a:pt x="565672" y="1172484"/>
                    <a:pt x="569185" y="1171846"/>
                  </a:cubicBezTo>
                  <a:close/>
                  <a:moveTo>
                    <a:pt x="1174415" y="1167023"/>
                  </a:moveTo>
                  <a:cubicBezTo>
                    <a:pt x="1183342" y="1167722"/>
                    <a:pt x="1190187" y="1173303"/>
                    <a:pt x="1189702" y="1179488"/>
                  </a:cubicBezTo>
                  <a:cubicBezTo>
                    <a:pt x="1189218" y="1185673"/>
                    <a:pt x="1181588" y="1190120"/>
                    <a:pt x="1172661" y="1189421"/>
                  </a:cubicBezTo>
                  <a:cubicBezTo>
                    <a:pt x="1163734" y="1188722"/>
                    <a:pt x="1156889" y="1183141"/>
                    <a:pt x="1157373" y="1176956"/>
                  </a:cubicBezTo>
                  <a:cubicBezTo>
                    <a:pt x="1157858" y="1170771"/>
                    <a:pt x="1165487" y="1166324"/>
                    <a:pt x="1174415" y="1167023"/>
                  </a:cubicBezTo>
                  <a:close/>
                  <a:moveTo>
                    <a:pt x="1051188" y="1163498"/>
                  </a:moveTo>
                  <a:cubicBezTo>
                    <a:pt x="1060115" y="1164197"/>
                    <a:pt x="1066960" y="1169778"/>
                    <a:pt x="1066475" y="1175963"/>
                  </a:cubicBezTo>
                  <a:cubicBezTo>
                    <a:pt x="1065991" y="1182148"/>
                    <a:pt x="1058361" y="1186595"/>
                    <a:pt x="1049434" y="1185896"/>
                  </a:cubicBezTo>
                  <a:cubicBezTo>
                    <a:pt x="1040507" y="1185197"/>
                    <a:pt x="1033662" y="1179616"/>
                    <a:pt x="1034146" y="1173431"/>
                  </a:cubicBezTo>
                  <a:cubicBezTo>
                    <a:pt x="1034631" y="1167246"/>
                    <a:pt x="1042260" y="1162799"/>
                    <a:pt x="1051188" y="1163498"/>
                  </a:cubicBezTo>
                  <a:close/>
                  <a:moveTo>
                    <a:pt x="488615" y="1162622"/>
                  </a:moveTo>
                  <a:cubicBezTo>
                    <a:pt x="497542" y="1163322"/>
                    <a:pt x="504387" y="1168902"/>
                    <a:pt x="503902" y="1175087"/>
                  </a:cubicBezTo>
                  <a:cubicBezTo>
                    <a:pt x="503418" y="1181272"/>
                    <a:pt x="495788" y="1185719"/>
                    <a:pt x="486861" y="1185020"/>
                  </a:cubicBezTo>
                  <a:cubicBezTo>
                    <a:pt x="477933" y="1184321"/>
                    <a:pt x="471089" y="1178740"/>
                    <a:pt x="471573" y="1172555"/>
                  </a:cubicBezTo>
                  <a:cubicBezTo>
                    <a:pt x="472058" y="1166370"/>
                    <a:pt x="479687" y="1161923"/>
                    <a:pt x="488615" y="1162622"/>
                  </a:cubicBezTo>
                  <a:close/>
                  <a:moveTo>
                    <a:pt x="1006839" y="1160738"/>
                  </a:moveTo>
                  <a:cubicBezTo>
                    <a:pt x="1010350" y="1160101"/>
                    <a:pt x="1013619" y="1160804"/>
                    <a:pt x="1015813" y="1162997"/>
                  </a:cubicBezTo>
                  <a:cubicBezTo>
                    <a:pt x="1020200" y="1167384"/>
                    <a:pt x="1018623" y="1176073"/>
                    <a:pt x="1012291" y="1182405"/>
                  </a:cubicBezTo>
                  <a:cubicBezTo>
                    <a:pt x="1005959" y="1188737"/>
                    <a:pt x="997270" y="1190314"/>
                    <a:pt x="992883" y="1185927"/>
                  </a:cubicBezTo>
                  <a:cubicBezTo>
                    <a:pt x="988496" y="1181541"/>
                    <a:pt x="990073" y="1172851"/>
                    <a:pt x="996405" y="1166519"/>
                  </a:cubicBezTo>
                  <a:cubicBezTo>
                    <a:pt x="999571" y="1163354"/>
                    <a:pt x="1003326" y="1161376"/>
                    <a:pt x="1006839" y="1160738"/>
                  </a:cubicBezTo>
                  <a:close/>
                  <a:moveTo>
                    <a:pt x="321039" y="1156337"/>
                  </a:moveTo>
                  <a:cubicBezTo>
                    <a:pt x="324550" y="1155701"/>
                    <a:pt x="327820" y="1156403"/>
                    <a:pt x="330013" y="1158596"/>
                  </a:cubicBezTo>
                  <a:lnTo>
                    <a:pt x="328757" y="1165518"/>
                  </a:lnTo>
                  <a:lnTo>
                    <a:pt x="317949" y="1158049"/>
                  </a:lnTo>
                  <a:close/>
                  <a:moveTo>
                    <a:pt x="872767" y="1154091"/>
                  </a:moveTo>
                  <a:cubicBezTo>
                    <a:pt x="878952" y="1154575"/>
                    <a:pt x="883399" y="1162205"/>
                    <a:pt x="882699" y="1171132"/>
                  </a:cubicBezTo>
                  <a:cubicBezTo>
                    <a:pt x="882350" y="1175596"/>
                    <a:pt x="880780" y="1179539"/>
                    <a:pt x="878524" y="1182306"/>
                  </a:cubicBezTo>
                  <a:lnTo>
                    <a:pt x="874707" y="1184200"/>
                  </a:lnTo>
                  <a:lnTo>
                    <a:pt x="875644" y="1186106"/>
                  </a:lnTo>
                  <a:cubicBezTo>
                    <a:pt x="872627" y="1191527"/>
                    <a:pt x="863839" y="1192392"/>
                    <a:pt x="856014" y="1188038"/>
                  </a:cubicBezTo>
                  <a:cubicBezTo>
                    <a:pt x="848189" y="1183683"/>
                    <a:pt x="844291" y="1175759"/>
                    <a:pt x="847308" y="1170338"/>
                  </a:cubicBezTo>
                  <a:cubicBezTo>
                    <a:pt x="848817" y="1167627"/>
                    <a:pt x="851767" y="1166056"/>
                    <a:pt x="855320" y="1165706"/>
                  </a:cubicBezTo>
                  <a:lnTo>
                    <a:pt x="861167" y="1167066"/>
                  </a:lnTo>
                  <a:lnTo>
                    <a:pt x="864477" y="1158205"/>
                  </a:lnTo>
                  <a:cubicBezTo>
                    <a:pt x="866733" y="1155439"/>
                    <a:pt x="869674" y="1153849"/>
                    <a:pt x="872767" y="1154091"/>
                  </a:cubicBezTo>
                  <a:close/>
                  <a:moveTo>
                    <a:pt x="1239567" y="1151384"/>
                  </a:moveTo>
                  <a:cubicBezTo>
                    <a:pt x="1245752" y="1151869"/>
                    <a:pt x="1250199" y="1159498"/>
                    <a:pt x="1249499" y="1168426"/>
                  </a:cubicBezTo>
                  <a:cubicBezTo>
                    <a:pt x="1248800" y="1177354"/>
                    <a:pt x="1243220" y="1184198"/>
                    <a:pt x="1237035" y="1183713"/>
                  </a:cubicBezTo>
                  <a:cubicBezTo>
                    <a:pt x="1230850" y="1183229"/>
                    <a:pt x="1226403" y="1175600"/>
                    <a:pt x="1227103" y="1166672"/>
                  </a:cubicBezTo>
                  <a:cubicBezTo>
                    <a:pt x="1227801" y="1157744"/>
                    <a:pt x="1233382" y="1150900"/>
                    <a:pt x="1239567" y="1151384"/>
                  </a:cubicBezTo>
                  <a:close/>
                  <a:moveTo>
                    <a:pt x="850040" y="1142818"/>
                  </a:moveTo>
                  <a:cubicBezTo>
                    <a:pt x="858968" y="1143517"/>
                    <a:pt x="865812" y="1149099"/>
                    <a:pt x="865328" y="1155283"/>
                  </a:cubicBezTo>
                  <a:cubicBezTo>
                    <a:pt x="864843" y="1161468"/>
                    <a:pt x="857214" y="1165916"/>
                    <a:pt x="848286" y="1165216"/>
                  </a:cubicBezTo>
                  <a:cubicBezTo>
                    <a:pt x="839359" y="1164516"/>
                    <a:pt x="832514" y="1158936"/>
                    <a:pt x="832999" y="1152751"/>
                  </a:cubicBezTo>
                  <a:cubicBezTo>
                    <a:pt x="833483" y="1146566"/>
                    <a:pt x="841113" y="1142119"/>
                    <a:pt x="850040" y="1142818"/>
                  </a:cubicBezTo>
                  <a:close/>
                  <a:moveTo>
                    <a:pt x="1280535" y="1137649"/>
                  </a:moveTo>
                  <a:cubicBezTo>
                    <a:pt x="1289463" y="1138348"/>
                    <a:pt x="1296307" y="1143929"/>
                    <a:pt x="1295823" y="1150114"/>
                  </a:cubicBezTo>
                  <a:cubicBezTo>
                    <a:pt x="1295338" y="1156299"/>
                    <a:pt x="1287709" y="1160746"/>
                    <a:pt x="1278781" y="1160047"/>
                  </a:cubicBezTo>
                  <a:cubicBezTo>
                    <a:pt x="1269853" y="1159347"/>
                    <a:pt x="1263009" y="1153767"/>
                    <a:pt x="1263494" y="1147582"/>
                  </a:cubicBezTo>
                  <a:cubicBezTo>
                    <a:pt x="1263978" y="1141397"/>
                    <a:pt x="1271607" y="1136950"/>
                    <a:pt x="1280535" y="1137649"/>
                  </a:cubicBezTo>
                  <a:close/>
                  <a:moveTo>
                    <a:pt x="961440" y="1136332"/>
                  </a:moveTo>
                  <a:cubicBezTo>
                    <a:pt x="964992" y="1135983"/>
                    <a:pt x="969146" y="1136855"/>
                    <a:pt x="973059" y="1139032"/>
                  </a:cubicBezTo>
                  <a:cubicBezTo>
                    <a:pt x="980883" y="1143387"/>
                    <a:pt x="984781" y="1151311"/>
                    <a:pt x="981764" y="1156732"/>
                  </a:cubicBezTo>
                  <a:cubicBezTo>
                    <a:pt x="978748" y="1162153"/>
                    <a:pt x="969959" y="1163019"/>
                    <a:pt x="962134" y="1158663"/>
                  </a:cubicBezTo>
                  <a:cubicBezTo>
                    <a:pt x="954310" y="1154309"/>
                    <a:pt x="950411" y="1146386"/>
                    <a:pt x="953428" y="1140965"/>
                  </a:cubicBezTo>
                  <a:cubicBezTo>
                    <a:pt x="954937" y="1138253"/>
                    <a:pt x="957888" y="1136682"/>
                    <a:pt x="961440" y="1136332"/>
                  </a:cubicBezTo>
                  <a:close/>
                  <a:moveTo>
                    <a:pt x="626855" y="1135757"/>
                  </a:moveTo>
                  <a:cubicBezTo>
                    <a:pt x="632276" y="1138773"/>
                    <a:pt x="633141" y="1147563"/>
                    <a:pt x="628787" y="1155388"/>
                  </a:cubicBezTo>
                  <a:cubicBezTo>
                    <a:pt x="624432" y="1163213"/>
                    <a:pt x="616508" y="1167110"/>
                    <a:pt x="611087" y="1164093"/>
                  </a:cubicBezTo>
                  <a:cubicBezTo>
                    <a:pt x="605666" y="1161077"/>
                    <a:pt x="604801" y="1152288"/>
                    <a:pt x="609156" y="1144464"/>
                  </a:cubicBezTo>
                  <a:cubicBezTo>
                    <a:pt x="613510" y="1136639"/>
                    <a:pt x="621434" y="1132740"/>
                    <a:pt x="626855" y="1135757"/>
                  </a:cubicBezTo>
                  <a:close/>
                  <a:moveTo>
                    <a:pt x="932299" y="1133762"/>
                  </a:moveTo>
                  <a:cubicBezTo>
                    <a:pt x="938484" y="1134246"/>
                    <a:pt x="942931" y="1141876"/>
                    <a:pt x="942231" y="1150804"/>
                  </a:cubicBezTo>
                  <a:cubicBezTo>
                    <a:pt x="941532" y="1159731"/>
                    <a:pt x="935952" y="1166575"/>
                    <a:pt x="929767" y="1166091"/>
                  </a:cubicBezTo>
                  <a:cubicBezTo>
                    <a:pt x="923582" y="1165607"/>
                    <a:pt x="919135" y="1157977"/>
                    <a:pt x="919835" y="1149050"/>
                  </a:cubicBezTo>
                  <a:cubicBezTo>
                    <a:pt x="920533" y="1140122"/>
                    <a:pt x="926114" y="1133278"/>
                    <a:pt x="932299" y="1133762"/>
                  </a:cubicBezTo>
                  <a:close/>
                  <a:moveTo>
                    <a:pt x="759352" y="1132443"/>
                  </a:moveTo>
                  <a:cubicBezTo>
                    <a:pt x="762864" y="1133080"/>
                    <a:pt x="766619" y="1135057"/>
                    <a:pt x="769785" y="1138223"/>
                  </a:cubicBezTo>
                  <a:cubicBezTo>
                    <a:pt x="776117" y="1144556"/>
                    <a:pt x="777695" y="1153244"/>
                    <a:pt x="773307" y="1157631"/>
                  </a:cubicBezTo>
                  <a:cubicBezTo>
                    <a:pt x="768920" y="1162018"/>
                    <a:pt x="760231" y="1160441"/>
                    <a:pt x="753899" y="1154109"/>
                  </a:cubicBezTo>
                  <a:cubicBezTo>
                    <a:pt x="747567" y="1147777"/>
                    <a:pt x="745990" y="1139088"/>
                    <a:pt x="750377" y="1134701"/>
                  </a:cubicBezTo>
                  <a:cubicBezTo>
                    <a:pt x="752571" y="1132507"/>
                    <a:pt x="755840" y="1131806"/>
                    <a:pt x="759352" y="1132443"/>
                  </a:cubicBezTo>
                  <a:close/>
                  <a:moveTo>
                    <a:pt x="1112958" y="1131364"/>
                  </a:moveTo>
                  <a:cubicBezTo>
                    <a:pt x="1116471" y="1130727"/>
                    <a:pt x="1119740" y="1131430"/>
                    <a:pt x="1121933" y="1133624"/>
                  </a:cubicBezTo>
                  <a:cubicBezTo>
                    <a:pt x="1126320" y="1138010"/>
                    <a:pt x="1124743" y="1146699"/>
                    <a:pt x="1118411" y="1153031"/>
                  </a:cubicBezTo>
                  <a:cubicBezTo>
                    <a:pt x="1112080" y="1159363"/>
                    <a:pt x="1103390" y="1160940"/>
                    <a:pt x="1099003" y="1156553"/>
                  </a:cubicBezTo>
                  <a:cubicBezTo>
                    <a:pt x="1094616" y="1152166"/>
                    <a:pt x="1096193" y="1143477"/>
                    <a:pt x="1102525" y="1137145"/>
                  </a:cubicBezTo>
                  <a:cubicBezTo>
                    <a:pt x="1105691" y="1133980"/>
                    <a:pt x="1109446" y="1132002"/>
                    <a:pt x="1112958" y="1131364"/>
                  </a:cubicBezTo>
                  <a:close/>
                  <a:moveTo>
                    <a:pt x="665589" y="1124847"/>
                  </a:moveTo>
                  <a:lnTo>
                    <a:pt x="676913" y="1134079"/>
                  </a:lnTo>
                  <a:lnTo>
                    <a:pt x="680394" y="1132352"/>
                  </a:lnTo>
                  <a:cubicBezTo>
                    <a:pt x="686579" y="1132836"/>
                    <a:pt x="691026" y="1140466"/>
                    <a:pt x="690326" y="1149393"/>
                  </a:cubicBezTo>
                  <a:cubicBezTo>
                    <a:pt x="689627" y="1158321"/>
                    <a:pt x="684047" y="1165165"/>
                    <a:pt x="677862" y="1164681"/>
                  </a:cubicBezTo>
                  <a:cubicBezTo>
                    <a:pt x="671677" y="1164196"/>
                    <a:pt x="667230" y="1156567"/>
                    <a:pt x="667929" y="1147639"/>
                  </a:cubicBezTo>
                  <a:lnTo>
                    <a:pt x="668428" y="1146307"/>
                  </a:lnTo>
                  <a:lnTo>
                    <a:pt x="663835" y="1147244"/>
                  </a:lnTo>
                  <a:cubicBezTo>
                    <a:pt x="654908" y="1146545"/>
                    <a:pt x="648063" y="1140965"/>
                    <a:pt x="648548" y="1134780"/>
                  </a:cubicBezTo>
                  <a:cubicBezTo>
                    <a:pt x="649032" y="1128595"/>
                    <a:pt x="656662" y="1124148"/>
                    <a:pt x="665589" y="1124847"/>
                  </a:cubicBezTo>
                  <a:close/>
                  <a:moveTo>
                    <a:pt x="479245" y="1111672"/>
                  </a:moveTo>
                  <a:cubicBezTo>
                    <a:pt x="482338" y="1111915"/>
                    <a:pt x="484996" y="1113943"/>
                    <a:pt x="486793" y="1117027"/>
                  </a:cubicBezTo>
                  <a:lnTo>
                    <a:pt x="487672" y="1121334"/>
                  </a:lnTo>
                  <a:lnTo>
                    <a:pt x="488879" y="1121087"/>
                  </a:lnTo>
                  <a:cubicBezTo>
                    <a:pt x="497806" y="1121786"/>
                    <a:pt x="504651" y="1127367"/>
                    <a:pt x="504167" y="1133552"/>
                  </a:cubicBezTo>
                  <a:cubicBezTo>
                    <a:pt x="503682" y="1139737"/>
                    <a:pt x="496052" y="1144184"/>
                    <a:pt x="487125" y="1143485"/>
                  </a:cubicBezTo>
                  <a:lnTo>
                    <a:pt x="483579" y="1140594"/>
                  </a:lnTo>
                  <a:lnTo>
                    <a:pt x="476713" y="1144001"/>
                  </a:lnTo>
                  <a:cubicBezTo>
                    <a:pt x="470528" y="1143517"/>
                    <a:pt x="466081" y="1135888"/>
                    <a:pt x="466781" y="1126960"/>
                  </a:cubicBezTo>
                  <a:cubicBezTo>
                    <a:pt x="467480" y="1118032"/>
                    <a:pt x="473060" y="1111188"/>
                    <a:pt x="479245" y="1111672"/>
                  </a:cubicBezTo>
                  <a:close/>
                  <a:moveTo>
                    <a:pt x="287731" y="1100407"/>
                  </a:moveTo>
                  <a:cubicBezTo>
                    <a:pt x="296659" y="1101106"/>
                    <a:pt x="303503" y="1106688"/>
                    <a:pt x="303019" y="1112872"/>
                  </a:cubicBezTo>
                  <a:cubicBezTo>
                    <a:pt x="302534" y="1119057"/>
                    <a:pt x="294905" y="1123505"/>
                    <a:pt x="285977" y="1122805"/>
                  </a:cubicBezTo>
                  <a:cubicBezTo>
                    <a:pt x="277049" y="1122105"/>
                    <a:pt x="270205" y="1116525"/>
                    <a:pt x="270690" y="1110340"/>
                  </a:cubicBezTo>
                  <a:cubicBezTo>
                    <a:pt x="271174" y="1104155"/>
                    <a:pt x="278804" y="1099708"/>
                    <a:pt x="287731" y="1100407"/>
                  </a:cubicBezTo>
                  <a:close/>
                  <a:moveTo>
                    <a:pt x="933021" y="1087811"/>
                  </a:moveTo>
                  <a:cubicBezTo>
                    <a:pt x="936572" y="1087462"/>
                    <a:pt x="940725" y="1088334"/>
                    <a:pt x="944638" y="1090511"/>
                  </a:cubicBezTo>
                  <a:cubicBezTo>
                    <a:pt x="952463" y="1094866"/>
                    <a:pt x="956361" y="1102790"/>
                    <a:pt x="953344" y="1108211"/>
                  </a:cubicBezTo>
                  <a:cubicBezTo>
                    <a:pt x="950327" y="1113632"/>
                    <a:pt x="941539" y="1114498"/>
                    <a:pt x="933714" y="1110142"/>
                  </a:cubicBezTo>
                  <a:cubicBezTo>
                    <a:pt x="925889" y="1105788"/>
                    <a:pt x="921991" y="1097865"/>
                    <a:pt x="925008" y="1092444"/>
                  </a:cubicBezTo>
                  <a:cubicBezTo>
                    <a:pt x="926516" y="1089733"/>
                    <a:pt x="929467" y="1088162"/>
                    <a:pt x="933021" y="1087811"/>
                  </a:cubicBezTo>
                  <a:close/>
                  <a:moveTo>
                    <a:pt x="1000210" y="1087720"/>
                  </a:moveTo>
                  <a:cubicBezTo>
                    <a:pt x="1009137" y="1088419"/>
                    <a:pt x="1015982" y="1093999"/>
                    <a:pt x="1015497" y="1100184"/>
                  </a:cubicBezTo>
                  <a:cubicBezTo>
                    <a:pt x="1015013" y="1106369"/>
                    <a:pt x="1007383" y="1110816"/>
                    <a:pt x="998456" y="1110117"/>
                  </a:cubicBezTo>
                  <a:cubicBezTo>
                    <a:pt x="989529" y="1109418"/>
                    <a:pt x="982684" y="1103838"/>
                    <a:pt x="983168" y="1097652"/>
                  </a:cubicBezTo>
                  <a:cubicBezTo>
                    <a:pt x="983653" y="1091467"/>
                    <a:pt x="991282" y="1087021"/>
                    <a:pt x="1000210" y="1087720"/>
                  </a:cubicBezTo>
                  <a:close/>
                  <a:moveTo>
                    <a:pt x="1075406" y="1085370"/>
                  </a:moveTo>
                  <a:cubicBezTo>
                    <a:pt x="1084333" y="1086069"/>
                    <a:pt x="1091178" y="1091649"/>
                    <a:pt x="1090693" y="1097834"/>
                  </a:cubicBezTo>
                  <a:cubicBezTo>
                    <a:pt x="1090209" y="1104019"/>
                    <a:pt x="1082579" y="1108466"/>
                    <a:pt x="1073652" y="1107767"/>
                  </a:cubicBezTo>
                  <a:cubicBezTo>
                    <a:pt x="1064724" y="1107068"/>
                    <a:pt x="1057880" y="1101487"/>
                    <a:pt x="1058364" y="1095302"/>
                  </a:cubicBezTo>
                  <a:cubicBezTo>
                    <a:pt x="1058849" y="1089117"/>
                    <a:pt x="1066478" y="1084670"/>
                    <a:pt x="1075406" y="1085370"/>
                  </a:cubicBezTo>
                  <a:close/>
                  <a:moveTo>
                    <a:pt x="1299820" y="1085105"/>
                  </a:moveTo>
                  <a:cubicBezTo>
                    <a:pt x="1303372" y="1084756"/>
                    <a:pt x="1307525" y="1085629"/>
                    <a:pt x="1311438" y="1087806"/>
                  </a:cubicBezTo>
                  <a:cubicBezTo>
                    <a:pt x="1319263" y="1092160"/>
                    <a:pt x="1323161" y="1100085"/>
                    <a:pt x="1320144" y="1105506"/>
                  </a:cubicBezTo>
                  <a:cubicBezTo>
                    <a:pt x="1317127" y="1110927"/>
                    <a:pt x="1308339" y="1111791"/>
                    <a:pt x="1300514" y="1107437"/>
                  </a:cubicBezTo>
                  <a:cubicBezTo>
                    <a:pt x="1292689" y="1103083"/>
                    <a:pt x="1288791" y="1095158"/>
                    <a:pt x="1291808" y="1089737"/>
                  </a:cubicBezTo>
                  <a:cubicBezTo>
                    <a:pt x="1293317" y="1087027"/>
                    <a:pt x="1296267" y="1085455"/>
                    <a:pt x="1299820" y="1085105"/>
                  </a:cubicBezTo>
                  <a:close/>
                  <a:moveTo>
                    <a:pt x="1367010" y="1085012"/>
                  </a:moveTo>
                  <a:cubicBezTo>
                    <a:pt x="1375938" y="1085711"/>
                    <a:pt x="1382782" y="1091292"/>
                    <a:pt x="1382297" y="1097477"/>
                  </a:cubicBezTo>
                  <a:cubicBezTo>
                    <a:pt x="1381813" y="1103662"/>
                    <a:pt x="1374183" y="1108109"/>
                    <a:pt x="1365256" y="1107410"/>
                  </a:cubicBezTo>
                  <a:cubicBezTo>
                    <a:pt x="1356328" y="1106710"/>
                    <a:pt x="1349484" y="1101130"/>
                    <a:pt x="1349968" y="1094945"/>
                  </a:cubicBezTo>
                  <a:cubicBezTo>
                    <a:pt x="1350453" y="1088760"/>
                    <a:pt x="1358082" y="1084313"/>
                    <a:pt x="1367010" y="1085012"/>
                  </a:cubicBezTo>
                  <a:close/>
                  <a:moveTo>
                    <a:pt x="1448923" y="1081476"/>
                  </a:moveTo>
                  <a:lnTo>
                    <a:pt x="1440074" y="1090494"/>
                  </a:lnTo>
                  <a:lnTo>
                    <a:pt x="1440905" y="1085918"/>
                  </a:lnTo>
                  <a:close/>
                  <a:moveTo>
                    <a:pt x="752064" y="1072210"/>
                  </a:moveTo>
                  <a:cubicBezTo>
                    <a:pt x="760992" y="1072909"/>
                    <a:pt x="767836" y="1078489"/>
                    <a:pt x="767352" y="1084675"/>
                  </a:cubicBezTo>
                  <a:cubicBezTo>
                    <a:pt x="766867" y="1090860"/>
                    <a:pt x="759238" y="1095306"/>
                    <a:pt x="750310" y="1094607"/>
                  </a:cubicBezTo>
                  <a:cubicBezTo>
                    <a:pt x="741382" y="1093908"/>
                    <a:pt x="734538" y="1088328"/>
                    <a:pt x="735023" y="1082143"/>
                  </a:cubicBezTo>
                  <a:cubicBezTo>
                    <a:pt x="735507" y="1075958"/>
                    <a:pt x="743137" y="1071511"/>
                    <a:pt x="752064" y="1072210"/>
                  </a:cubicBezTo>
                  <a:close/>
                  <a:moveTo>
                    <a:pt x="505023" y="1068380"/>
                  </a:moveTo>
                  <a:cubicBezTo>
                    <a:pt x="510444" y="1071396"/>
                    <a:pt x="511309" y="1080186"/>
                    <a:pt x="506954" y="1088011"/>
                  </a:cubicBezTo>
                  <a:cubicBezTo>
                    <a:pt x="502600" y="1095836"/>
                    <a:pt x="494676" y="1099733"/>
                    <a:pt x="489255" y="1096716"/>
                  </a:cubicBezTo>
                  <a:cubicBezTo>
                    <a:pt x="483835" y="1093700"/>
                    <a:pt x="482969" y="1084911"/>
                    <a:pt x="487323" y="1077087"/>
                  </a:cubicBezTo>
                  <a:cubicBezTo>
                    <a:pt x="491678" y="1069262"/>
                    <a:pt x="499602" y="1065363"/>
                    <a:pt x="505023" y="1068380"/>
                  </a:cubicBezTo>
                  <a:close/>
                  <a:moveTo>
                    <a:pt x="810467" y="1066384"/>
                  </a:moveTo>
                  <a:cubicBezTo>
                    <a:pt x="816652" y="1066868"/>
                    <a:pt x="821099" y="1074498"/>
                    <a:pt x="820399" y="1083426"/>
                  </a:cubicBezTo>
                  <a:cubicBezTo>
                    <a:pt x="819701" y="1092353"/>
                    <a:pt x="814120" y="1099197"/>
                    <a:pt x="807935" y="1098713"/>
                  </a:cubicBezTo>
                  <a:cubicBezTo>
                    <a:pt x="804843" y="1098471"/>
                    <a:pt x="802184" y="1096442"/>
                    <a:pt x="800388" y="1093358"/>
                  </a:cubicBezTo>
                  <a:lnTo>
                    <a:pt x="799496" y="1088990"/>
                  </a:lnTo>
                  <a:lnTo>
                    <a:pt x="797308" y="1089437"/>
                  </a:lnTo>
                  <a:cubicBezTo>
                    <a:pt x="788381" y="1088738"/>
                    <a:pt x="781536" y="1083157"/>
                    <a:pt x="782021" y="1076972"/>
                  </a:cubicBezTo>
                  <a:cubicBezTo>
                    <a:pt x="782505" y="1070787"/>
                    <a:pt x="790135" y="1066340"/>
                    <a:pt x="799062" y="1067040"/>
                  </a:cubicBezTo>
                  <a:lnTo>
                    <a:pt x="804814" y="1069189"/>
                  </a:lnTo>
                  <a:close/>
                  <a:moveTo>
                    <a:pt x="637520" y="1065065"/>
                  </a:moveTo>
                  <a:cubicBezTo>
                    <a:pt x="641033" y="1065702"/>
                    <a:pt x="644788" y="1067679"/>
                    <a:pt x="647954" y="1070845"/>
                  </a:cubicBezTo>
                  <a:cubicBezTo>
                    <a:pt x="654286" y="1077178"/>
                    <a:pt x="655863" y="1085866"/>
                    <a:pt x="651476" y="1090253"/>
                  </a:cubicBezTo>
                  <a:cubicBezTo>
                    <a:pt x="647089" y="1094640"/>
                    <a:pt x="638400" y="1093063"/>
                    <a:pt x="632068" y="1086731"/>
                  </a:cubicBezTo>
                  <a:cubicBezTo>
                    <a:pt x="625736" y="1080399"/>
                    <a:pt x="624159" y="1071710"/>
                    <a:pt x="628546" y="1067323"/>
                  </a:cubicBezTo>
                  <a:cubicBezTo>
                    <a:pt x="630740" y="1065130"/>
                    <a:pt x="634008" y="1064428"/>
                    <a:pt x="637520" y="1065065"/>
                  </a:cubicBezTo>
                  <a:close/>
                  <a:moveTo>
                    <a:pt x="1165862" y="1064333"/>
                  </a:moveTo>
                  <a:cubicBezTo>
                    <a:pt x="1174790" y="1065033"/>
                    <a:pt x="1181634" y="1070614"/>
                    <a:pt x="1181150" y="1076799"/>
                  </a:cubicBezTo>
                  <a:cubicBezTo>
                    <a:pt x="1180665" y="1082984"/>
                    <a:pt x="1173036" y="1087431"/>
                    <a:pt x="1164108" y="1086731"/>
                  </a:cubicBezTo>
                  <a:cubicBezTo>
                    <a:pt x="1155181" y="1086031"/>
                    <a:pt x="1148336" y="1080451"/>
                    <a:pt x="1148821" y="1074266"/>
                  </a:cubicBezTo>
                  <a:cubicBezTo>
                    <a:pt x="1149305" y="1068082"/>
                    <a:pt x="1156935" y="1063634"/>
                    <a:pt x="1165862" y="1064333"/>
                  </a:cubicBezTo>
                  <a:close/>
                  <a:moveTo>
                    <a:pt x="942677" y="1057272"/>
                  </a:moveTo>
                  <a:cubicBezTo>
                    <a:pt x="948098" y="1060288"/>
                    <a:pt x="948963" y="1069078"/>
                    <a:pt x="944609" y="1076903"/>
                  </a:cubicBezTo>
                  <a:cubicBezTo>
                    <a:pt x="940254" y="1084727"/>
                    <a:pt x="932330" y="1088625"/>
                    <a:pt x="926909" y="1085608"/>
                  </a:cubicBezTo>
                  <a:cubicBezTo>
                    <a:pt x="921488" y="1082592"/>
                    <a:pt x="920623" y="1073803"/>
                    <a:pt x="924978" y="1065978"/>
                  </a:cubicBezTo>
                  <a:cubicBezTo>
                    <a:pt x="929332" y="1058154"/>
                    <a:pt x="937256" y="1054255"/>
                    <a:pt x="942677" y="1057272"/>
                  </a:cubicBezTo>
                  <a:close/>
                  <a:moveTo>
                    <a:pt x="1248121" y="1055276"/>
                  </a:moveTo>
                  <a:cubicBezTo>
                    <a:pt x="1254306" y="1055760"/>
                    <a:pt x="1258753" y="1063390"/>
                    <a:pt x="1258053" y="1072317"/>
                  </a:cubicBezTo>
                  <a:cubicBezTo>
                    <a:pt x="1257354" y="1081245"/>
                    <a:pt x="1251774" y="1088089"/>
                    <a:pt x="1245589" y="1087605"/>
                  </a:cubicBezTo>
                  <a:cubicBezTo>
                    <a:pt x="1239404" y="1087120"/>
                    <a:pt x="1234957" y="1079491"/>
                    <a:pt x="1235657" y="1070563"/>
                  </a:cubicBezTo>
                  <a:cubicBezTo>
                    <a:pt x="1236355" y="1061636"/>
                    <a:pt x="1241936" y="1054791"/>
                    <a:pt x="1248121" y="1055276"/>
                  </a:cubicBezTo>
                  <a:close/>
                  <a:moveTo>
                    <a:pt x="1075174" y="1053957"/>
                  </a:moveTo>
                  <a:cubicBezTo>
                    <a:pt x="1078686" y="1054594"/>
                    <a:pt x="1082441" y="1056571"/>
                    <a:pt x="1085607" y="1059737"/>
                  </a:cubicBezTo>
                  <a:cubicBezTo>
                    <a:pt x="1091939" y="1066070"/>
                    <a:pt x="1093516" y="1074758"/>
                    <a:pt x="1089129" y="1079145"/>
                  </a:cubicBezTo>
                  <a:cubicBezTo>
                    <a:pt x="1084742" y="1083532"/>
                    <a:pt x="1076053" y="1081955"/>
                    <a:pt x="1069721" y="1075623"/>
                  </a:cubicBezTo>
                  <a:cubicBezTo>
                    <a:pt x="1063389" y="1069291"/>
                    <a:pt x="1061812" y="1060602"/>
                    <a:pt x="1066199" y="1056215"/>
                  </a:cubicBezTo>
                  <a:cubicBezTo>
                    <a:pt x="1068393" y="1054021"/>
                    <a:pt x="1071662" y="1053319"/>
                    <a:pt x="1075174" y="1053957"/>
                  </a:cubicBezTo>
                  <a:close/>
                  <a:moveTo>
                    <a:pt x="1124893" y="1051750"/>
                  </a:moveTo>
                  <a:cubicBezTo>
                    <a:pt x="1131078" y="1052234"/>
                    <a:pt x="1135525" y="1059864"/>
                    <a:pt x="1134826" y="1068791"/>
                  </a:cubicBezTo>
                  <a:cubicBezTo>
                    <a:pt x="1134126" y="1077719"/>
                    <a:pt x="1128546" y="1084563"/>
                    <a:pt x="1122361" y="1084079"/>
                  </a:cubicBezTo>
                  <a:cubicBezTo>
                    <a:pt x="1116176" y="1083594"/>
                    <a:pt x="1111729" y="1075965"/>
                    <a:pt x="1112428" y="1067037"/>
                  </a:cubicBezTo>
                  <a:cubicBezTo>
                    <a:pt x="1113127" y="1058110"/>
                    <a:pt x="1118708" y="1051265"/>
                    <a:pt x="1124893" y="1051750"/>
                  </a:cubicBezTo>
                  <a:close/>
                  <a:moveTo>
                    <a:pt x="389374" y="1049556"/>
                  </a:moveTo>
                  <a:cubicBezTo>
                    <a:pt x="392886" y="1050193"/>
                    <a:pt x="396641" y="1052170"/>
                    <a:pt x="399807" y="1055336"/>
                  </a:cubicBezTo>
                  <a:cubicBezTo>
                    <a:pt x="406139" y="1061669"/>
                    <a:pt x="407716" y="1070357"/>
                    <a:pt x="403329" y="1074744"/>
                  </a:cubicBezTo>
                  <a:cubicBezTo>
                    <a:pt x="398942" y="1079131"/>
                    <a:pt x="390253" y="1077554"/>
                    <a:pt x="383921" y="1071222"/>
                  </a:cubicBezTo>
                  <a:cubicBezTo>
                    <a:pt x="377589" y="1064890"/>
                    <a:pt x="376012" y="1056201"/>
                    <a:pt x="380399" y="1051814"/>
                  </a:cubicBezTo>
                  <a:cubicBezTo>
                    <a:pt x="382593" y="1049621"/>
                    <a:pt x="385862" y="1048919"/>
                    <a:pt x="389374" y="1049556"/>
                  </a:cubicBezTo>
                  <a:close/>
                  <a:moveTo>
                    <a:pt x="310415" y="1049465"/>
                  </a:moveTo>
                  <a:cubicBezTo>
                    <a:pt x="316600" y="1049949"/>
                    <a:pt x="321047" y="1057579"/>
                    <a:pt x="320348" y="1066506"/>
                  </a:cubicBezTo>
                  <a:cubicBezTo>
                    <a:pt x="319648" y="1075434"/>
                    <a:pt x="314068" y="1082278"/>
                    <a:pt x="307883" y="1081794"/>
                  </a:cubicBezTo>
                  <a:cubicBezTo>
                    <a:pt x="301698" y="1081309"/>
                    <a:pt x="297251" y="1073680"/>
                    <a:pt x="297950" y="1064752"/>
                  </a:cubicBezTo>
                  <a:cubicBezTo>
                    <a:pt x="298649" y="1055825"/>
                    <a:pt x="304230" y="1048980"/>
                    <a:pt x="310415" y="1049465"/>
                  </a:cubicBezTo>
                  <a:close/>
                  <a:moveTo>
                    <a:pt x="237206" y="1047269"/>
                  </a:moveTo>
                  <a:cubicBezTo>
                    <a:pt x="241670" y="1047619"/>
                    <a:pt x="245613" y="1049189"/>
                    <a:pt x="248380" y="1051445"/>
                  </a:cubicBezTo>
                  <a:lnTo>
                    <a:pt x="249205" y="1053110"/>
                  </a:lnTo>
                  <a:lnTo>
                    <a:pt x="256876" y="1052871"/>
                  </a:lnTo>
                  <a:cubicBezTo>
                    <a:pt x="262298" y="1055887"/>
                    <a:pt x="263162" y="1064676"/>
                    <a:pt x="258808" y="1072502"/>
                  </a:cubicBezTo>
                  <a:cubicBezTo>
                    <a:pt x="254453" y="1080327"/>
                    <a:pt x="246529" y="1084224"/>
                    <a:pt x="241108" y="1081207"/>
                  </a:cubicBezTo>
                  <a:cubicBezTo>
                    <a:pt x="238397" y="1079699"/>
                    <a:pt x="236826" y="1076747"/>
                    <a:pt x="236476" y="1073195"/>
                  </a:cubicBezTo>
                  <a:lnTo>
                    <a:pt x="237388" y="1069272"/>
                  </a:lnTo>
                  <a:lnTo>
                    <a:pt x="235452" y="1069666"/>
                  </a:lnTo>
                  <a:cubicBezTo>
                    <a:pt x="226524" y="1068967"/>
                    <a:pt x="219680" y="1063387"/>
                    <a:pt x="220164" y="1057202"/>
                  </a:cubicBezTo>
                  <a:cubicBezTo>
                    <a:pt x="220649" y="1051017"/>
                    <a:pt x="228278" y="1046570"/>
                    <a:pt x="237206" y="1047269"/>
                  </a:cubicBezTo>
                  <a:close/>
                  <a:moveTo>
                    <a:pt x="858594" y="1046711"/>
                  </a:moveTo>
                  <a:cubicBezTo>
                    <a:pt x="867522" y="1047410"/>
                    <a:pt x="874366" y="1052990"/>
                    <a:pt x="873882" y="1059175"/>
                  </a:cubicBezTo>
                  <a:lnTo>
                    <a:pt x="869244" y="1065713"/>
                  </a:lnTo>
                  <a:lnTo>
                    <a:pt x="874258" y="1064689"/>
                  </a:lnTo>
                  <a:cubicBezTo>
                    <a:pt x="883185" y="1065389"/>
                    <a:pt x="890030" y="1070969"/>
                    <a:pt x="889546" y="1077154"/>
                  </a:cubicBezTo>
                  <a:cubicBezTo>
                    <a:pt x="889061" y="1083339"/>
                    <a:pt x="881432" y="1087786"/>
                    <a:pt x="872504" y="1087087"/>
                  </a:cubicBezTo>
                  <a:cubicBezTo>
                    <a:pt x="863577" y="1086388"/>
                    <a:pt x="856732" y="1080807"/>
                    <a:pt x="857217" y="1074622"/>
                  </a:cubicBezTo>
                  <a:lnTo>
                    <a:pt x="861854" y="1068084"/>
                  </a:lnTo>
                  <a:lnTo>
                    <a:pt x="856840" y="1069108"/>
                  </a:lnTo>
                  <a:cubicBezTo>
                    <a:pt x="847913" y="1068409"/>
                    <a:pt x="841068" y="1062828"/>
                    <a:pt x="841553" y="1056643"/>
                  </a:cubicBezTo>
                  <a:cubicBezTo>
                    <a:pt x="842037" y="1050458"/>
                    <a:pt x="849667" y="1046011"/>
                    <a:pt x="858594" y="1046711"/>
                  </a:cubicBezTo>
                  <a:close/>
                  <a:moveTo>
                    <a:pt x="183642" y="1046364"/>
                  </a:moveTo>
                  <a:lnTo>
                    <a:pt x="183966" y="1046485"/>
                  </a:lnTo>
                  <a:lnTo>
                    <a:pt x="184149" y="1046853"/>
                  </a:lnTo>
                  <a:close/>
                  <a:moveTo>
                    <a:pt x="539498" y="1045393"/>
                  </a:moveTo>
                  <a:cubicBezTo>
                    <a:pt x="543050" y="1045044"/>
                    <a:pt x="547204" y="1045917"/>
                    <a:pt x="551116" y="1048094"/>
                  </a:cubicBezTo>
                  <a:lnTo>
                    <a:pt x="554414" y="1054799"/>
                  </a:lnTo>
                  <a:lnTo>
                    <a:pt x="562320" y="1050875"/>
                  </a:lnTo>
                  <a:cubicBezTo>
                    <a:pt x="568505" y="1051359"/>
                    <a:pt x="572952" y="1058989"/>
                    <a:pt x="572253" y="1067917"/>
                  </a:cubicBezTo>
                  <a:cubicBezTo>
                    <a:pt x="571553" y="1076844"/>
                    <a:pt x="565973" y="1083688"/>
                    <a:pt x="559788" y="1083204"/>
                  </a:cubicBezTo>
                  <a:cubicBezTo>
                    <a:pt x="556695" y="1082962"/>
                    <a:pt x="554038" y="1080933"/>
                    <a:pt x="552240" y="1077849"/>
                  </a:cubicBezTo>
                  <a:lnTo>
                    <a:pt x="550671" y="1070160"/>
                  </a:lnTo>
                  <a:lnTo>
                    <a:pt x="540192" y="1067725"/>
                  </a:lnTo>
                  <a:cubicBezTo>
                    <a:pt x="532367" y="1063371"/>
                    <a:pt x="528470" y="1055446"/>
                    <a:pt x="531486" y="1050025"/>
                  </a:cubicBezTo>
                  <a:cubicBezTo>
                    <a:pt x="532994" y="1047315"/>
                    <a:pt x="535946" y="1045743"/>
                    <a:pt x="539498" y="1045393"/>
                  </a:cubicBezTo>
                  <a:close/>
                  <a:moveTo>
                    <a:pt x="691016" y="1040425"/>
                  </a:moveTo>
                  <a:cubicBezTo>
                    <a:pt x="694529" y="1039789"/>
                    <a:pt x="697797" y="1040491"/>
                    <a:pt x="699992" y="1042684"/>
                  </a:cubicBezTo>
                  <a:cubicBezTo>
                    <a:pt x="704378" y="1047071"/>
                    <a:pt x="702801" y="1055760"/>
                    <a:pt x="696469" y="1062092"/>
                  </a:cubicBezTo>
                  <a:cubicBezTo>
                    <a:pt x="690137" y="1068424"/>
                    <a:pt x="681448" y="1070002"/>
                    <a:pt x="677061" y="1065615"/>
                  </a:cubicBezTo>
                  <a:cubicBezTo>
                    <a:pt x="672674" y="1061228"/>
                    <a:pt x="674251" y="1052538"/>
                    <a:pt x="680583" y="1046206"/>
                  </a:cubicBezTo>
                  <a:cubicBezTo>
                    <a:pt x="683749" y="1043040"/>
                    <a:pt x="687505" y="1041063"/>
                    <a:pt x="691016" y="1040425"/>
                  </a:cubicBezTo>
                  <a:close/>
                  <a:moveTo>
                    <a:pt x="923745" y="1031071"/>
                  </a:moveTo>
                  <a:cubicBezTo>
                    <a:pt x="929930" y="1031555"/>
                    <a:pt x="934377" y="1039185"/>
                    <a:pt x="933677" y="1048112"/>
                  </a:cubicBezTo>
                  <a:cubicBezTo>
                    <a:pt x="932979" y="1057040"/>
                    <a:pt x="927399" y="1063884"/>
                    <a:pt x="921213" y="1063400"/>
                  </a:cubicBezTo>
                  <a:cubicBezTo>
                    <a:pt x="915028" y="1062915"/>
                    <a:pt x="910582" y="1055286"/>
                    <a:pt x="911281" y="1046358"/>
                  </a:cubicBezTo>
                  <a:cubicBezTo>
                    <a:pt x="911980" y="1037430"/>
                    <a:pt x="917560" y="1030586"/>
                    <a:pt x="923745" y="1031071"/>
                  </a:cubicBezTo>
                  <a:close/>
                  <a:moveTo>
                    <a:pt x="1048796" y="1027899"/>
                  </a:moveTo>
                  <a:cubicBezTo>
                    <a:pt x="1054217" y="1030915"/>
                    <a:pt x="1055082" y="1039703"/>
                    <a:pt x="1050728" y="1047528"/>
                  </a:cubicBezTo>
                  <a:cubicBezTo>
                    <a:pt x="1046373" y="1055353"/>
                    <a:pt x="1038449" y="1059251"/>
                    <a:pt x="1033028" y="1056234"/>
                  </a:cubicBezTo>
                  <a:cubicBezTo>
                    <a:pt x="1027607" y="1053218"/>
                    <a:pt x="1026742" y="1044429"/>
                    <a:pt x="1031097" y="1036604"/>
                  </a:cubicBezTo>
                  <a:cubicBezTo>
                    <a:pt x="1035451" y="1028779"/>
                    <a:pt x="1043375" y="1024881"/>
                    <a:pt x="1048796" y="1027899"/>
                  </a:cubicBezTo>
                  <a:close/>
                  <a:moveTo>
                    <a:pt x="1354240" y="1025902"/>
                  </a:moveTo>
                  <a:cubicBezTo>
                    <a:pt x="1360425" y="1026386"/>
                    <a:pt x="1364872" y="1034016"/>
                    <a:pt x="1364173" y="1042943"/>
                  </a:cubicBezTo>
                  <a:cubicBezTo>
                    <a:pt x="1363474" y="1051871"/>
                    <a:pt x="1357893" y="1058715"/>
                    <a:pt x="1351708" y="1058231"/>
                  </a:cubicBezTo>
                  <a:cubicBezTo>
                    <a:pt x="1345523" y="1057746"/>
                    <a:pt x="1341076" y="1050117"/>
                    <a:pt x="1341775" y="1041189"/>
                  </a:cubicBezTo>
                  <a:cubicBezTo>
                    <a:pt x="1342475" y="1032261"/>
                    <a:pt x="1348055" y="1025417"/>
                    <a:pt x="1354240" y="1025902"/>
                  </a:cubicBezTo>
                  <a:close/>
                  <a:moveTo>
                    <a:pt x="1181293" y="1024582"/>
                  </a:moveTo>
                  <a:cubicBezTo>
                    <a:pt x="1184806" y="1025220"/>
                    <a:pt x="1188561" y="1027197"/>
                    <a:pt x="1191727" y="1030363"/>
                  </a:cubicBezTo>
                  <a:cubicBezTo>
                    <a:pt x="1198059" y="1036695"/>
                    <a:pt x="1199636" y="1045384"/>
                    <a:pt x="1195249" y="1049771"/>
                  </a:cubicBezTo>
                  <a:cubicBezTo>
                    <a:pt x="1190862" y="1054158"/>
                    <a:pt x="1182173" y="1052582"/>
                    <a:pt x="1175841" y="1046249"/>
                  </a:cubicBezTo>
                  <a:cubicBezTo>
                    <a:pt x="1169509" y="1039917"/>
                    <a:pt x="1167933" y="1031228"/>
                    <a:pt x="1172319" y="1026842"/>
                  </a:cubicBezTo>
                  <a:cubicBezTo>
                    <a:pt x="1174512" y="1024647"/>
                    <a:pt x="1177781" y="1023945"/>
                    <a:pt x="1181293" y="1024582"/>
                  </a:cubicBezTo>
                  <a:close/>
                  <a:moveTo>
                    <a:pt x="739294" y="1013098"/>
                  </a:moveTo>
                  <a:cubicBezTo>
                    <a:pt x="745480" y="1013583"/>
                    <a:pt x="749926" y="1021212"/>
                    <a:pt x="749226" y="1030140"/>
                  </a:cubicBezTo>
                  <a:cubicBezTo>
                    <a:pt x="748528" y="1039068"/>
                    <a:pt x="742947" y="1045912"/>
                    <a:pt x="736762" y="1045427"/>
                  </a:cubicBezTo>
                  <a:cubicBezTo>
                    <a:pt x="730578" y="1044943"/>
                    <a:pt x="726130" y="1037313"/>
                    <a:pt x="726830" y="1028386"/>
                  </a:cubicBezTo>
                  <a:cubicBezTo>
                    <a:pt x="727529" y="1019458"/>
                    <a:pt x="733109" y="1012614"/>
                    <a:pt x="739294" y="1013098"/>
                  </a:cubicBezTo>
                  <a:close/>
                  <a:moveTo>
                    <a:pt x="562585" y="1009339"/>
                  </a:moveTo>
                  <a:cubicBezTo>
                    <a:pt x="568770" y="1009823"/>
                    <a:pt x="573218" y="1017453"/>
                    <a:pt x="572517" y="1026380"/>
                  </a:cubicBezTo>
                  <a:cubicBezTo>
                    <a:pt x="571818" y="1035308"/>
                    <a:pt x="566238" y="1042152"/>
                    <a:pt x="560053" y="1041668"/>
                  </a:cubicBezTo>
                  <a:cubicBezTo>
                    <a:pt x="553868" y="1041184"/>
                    <a:pt x="549421" y="1033554"/>
                    <a:pt x="550121" y="1024626"/>
                  </a:cubicBezTo>
                  <a:cubicBezTo>
                    <a:pt x="550819" y="1015699"/>
                    <a:pt x="556401" y="1008855"/>
                    <a:pt x="562585" y="1009339"/>
                  </a:cubicBezTo>
                  <a:close/>
                  <a:moveTo>
                    <a:pt x="361436" y="988660"/>
                  </a:moveTo>
                  <a:cubicBezTo>
                    <a:pt x="367621" y="989144"/>
                    <a:pt x="372068" y="996774"/>
                    <a:pt x="371369" y="1005701"/>
                  </a:cubicBezTo>
                  <a:cubicBezTo>
                    <a:pt x="370670" y="1014629"/>
                    <a:pt x="365089" y="1021473"/>
                    <a:pt x="358904" y="1020989"/>
                  </a:cubicBezTo>
                  <a:cubicBezTo>
                    <a:pt x="352719" y="1020504"/>
                    <a:pt x="348272" y="1012875"/>
                    <a:pt x="348971" y="1003947"/>
                  </a:cubicBezTo>
                  <a:cubicBezTo>
                    <a:pt x="349671" y="995019"/>
                    <a:pt x="355251" y="988175"/>
                    <a:pt x="361436" y="988660"/>
                  </a:cubicBezTo>
                  <a:close/>
                  <a:moveTo>
                    <a:pt x="1387176" y="976671"/>
                  </a:moveTo>
                  <a:cubicBezTo>
                    <a:pt x="1392597" y="979687"/>
                    <a:pt x="1393462" y="988476"/>
                    <a:pt x="1389108" y="996302"/>
                  </a:cubicBezTo>
                  <a:cubicBezTo>
                    <a:pt x="1384753" y="1004127"/>
                    <a:pt x="1376829" y="1008024"/>
                    <a:pt x="1371408" y="1005007"/>
                  </a:cubicBezTo>
                  <a:cubicBezTo>
                    <a:pt x="1365987" y="1001991"/>
                    <a:pt x="1365122" y="993203"/>
                    <a:pt x="1369477" y="985378"/>
                  </a:cubicBezTo>
                  <a:cubicBezTo>
                    <a:pt x="1373831" y="977553"/>
                    <a:pt x="1381755" y="973655"/>
                    <a:pt x="1387176" y="976671"/>
                  </a:cubicBezTo>
                  <a:close/>
                  <a:moveTo>
                    <a:pt x="1519674" y="973356"/>
                  </a:moveTo>
                  <a:cubicBezTo>
                    <a:pt x="1523186" y="973993"/>
                    <a:pt x="1526941" y="975970"/>
                    <a:pt x="1530107" y="979136"/>
                  </a:cubicBezTo>
                  <a:lnTo>
                    <a:pt x="1530194" y="979613"/>
                  </a:lnTo>
                  <a:lnTo>
                    <a:pt x="1518894" y="997611"/>
                  </a:lnTo>
                  <a:lnTo>
                    <a:pt x="1514221" y="995022"/>
                  </a:lnTo>
                  <a:cubicBezTo>
                    <a:pt x="1507890" y="988690"/>
                    <a:pt x="1506312" y="980001"/>
                    <a:pt x="1510699" y="975614"/>
                  </a:cubicBezTo>
                  <a:cubicBezTo>
                    <a:pt x="1512893" y="973421"/>
                    <a:pt x="1516162" y="972719"/>
                    <a:pt x="1519674" y="973356"/>
                  </a:cubicBezTo>
                  <a:close/>
                  <a:moveTo>
                    <a:pt x="1440715" y="973265"/>
                  </a:moveTo>
                  <a:cubicBezTo>
                    <a:pt x="1446900" y="973749"/>
                    <a:pt x="1451347" y="981379"/>
                    <a:pt x="1450648" y="990306"/>
                  </a:cubicBezTo>
                  <a:cubicBezTo>
                    <a:pt x="1449948" y="999234"/>
                    <a:pt x="1444368" y="1006078"/>
                    <a:pt x="1438183" y="1005594"/>
                  </a:cubicBezTo>
                  <a:cubicBezTo>
                    <a:pt x="1431998" y="1005109"/>
                    <a:pt x="1427551" y="997480"/>
                    <a:pt x="1428250" y="988552"/>
                  </a:cubicBezTo>
                  <a:cubicBezTo>
                    <a:pt x="1428949" y="979625"/>
                    <a:pt x="1434530" y="972780"/>
                    <a:pt x="1440715" y="973265"/>
                  </a:cubicBezTo>
                  <a:close/>
                  <a:moveTo>
                    <a:pt x="1303093" y="966110"/>
                  </a:moveTo>
                  <a:cubicBezTo>
                    <a:pt x="1312021" y="966809"/>
                    <a:pt x="1318865" y="972389"/>
                    <a:pt x="1318381" y="978574"/>
                  </a:cubicBezTo>
                  <a:cubicBezTo>
                    <a:pt x="1317896" y="984759"/>
                    <a:pt x="1310267" y="989206"/>
                    <a:pt x="1301339" y="988507"/>
                  </a:cubicBezTo>
                  <a:cubicBezTo>
                    <a:pt x="1292412" y="987808"/>
                    <a:pt x="1285567" y="982228"/>
                    <a:pt x="1286052" y="976043"/>
                  </a:cubicBezTo>
                  <a:cubicBezTo>
                    <a:pt x="1286536" y="969857"/>
                    <a:pt x="1294166" y="965411"/>
                    <a:pt x="1303093" y="966110"/>
                  </a:cubicBezTo>
                  <a:close/>
                  <a:moveTo>
                    <a:pt x="983998" y="964792"/>
                  </a:moveTo>
                  <a:cubicBezTo>
                    <a:pt x="987550" y="964442"/>
                    <a:pt x="991704" y="965315"/>
                    <a:pt x="995616" y="967492"/>
                  </a:cubicBezTo>
                  <a:cubicBezTo>
                    <a:pt x="1003441" y="971846"/>
                    <a:pt x="1007339" y="979770"/>
                    <a:pt x="1004322" y="985191"/>
                  </a:cubicBezTo>
                  <a:cubicBezTo>
                    <a:pt x="1001306" y="990613"/>
                    <a:pt x="992517" y="991477"/>
                    <a:pt x="984692" y="987123"/>
                  </a:cubicBezTo>
                  <a:cubicBezTo>
                    <a:pt x="976867" y="982769"/>
                    <a:pt x="972969" y="974844"/>
                    <a:pt x="975986" y="969423"/>
                  </a:cubicBezTo>
                  <a:cubicBezTo>
                    <a:pt x="977494" y="966713"/>
                    <a:pt x="980446" y="965141"/>
                    <a:pt x="983998" y="964792"/>
                  </a:cubicBezTo>
                  <a:close/>
                  <a:moveTo>
                    <a:pt x="1051188" y="964699"/>
                  </a:moveTo>
                  <a:cubicBezTo>
                    <a:pt x="1060115" y="965399"/>
                    <a:pt x="1066960" y="970979"/>
                    <a:pt x="1066476" y="977164"/>
                  </a:cubicBezTo>
                  <a:cubicBezTo>
                    <a:pt x="1065992" y="983349"/>
                    <a:pt x="1058362" y="987796"/>
                    <a:pt x="1049434" y="987097"/>
                  </a:cubicBezTo>
                  <a:cubicBezTo>
                    <a:pt x="1040507" y="986398"/>
                    <a:pt x="1033663" y="980817"/>
                    <a:pt x="1034147" y="974632"/>
                  </a:cubicBezTo>
                  <a:cubicBezTo>
                    <a:pt x="1034631" y="968447"/>
                    <a:pt x="1042261" y="964000"/>
                    <a:pt x="1051188" y="964699"/>
                  </a:cubicBezTo>
                  <a:close/>
                  <a:moveTo>
                    <a:pt x="488615" y="963824"/>
                  </a:moveTo>
                  <a:cubicBezTo>
                    <a:pt x="497542" y="964523"/>
                    <a:pt x="504387" y="970103"/>
                    <a:pt x="503903" y="976288"/>
                  </a:cubicBezTo>
                  <a:cubicBezTo>
                    <a:pt x="503418" y="982473"/>
                    <a:pt x="495788" y="986920"/>
                    <a:pt x="486861" y="986221"/>
                  </a:cubicBezTo>
                  <a:cubicBezTo>
                    <a:pt x="477934" y="985522"/>
                    <a:pt x="471089" y="979941"/>
                    <a:pt x="471574" y="973756"/>
                  </a:cubicBezTo>
                  <a:cubicBezTo>
                    <a:pt x="472058" y="967571"/>
                    <a:pt x="479688" y="963124"/>
                    <a:pt x="488615" y="963824"/>
                  </a:cubicBezTo>
                  <a:close/>
                  <a:moveTo>
                    <a:pt x="169520" y="962507"/>
                  </a:moveTo>
                  <a:cubicBezTo>
                    <a:pt x="173072" y="962157"/>
                    <a:pt x="177226" y="963030"/>
                    <a:pt x="181138" y="965207"/>
                  </a:cubicBezTo>
                  <a:cubicBezTo>
                    <a:pt x="188963" y="969561"/>
                    <a:pt x="192861" y="977486"/>
                    <a:pt x="189844" y="982907"/>
                  </a:cubicBezTo>
                  <a:cubicBezTo>
                    <a:pt x="186828" y="988328"/>
                    <a:pt x="178039" y="989192"/>
                    <a:pt x="170214" y="984838"/>
                  </a:cubicBezTo>
                  <a:cubicBezTo>
                    <a:pt x="162389" y="980484"/>
                    <a:pt x="158492" y="972559"/>
                    <a:pt x="161508" y="967138"/>
                  </a:cubicBezTo>
                  <a:cubicBezTo>
                    <a:pt x="163016" y="964428"/>
                    <a:pt x="165967" y="962856"/>
                    <a:pt x="169520" y="962507"/>
                  </a:cubicBezTo>
                  <a:close/>
                  <a:moveTo>
                    <a:pt x="1135516" y="959825"/>
                  </a:moveTo>
                  <a:cubicBezTo>
                    <a:pt x="1139029" y="959187"/>
                    <a:pt x="1142297" y="959889"/>
                    <a:pt x="1144491" y="962083"/>
                  </a:cubicBezTo>
                  <a:lnTo>
                    <a:pt x="1141732" y="977282"/>
                  </a:lnTo>
                  <a:lnTo>
                    <a:pt x="1149111" y="973621"/>
                  </a:lnTo>
                  <a:cubicBezTo>
                    <a:pt x="1155296" y="974106"/>
                    <a:pt x="1159743" y="981735"/>
                    <a:pt x="1159044" y="990663"/>
                  </a:cubicBezTo>
                  <a:cubicBezTo>
                    <a:pt x="1158344" y="999590"/>
                    <a:pt x="1152764" y="1006435"/>
                    <a:pt x="1146579" y="1005950"/>
                  </a:cubicBezTo>
                  <a:cubicBezTo>
                    <a:pt x="1140394" y="1005465"/>
                    <a:pt x="1135947" y="997835"/>
                    <a:pt x="1136646" y="988909"/>
                  </a:cubicBezTo>
                  <a:lnTo>
                    <a:pt x="1139013" y="982575"/>
                  </a:lnTo>
                  <a:lnTo>
                    <a:pt x="1130535" y="987272"/>
                  </a:lnTo>
                  <a:cubicBezTo>
                    <a:pt x="1127024" y="987909"/>
                    <a:pt x="1123755" y="987207"/>
                    <a:pt x="1121561" y="985013"/>
                  </a:cubicBezTo>
                  <a:cubicBezTo>
                    <a:pt x="1117174" y="980626"/>
                    <a:pt x="1118751" y="971938"/>
                    <a:pt x="1125083" y="965606"/>
                  </a:cubicBezTo>
                  <a:cubicBezTo>
                    <a:pt x="1128249" y="962439"/>
                    <a:pt x="1132005" y="960462"/>
                    <a:pt x="1135516" y="959825"/>
                  </a:cubicBezTo>
                  <a:close/>
                  <a:moveTo>
                    <a:pt x="1239567" y="952586"/>
                  </a:moveTo>
                  <a:cubicBezTo>
                    <a:pt x="1245752" y="953070"/>
                    <a:pt x="1250199" y="960699"/>
                    <a:pt x="1249499" y="969627"/>
                  </a:cubicBezTo>
                  <a:cubicBezTo>
                    <a:pt x="1248801" y="978555"/>
                    <a:pt x="1243221" y="985399"/>
                    <a:pt x="1237035" y="984915"/>
                  </a:cubicBezTo>
                  <a:cubicBezTo>
                    <a:pt x="1230850" y="984430"/>
                    <a:pt x="1226404" y="976801"/>
                    <a:pt x="1227103" y="967873"/>
                  </a:cubicBezTo>
                  <a:cubicBezTo>
                    <a:pt x="1227802" y="958945"/>
                    <a:pt x="1233382" y="952101"/>
                    <a:pt x="1239567" y="952586"/>
                  </a:cubicBezTo>
                  <a:close/>
                  <a:moveTo>
                    <a:pt x="850040" y="944020"/>
                  </a:moveTo>
                  <a:cubicBezTo>
                    <a:pt x="858968" y="944719"/>
                    <a:pt x="865812" y="950300"/>
                    <a:pt x="865327" y="956485"/>
                  </a:cubicBezTo>
                  <a:cubicBezTo>
                    <a:pt x="864843" y="962670"/>
                    <a:pt x="857214" y="967117"/>
                    <a:pt x="848286" y="966418"/>
                  </a:cubicBezTo>
                  <a:cubicBezTo>
                    <a:pt x="839358" y="965718"/>
                    <a:pt x="832514" y="960138"/>
                    <a:pt x="832998" y="953953"/>
                  </a:cubicBezTo>
                  <a:cubicBezTo>
                    <a:pt x="833483" y="947768"/>
                    <a:pt x="841112" y="943321"/>
                    <a:pt x="850040" y="944020"/>
                  </a:cubicBezTo>
                  <a:close/>
                  <a:moveTo>
                    <a:pt x="626855" y="936959"/>
                  </a:moveTo>
                  <a:cubicBezTo>
                    <a:pt x="632276" y="939975"/>
                    <a:pt x="633141" y="948764"/>
                    <a:pt x="628786" y="956589"/>
                  </a:cubicBezTo>
                  <a:cubicBezTo>
                    <a:pt x="624432" y="964415"/>
                    <a:pt x="616508" y="968312"/>
                    <a:pt x="611087" y="965295"/>
                  </a:cubicBezTo>
                  <a:cubicBezTo>
                    <a:pt x="605666" y="962279"/>
                    <a:pt x="604801" y="953491"/>
                    <a:pt x="609155" y="945666"/>
                  </a:cubicBezTo>
                  <a:cubicBezTo>
                    <a:pt x="613510" y="937840"/>
                    <a:pt x="621434" y="933943"/>
                    <a:pt x="626855" y="936959"/>
                  </a:cubicBezTo>
                  <a:close/>
                  <a:moveTo>
                    <a:pt x="310911" y="935521"/>
                  </a:moveTo>
                  <a:cubicBezTo>
                    <a:pt x="317096" y="936005"/>
                    <a:pt x="321543" y="943634"/>
                    <a:pt x="320844" y="952562"/>
                  </a:cubicBezTo>
                  <a:lnTo>
                    <a:pt x="318448" y="958975"/>
                  </a:lnTo>
                  <a:lnTo>
                    <a:pt x="321039" y="957539"/>
                  </a:lnTo>
                  <a:cubicBezTo>
                    <a:pt x="324550" y="956901"/>
                    <a:pt x="327819" y="957604"/>
                    <a:pt x="330013" y="959797"/>
                  </a:cubicBezTo>
                  <a:cubicBezTo>
                    <a:pt x="334400" y="964184"/>
                    <a:pt x="332823" y="972873"/>
                    <a:pt x="326491" y="979205"/>
                  </a:cubicBezTo>
                  <a:cubicBezTo>
                    <a:pt x="320159" y="985537"/>
                    <a:pt x="311470" y="987114"/>
                    <a:pt x="307083" y="982727"/>
                  </a:cubicBezTo>
                  <a:lnTo>
                    <a:pt x="309922" y="967084"/>
                  </a:lnTo>
                  <a:lnTo>
                    <a:pt x="308379" y="967850"/>
                  </a:lnTo>
                  <a:cubicBezTo>
                    <a:pt x="302194" y="967365"/>
                    <a:pt x="297747" y="959736"/>
                    <a:pt x="298446" y="950808"/>
                  </a:cubicBezTo>
                  <a:cubicBezTo>
                    <a:pt x="299145" y="941880"/>
                    <a:pt x="304726" y="935036"/>
                    <a:pt x="310911" y="935521"/>
                  </a:cubicBezTo>
                  <a:close/>
                  <a:moveTo>
                    <a:pt x="932299" y="934963"/>
                  </a:moveTo>
                  <a:cubicBezTo>
                    <a:pt x="938484" y="935448"/>
                    <a:pt x="942931" y="943077"/>
                    <a:pt x="942231" y="952005"/>
                  </a:cubicBezTo>
                  <a:lnTo>
                    <a:pt x="940496" y="956647"/>
                  </a:lnTo>
                  <a:lnTo>
                    <a:pt x="947963" y="952942"/>
                  </a:lnTo>
                  <a:cubicBezTo>
                    <a:pt x="954148" y="953426"/>
                    <a:pt x="958595" y="961056"/>
                    <a:pt x="957895" y="969983"/>
                  </a:cubicBezTo>
                  <a:cubicBezTo>
                    <a:pt x="957197" y="978911"/>
                    <a:pt x="951617" y="985755"/>
                    <a:pt x="945431" y="985271"/>
                  </a:cubicBezTo>
                  <a:cubicBezTo>
                    <a:pt x="939246" y="984787"/>
                    <a:pt x="934799" y="977157"/>
                    <a:pt x="935499" y="968229"/>
                  </a:cubicBezTo>
                  <a:lnTo>
                    <a:pt x="937234" y="963586"/>
                  </a:lnTo>
                  <a:lnTo>
                    <a:pt x="929767" y="967292"/>
                  </a:lnTo>
                  <a:cubicBezTo>
                    <a:pt x="923582" y="966807"/>
                    <a:pt x="919135" y="959177"/>
                    <a:pt x="919835" y="950251"/>
                  </a:cubicBezTo>
                  <a:cubicBezTo>
                    <a:pt x="920534" y="941323"/>
                    <a:pt x="926114" y="934478"/>
                    <a:pt x="932299" y="934963"/>
                  </a:cubicBezTo>
                  <a:close/>
                  <a:moveTo>
                    <a:pt x="246499" y="930561"/>
                  </a:moveTo>
                  <a:cubicBezTo>
                    <a:pt x="252684" y="931046"/>
                    <a:pt x="257131" y="938675"/>
                    <a:pt x="256431" y="947603"/>
                  </a:cubicBezTo>
                  <a:cubicBezTo>
                    <a:pt x="255733" y="956531"/>
                    <a:pt x="250153" y="963375"/>
                    <a:pt x="243968" y="962890"/>
                  </a:cubicBezTo>
                  <a:cubicBezTo>
                    <a:pt x="237782" y="962406"/>
                    <a:pt x="233335" y="954776"/>
                    <a:pt x="234035" y="945849"/>
                  </a:cubicBezTo>
                  <a:cubicBezTo>
                    <a:pt x="234734" y="936921"/>
                    <a:pt x="240314" y="930077"/>
                    <a:pt x="246499" y="930561"/>
                  </a:cubicBezTo>
                  <a:close/>
                  <a:moveTo>
                    <a:pt x="740785" y="923699"/>
                  </a:moveTo>
                  <a:lnTo>
                    <a:pt x="754485" y="934869"/>
                  </a:lnTo>
                  <a:lnTo>
                    <a:pt x="759352" y="933644"/>
                  </a:lnTo>
                  <a:cubicBezTo>
                    <a:pt x="762865" y="934281"/>
                    <a:pt x="766620" y="936258"/>
                    <a:pt x="769786" y="939424"/>
                  </a:cubicBezTo>
                  <a:cubicBezTo>
                    <a:pt x="776118" y="945757"/>
                    <a:pt x="777695" y="954446"/>
                    <a:pt x="773308" y="958832"/>
                  </a:cubicBezTo>
                  <a:cubicBezTo>
                    <a:pt x="768921" y="963219"/>
                    <a:pt x="760232" y="961642"/>
                    <a:pt x="753900" y="955310"/>
                  </a:cubicBezTo>
                  <a:lnTo>
                    <a:pt x="751576" y="942502"/>
                  </a:lnTo>
                  <a:lnTo>
                    <a:pt x="750718" y="943711"/>
                  </a:lnTo>
                  <a:cubicBezTo>
                    <a:pt x="747634" y="945509"/>
                    <a:pt x="743495" y="946446"/>
                    <a:pt x="739031" y="946096"/>
                  </a:cubicBezTo>
                  <a:cubicBezTo>
                    <a:pt x="730103" y="945397"/>
                    <a:pt x="723259" y="939817"/>
                    <a:pt x="723744" y="933632"/>
                  </a:cubicBezTo>
                  <a:cubicBezTo>
                    <a:pt x="724228" y="927447"/>
                    <a:pt x="731857" y="923000"/>
                    <a:pt x="740785" y="923699"/>
                  </a:cubicBezTo>
                  <a:close/>
                  <a:moveTo>
                    <a:pt x="421689" y="922381"/>
                  </a:moveTo>
                  <a:cubicBezTo>
                    <a:pt x="425241" y="922031"/>
                    <a:pt x="429395" y="922904"/>
                    <a:pt x="433307" y="925081"/>
                  </a:cubicBezTo>
                  <a:cubicBezTo>
                    <a:pt x="441132" y="929435"/>
                    <a:pt x="445030" y="937359"/>
                    <a:pt x="442013" y="942780"/>
                  </a:cubicBezTo>
                  <a:cubicBezTo>
                    <a:pt x="438997" y="948202"/>
                    <a:pt x="430208" y="949066"/>
                    <a:pt x="422383" y="944712"/>
                  </a:cubicBezTo>
                  <a:cubicBezTo>
                    <a:pt x="414558" y="940358"/>
                    <a:pt x="410660" y="932433"/>
                    <a:pt x="413677" y="927012"/>
                  </a:cubicBezTo>
                  <a:cubicBezTo>
                    <a:pt x="415185" y="924302"/>
                    <a:pt x="418137" y="922730"/>
                    <a:pt x="421689" y="922381"/>
                  </a:cubicBezTo>
                  <a:close/>
                  <a:moveTo>
                    <a:pt x="488880" y="922289"/>
                  </a:moveTo>
                  <a:cubicBezTo>
                    <a:pt x="497808" y="922988"/>
                    <a:pt x="504652" y="928568"/>
                    <a:pt x="504168" y="934753"/>
                  </a:cubicBezTo>
                  <a:cubicBezTo>
                    <a:pt x="503683" y="940938"/>
                    <a:pt x="496054" y="945385"/>
                    <a:pt x="487126" y="944686"/>
                  </a:cubicBezTo>
                  <a:cubicBezTo>
                    <a:pt x="478198" y="943987"/>
                    <a:pt x="471354" y="938406"/>
                    <a:pt x="471839" y="932221"/>
                  </a:cubicBezTo>
                  <a:cubicBezTo>
                    <a:pt x="472323" y="926036"/>
                    <a:pt x="479953" y="921589"/>
                    <a:pt x="488880" y="922289"/>
                  </a:cubicBezTo>
                  <a:close/>
                  <a:moveTo>
                    <a:pt x="573207" y="917414"/>
                  </a:moveTo>
                  <a:cubicBezTo>
                    <a:pt x="576720" y="916776"/>
                    <a:pt x="579989" y="917478"/>
                    <a:pt x="582182" y="919672"/>
                  </a:cubicBezTo>
                  <a:cubicBezTo>
                    <a:pt x="586569" y="924059"/>
                    <a:pt x="584992" y="932748"/>
                    <a:pt x="578660" y="939081"/>
                  </a:cubicBezTo>
                  <a:cubicBezTo>
                    <a:pt x="572329" y="945413"/>
                    <a:pt x="563639" y="946989"/>
                    <a:pt x="559252" y="942602"/>
                  </a:cubicBezTo>
                  <a:cubicBezTo>
                    <a:pt x="554865" y="938215"/>
                    <a:pt x="556442" y="929527"/>
                    <a:pt x="562774" y="923195"/>
                  </a:cubicBezTo>
                  <a:cubicBezTo>
                    <a:pt x="565940" y="920028"/>
                    <a:pt x="569696" y="918051"/>
                    <a:pt x="573207" y="917414"/>
                  </a:cubicBezTo>
                  <a:close/>
                  <a:moveTo>
                    <a:pt x="109763" y="914841"/>
                  </a:moveTo>
                  <a:cubicBezTo>
                    <a:pt x="115948" y="915326"/>
                    <a:pt x="120395" y="922955"/>
                    <a:pt x="119696" y="931883"/>
                  </a:cubicBezTo>
                  <a:cubicBezTo>
                    <a:pt x="118997" y="940811"/>
                    <a:pt x="113416" y="947655"/>
                    <a:pt x="107231" y="947170"/>
                  </a:cubicBezTo>
                  <a:cubicBezTo>
                    <a:pt x="101046" y="946686"/>
                    <a:pt x="96599" y="939057"/>
                    <a:pt x="97299" y="930129"/>
                  </a:cubicBezTo>
                  <a:cubicBezTo>
                    <a:pt x="97998" y="921201"/>
                    <a:pt x="103578" y="914357"/>
                    <a:pt x="109763" y="914841"/>
                  </a:cubicBezTo>
                  <a:close/>
                  <a:moveTo>
                    <a:pt x="1462481" y="914309"/>
                  </a:moveTo>
                  <a:cubicBezTo>
                    <a:pt x="1471409" y="915008"/>
                    <a:pt x="1478253" y="920589"/>
                    <a:pt x="1477769" y="926774"/>
                  </a:cubicBezTo>
                  <a:cubicBezTo>
                    <a:pt x="1477284" y="932959"/>
                    <a:pt x="1469655" y="937406"/>
                    <a:pt x="1460727" y="936707"/>
                  </a:cubicBezTo>
                  <a:cubicBezTo>
                    <a:pt x="1451800" y="936007"/>
                    <a:pt x="1444955" y="930427"/>
                    <a:pt x="1445440" y="924242"/>
                  </a:cubicBezTo>
                  <a:cubicBezTo>
                    <a:pt x="1445924" y="918057"/>
                    <a:pt x="1453554" y="913610"/>
                    <a:pt x="1462481" y="914309"/>
                  </a:cubicBezTo>
                  <a:close/>
                  <a:moveTo>
                    <a:pt x="287731" y="901609"/>
                  </a:moveTo>
                  <a:cubicBezTo>
                    <a:pt x="296658" y="902308"/>
                    <a:pt x="303503" y="907889"/>
                    <a:pt x="303018" y="914074"/>
                  </a:cubicBezTo>
                  <a:cubicBezTo>
                    <a:pt x="302534" y="920259"/>
                    <a:pt x="294904" y="924706"/>
                    <a:pt x="285977" y="924007"/>
                  </a:cubicBezTo>
                  <a:cubicBezTo>
                    <a:pt x="277050" y="923308"/>
                    <a:pt x="270205" y="917727"/>
                    <a:pt x="270689" y="911542"/>
                  </a:cubicBezTo>
                  <a:cubicBezTo>
                    <a:pt x="271174" y="905357"/>
                    <a:pt x="278803" y="900910"/>
                    <a:pt x="287731" y="901609"/>
                  </a:cubicBezTo>
                  <a:close/>
                  <a:moveTo>
                    <a:pt x="1008216" y="886662"/>
                  </a:moveTo>
                  <a:cubicBezTo>
                    <a:pt x="1011768" y="886313"/>
                    <a:pt x="1015922" y="887185"/>
                    <a:pt x="1019834" y="889362"/>
                  </a:cubicBezTo>
                  <a:cubicBezTo>
                    <a:pt x="1027659" y="893717"/>
                    <a:pt x="1031557" y="901641"/>
                    <a:pt x="1028540" y="907062"/>
                  </a:cubicBezTo>
                  <a:cubicBezTo>
                    <a:pt x="1025524" y="912483"/>
                    <a:pt x="1016735" y="913349"/>
                    <a:pt x="1008910" y="908993"/>
                  </a:cubicBezTo>
                  <a:cubicBezTo>
                    <a:pt x="1001085" y="904639"/>
                    <a:pt x="997187" y="896716"/>
                    <a:pt x="1000204" y="891295"/>
                  </a:cubicBezTo>
                  <a:cubicBezTo>
                    <a:pt x="1001712" y="888583"/>
                    <a:pt x="1004663" y="887012"/>
                    <a:pt x="1008216" y="886662"/>
                  </a:cubicBezTo>
                  <a:close/>
                  <a:moveTo>
                    <a:pt x="1075406" y="886571"/>
                  </a:moveTo>
                  <a:cubicBezTo>
                    <a:pt x="1084333" y="887270"/>
                    <a:pt x="1091178" y="892850"/>
                    <a:pt x="1090694" y="899035"/>
                  </a:cubicBezTo>
                  <a:cubicBezTo>
                    <a:pt x="1090210" y="905221"/>
                    <a:pt x="1082580" y="909667"/>
                    <a:pt x="1073652" y="908968"/>
                  </a:cubicBezTo>
                  <a:cubicBezTo>
                    <a:pt x="1064725" y="908269"/>
                    <a:pt x="1057881" y="902689"/>
                    <a:pt x="1058365" y="896504"/>
                  </a:cubicBezTo>
                  <a:cubicBezTo>
                    <a:pt x="1058849" y="890319"/>
                    <a:pt x="1066479" y="885872"/>
                    <a:pt x="1075406" y="886571"/>
                  </a:cubicBezTo>
                  <a:close/>
                  <a:moveTo>
                    <a:pt x="1299820" y="886307"/>
                  </a:moveTo>
                  <a:cubicBezTo>
                    <a:pt x="1303372" y="885957"/>
                    <a:pt x="1307526" y="886830"/>
                    <a:pt x="1311438" y="889007"/>
                  </a:cubicBezTo>
                  <a:lnTo>
                    <a:pt x="1314446" y="892026"/>
                  </a:lnTo>
                  <a:lnTo>
                    <a:pt x="1315625" y="890365"/>
                  </a:lnTo>
                  <a:cubicBezTo>
                    <a:pt x="1318708" y="888568"/>
                    <a:pt x="1322847" y="887631"/>
                    <a:pt x="1327311" y="887980"/>
                  </a:cubicBezTo>
                  <a:cubicBezTo>
                    <a:pt x="1336239" y="888679"/>
                    <a:pt x="1343083" y="894261"/>
                    <a:pt x="1342599" y="900445"/>
                  </a:cubicBezTo>
                  <a:cubicBezTo>
                    <a:pt x="1342114" y="906630"/>
                    <a:pt x="1334485" y="911078"/>
                    <a:pt x="1325557" y="910378"/>
                  </a:cubicBezTo>
                  <a:lnTo>
                    <a:pt x="1318412" y="907708"/>
                  </a:lnTo>
                  <a:lnTo>
                    <a:pt x="1312132" y="911338"/>
                  </a:lnTo>
                  <a:cubicBezTo>
                    <a:pt x="1308580" y="911687"/>
                    <a:pt x="1304427" y="910815"/>
                    <a:pt x="1300514" y="908638"/>
                  </a:cubicBezTo>
                  <a:cubicBezTo>
                    <a:pt x="1292689" y="904284"/>
                    <a:pt x="1288791" y="896359"/>
                    <a:pt x="1291808" y="890938"/>
                  </a:cubicBezTo>
                  <a:cubicBezTo>
                    <a:pt x="1293316" y="888228"/>
                    <a:pt x="1296268" y="886656"/>
                    <a:pt x="1299820" y="886307"/>
                  </a:cubicBezTo>
                  <a:close/>
                  <a:moveTo>
                    <a:pt x="1159734" y="881696"/>
                  </a:moveTo>
                  <a:cubicBezTo>
                    <a:pt x="1163247" y="881058"/>
                    <a:pt x="1166515" y="881761"/>
                    <a:pt x="1168709" y="883955"/>
                  </a:cubicBezTo>
                  <a:cubicBezTo>
                    <a:pt x="1173096" y="888341"/>
                    <a:pt x="1171519" y="897030"/>
                    <a:pt x="1165188" y="903362"/>
                  </a:cubicBezTo>
                  <a:cubicBezTo>
                    <a:pt x="1158855" y="909694"/>
                    <a:pt x="1150166" y="911271"/>
                    <a:pt x="1145779" y="906884"/>
                  </a:cubicBezTo>
                  <a:cubicBezTo>
                    <a:pt x="1141392" y="902497"/>
                    <a:pt x="1142969" y="893808"/>
                    <a:pt x="1149301" y="887476"/>
                  </a:cubicBezTo>
                  <a:cubicBezTo>
                    <a:pt x="1152467" y="884311"/>
                    <a:pt x="1156223" y="882333"/>
                    <a:pt x="1159734" y="881696"/>
                  </a:cubicBezTo>
                  <a:close/>
                  <a:moveTo>
                    <a:pt x="1451339" y="881339"/>
                  </a:moveTo>
                  <a:cubicBezTo>
                    <a:pt x="1454850" y="880701"/>
                    <a:pt x="1458119" y="881404"/>
                    <a:pt x="1460313" y="883597"/>
                  </a:cubicBezTo>
                  <a:cubicBezTo>
                    <a:pt x="1464700" y="887984"/>
                    <a:pt x="1463123" y="896673"/>
                    <a:pt x="1456792" y="903005"/>
                  </a:cubicBezTo>
                  <a:cubicBezTo>
                    <a:pt x="1450459" y="909337"/>
                    <a:pt x="1441770" y="910914"/>
                    <a:pt x="1437383" y="906527"/>
                  </a:cubicBezTo>
                  <a:cubicBezTo>
                    <a:pt x="1432996" y="902141"/>
                    <a:pt x="1434573" y="893452"/>
                    <a:pt x="1440905" y="887120"/>
                  </a:cubicBezTo>
                  <a:cubicBezTo>
                    <a:pt x="1444071" y="883953"/>
                    <a:pt x="1447826" y="881976"/>
                    <a:pt x="1451339" y="881339"/>
                  </a:cubicBezTo>
                  <a:close/>
                  <a:moveTo>
                    <a:pt x="827260" y="871062"/>
                  </a:moveTo>
                  <a:cubicBezTo>
                    <a:pt x="836187" y="871761"/>
                    <a:pt x="843032" y="877341"/>
                    <a:pt x="842547" y="883527"/>
                  </a:cubicBezTo>
                  <a:cubicBezTo>
                    <a:pt x="842063" y="889712"/>
                    <a:pt x="834433" y="894158"/>
                    <a:pt x="825506" y="893459"/>
                  </a:cubicBezTo>
                  <a:cubicBezTo>
                    <a:pt x="816578" y="892760"/>
                    <a:pt x="809734" y="887180"/>
                    <a:pt x="810218" y="880995"/>
                  </a:cubicBezTo>
                  <a:cubicBezTo>
                    <a:pt x="810703" y="874810"/>
                    <a:pt x="818332" y="870362"/>
                    <a:pt x="827260" y="871062"/>
                  </a:cubicBezTo>
                  <a:close/>
                  <a:moveTo>
                    <a:pt x="874258" y="865892"/>
                  </a:moveTo>
                  <a:cubicBezTo>
                    <a:pt x="883186" y="866591"/>
                    <a:pt x="890030" y="872171"/>
                    <a:pt x="889545" y="878356"/>
                  </a:cubicBezTo>
                  <a:cubicBezTo>
                    <a:pt x="889061" y="884541"/>
                    <a:pt x="881432" y="888988"/>
                    <a:pt x="872504" y="888289"/>
                  </a:cubicBezTo>
                  <a:cubicBezTo>
                    <a:pt x="863576" y="887590"/>
                    <a:pt x="856732" y="882009"/>
                    <a:pt x="857216" y="875824"/>
                  </a:cubicBezTo>
                  <a:cubicBezTo>
                    <a:pt x="857701" y="869639"/>
                    <a:pt x="865330" y="865192"/>
                    <a:pt x="874258" y="865892"/>
                  </a:cubicBezTo>
                  <a:close/>
                  <a:moveTo>
                    <a:pt x="1071355" y="856357"/>
                  </a:moveTo>
                  <a:cubicBezTo>
                    <a:pt x="1076776" y="859374"/>
                    <a:pt x="1077641" y="868162"/>
                    <a:pt x="1073286" y="875987"/>
                  </a:cubicBezTo>
                  <a:cubicBezTo>
                    <a:pt x="1068932" y="883812"/>
                    <a:pt x="1061008" y="887710"/>
                    <a:pt x="1055588" y="884694"/>
                  </a:cubicBezTo>
                  <a:cubicBezTo>
                    <a:pt x="1050166" y="881677"/>
                    <a:pt x="1049301" y="872888"/>
                    <a:pt x="1053655" y="865063"/>
                  </a:cubicBezTo>
                  <a:cubicBezTo>
                    <a:pt x="1058010" y="857238"/>
                    <a:pt x="1065934" y="853341"/>
                    <a:pt x="1071355" y="856357"/>
                  </a:cubicBezTo>
                  <a:close/>
                  <a:moveTo>
                    <a:pt x="1376799" y="854361"/>
                  </a:moveTo>
                  <a:cubicBezTo>
                    <a:pt x="1382984" y="854846"/>
                    <a:pt x="1387431" y="862475"/>
                    <a:pt x="1386731" y="871403"/>
                  </a:cubicBezTo>
                  <a:cubicBezTo>
                    <a:pt x="1386033" y="880331"/>
                    <a:pt x="1380452" y="887175"/>
                    <a:pt x="1374267" y="886690"/>
                  </a:cubicBezTo>
                  <a:cubicBezTo>
                    <a:pt x="1368082" y="886206"/>
                    <a:pt x="1363635" y="878577"/>
                    <a:pt x="1364335" y="869649"/>
                  </a:cubicBezTo>
                  <a:cubicBezTo>
                    <a:pt x="1365034" y="860721"/>
                    <a:pt x="1370614" y="853877"/>
                    <a:pt x="1376799" y="854361"/>
                  </a:cubicBezTo>
                  <a:close/>
                  <a:moveTo>
                    <a:pt x="1203851" y="853042"/>
                  </a:moveTo>
                  <a:cubicBezTo>
                    <a:pt x="1207364" y="853680"/>
                    <a:pt x="1211119" y="855658"/>
                    <a:pt x="1214285" y="858823"/>
                  </a:cubicBezTo>
                  <a:cubicBezTo>
                    <a:pt x="1220617" y="865155"/>
                    <a:pt x="1222194" y="873845"/>
                    <a:pt x="1217807" y="878232"/>
                  </a:cubicBezTo>
                  <a:cubicBezTo>
                    <a:pt x="1213420" y="882618"/>
                    <a:pt x="1204731" y="881041"/>
                    <a:pt x="1198399" y="874710"/>
                  </a:cubicBezTo>
                  <a:cubicBezTo>
                    <a:pt x="1192067" y="868377"/>
                    <a:pt x="1190490" y="859688"/>
                    <a:pt x="1194877" y="855301"/>
                  </a:cubicBezTo>
                  <a:cubicBezTo>
                    <a:pt x="1197071" y="853108"/>
                    <a:pt x="1200339" y="852405"/>
                    <a:pt x="1203851" y="853042"/>
                  </a:cubicBezTo>
                  <a:close/>
                  <a:moveTo>
                    <a:pt x="1124894" y="852952"/>
                  </a:moveTo>
                  <a:cubicBezTo>
                    <a:pt x="1131079" y="853436"/>
                    <a:pt x="1135526" y="861066"/>
                    <a:pt x="1134826" y="869994"/>
                  </a:cubicBezTo>
                  <a:cubicBezTo>
                    <a:pt x="1134128" y="878921"/>
                    <a:pt x="1128547" y="885765"/>
                    <a:pt x="1122362" y="885281"/>
                  </a:cubicBezTo>
                  <a:cubicBezTo>
                    <a:pt x="1116177" y="884797"/>
                    <a:pt x="1111730" y="877167"/>
                    <a:pt x="1112430" y="868240"/>
                  </a:cubicBezTo>
                  <a:cubicBezTo>
                    <a:pt x="1113129" y="859312"/>
                    <a:pt x="1118709" y="852468"/>
                    <a:pt x="1124894" y="852952"/>
                  </a:cubicBezTo>
                  <a:close/>
                  <a:moveTo>
                    <a:pt x="562321" y="852075"/>
                  </a:moveTo>
                  <a:cubicBezTo>
                    <a:pt x="568506" y="852561"/>
                    <a:pt x="572953" y="860190"/>
                    <a:pt x="572253" y="869117"/>
                  </a:cubicBezTo>
                  <a:cubicBezTo>
                    <a:pt x="571555" y="878045"/>
                    <a:pt x="565974" y="884890"/>
                    <a:pt x="559789" y="884404"/>
                  </a:cubicBezTo>
                  <a:cubicBezTo>
                    <a:pt x="553605" y="883920"/>
                    <a:pt x="549157" y="876290"/>
                    <a:pt x="549857" y="867364"/>
                  </a:cubicBezTo>
                  <a:cubicBezTo>
                    <a:pt x="550556" y="858435"/>
                    <a:pt x="556136" y="851591"/>
                    <a:pt x="562321" y="852075"/>
                  </a:cubicBezTo>
                  <a:close/>
                  <a:moveTo>
                    <a:pt x="389373" y="850757"/>
                  </a:moveTo>
                  <a:cubicBezTo>
                    <a:pt x="392886" y="851394"/>
                    <a:pt x="396642" y="853371"/>
                    <a:pt x="399807" y="856537"/>
                  </a:cubicBezTo>
                  <a:cubicBezTo>
                    <a:pt x="406139" y="862870"/>
                    <a:pt x="407716" y="871559"/>
                    <a:pt x="403329" y="875946"/>
                  </a:cubicBezTo>
                  <a:cubicBezTo>
                    <a:pt x="398942" y="880332"/>
                    <a:pt x="390253" y="878755"/>
                    <a:pt x="383921" y="872423"/>
                  </a:cubicBezTo>
                  <a:cubicBezTo>
                    <a:pt x="377589" y="866091"/>
                    <a:pt x="376012" y="857402"/>
                    <a:pt x="380399" y="853015"/>
                  </a:cubicBezTo>
                  <a:cubicBezTo>
                    <a:pt x="382593" y="850822"/>
                    <a:pt x="385862" y="850119"/>
                    <a:pt x="389373" y="850757"/>
                  </a:cubicBezTo>
                  <a:close/>
                  <a:moveTo>
                    <a:pt x="626111" y="850383"/>
                  </a:moveTo>
                  <a:cubicBezTo>
                    <a:pt x="635039" y="851082"/>
                    <a:pt x="641883" y="856662"/>
                    <a:pt x="641399" y="862847"/>
                  </a:cubicBezTo>
                  <a:cubicBezTo>
                    <a:pt x="640914" y="869032"/>
                    <a:pt x="633285" y="873479"/>
                    <a:pt x="624357" y="872780"/>
                  </a:cubicBezTo>
                  <a:cubicBezTo>
                    <a:pt x="615430" y="872081"/>
                    <a:pt x="608585" y="866500"/>
                    <a:pt x="609070" y="860315"/>
                  </a:cubicBezTo>
                  <a:cubicBezTo>
                    <a:pt x="609554" y="854130"/>
                    <a:pt x="617184" y="849683"/>
                    <a:pt x="626111" y="850383"/>
                  </a:cubicBezTo>
                  <a:close/>
                  <a:moveTo>
                    <a:pt x="489111" y="849881"/>
                  </a:moveTo>
                  <a:cubicBezTo>
                    <a:pt x="498039" y="850580"/>
                    <a:pt x="504883" y="856160"/>
                    <a:pt x="504399" y="862345"/>
                  </a:cubicBezTo>
                  <a:cubicBezTo>
                    <a:pt x="503914" y="868530"/>
                    <a:pt x="496285" y="872977"/>
                    <a:pt x="487357" y="872278"/>
                  </a:cubicBezTo>
                  <a:cubicBezTo>
                    <a:pt x="478430" y="871579"/>
                    <a:pt x="471585" y="865998"/>
                    <a:pt x="472070" y="859813"/>
                  </a:cubicBezTo>
                  <a:cubicBezTo>
                    <a:pt x="472554" y="853628"/>
                    <a:pt x="480184" y="849181"/>
                    <a:pt x="489111" y="849881"/>
                  </a:cubicBezTo>
                  <a:close/>
                  <a:moveTo>
                    <a:pt x="237206" y="848470"/>
                  </a:moveTo>
                  <a:cubicBezTo>
                    <a:pt x="241670" y="848820"/>
                    <a:pt x="245613" y="850390"/>
                    <a:pt x="248380" y="852645"/>
                  </a:cubicBezTo>
                  <a:lnTo>
                    <a:pt x="249205" y="854311"/>
                  </a:lnTo>
                  <a:lnTo>
                    <a:pt x="256877" y="854072"/>
                  </a:lnTo>
                  <a:cubicBezTo>
                    <a:pt x="262298" y="857089"/>
                    <a:pt x="263163" y="865877"/>
                    <a:pt x="258808" y="873702"/>
                  </a:cubicBezTo>
                  <a:cubicBezTo>
                    <a:pt x="254454" y="881527"/>
                    <a:pt x="246530" y="885425"/>
                    <a:pt x="241109" y="882408"/>
                  </a:cubicBezTo>
                  <a:cubicBezTo>
                    <a:pt x="238398" y="880900"/>
                    <a:pt x="236827" y="877949"/>
                    <a:pt x="236478" y="874396"/>
                  </a:cubicBezTo>
                  <a:lnTo>
                    <a:pt x="237389" y="870473"/>
                  </a:lnTo>
                  <a:lnTo>
                    <a:pt x="235452" y="870868"/>
                  </a:lnTo>
                  <a:cubicBezTo>
                    <a:pt x="226525" y="870168"/>
                    <a:pt x="219681" y="864588"/>
                    <a:pt x="220165" y="858403"/>
                  </a:cubicBezTo>
                  <a:cubicBezTo>
                    <a:pt x="220649" y="852218"/>
                    <a:pt x="228279" y="847771"/>
                    <a:pt x="237206" y="848470"/>
                  </a:cubicBezTo>
                  <a:close/>
                  <a:moveTo>
                    <a:pt x="321535" y="843595"/>
                  </a:moveTo>
                  <a:cubicBezTo>
                    <a:pt x="325047" y="842959"/>
                    <a:pt x="328315" y="843661"/>
                    <a:pt x="330509" y="845854"/>
                  </a:cubicBezTo>
                  <a:cubicBezTo>
                    <a:pt x="334896" y="850241"/>
                    <a:pt x="333319" y="858930"/>
                    <a:pt x="326987" y="865262"/>
                  </a:cubicBezTo>
                  <a:cubicBezTo>
                    <a:pt x="320655" y="871594"/>
                    <a:pt x="311966" y="873172"/>
                    <a:pt x="307579" y="868785"/>
                  </a:cubicBezTo>
                  <a:cubicBezTo>
                    <a:pt x="303192" y="864398"/>
                    <a:pt x="304769" y="855708"/>
                    <a:pt x="311101" y="849376"/>
                  </a:cubicBezTo>
                  <a:cubicBezTo>
                    <a:pt x="314267" y="846210"/>
                    <a:pt x="318023" y="844233"/>
                    <a:pt x="321535" y="843595"/>
                  </a:cubicBezTo>
                  <a:close/>
                  <a:moveTo>
                    <a:pt x="172794" y="843511"/>
                  </a:moveTo>
                  <a:cubicBezTo>
                    <a:pt x="181722" y="844210"/>
                    <a:pt x="188566" y="849791"/>
                    <a:pt x="188082" y="855976"/>
                  </a:cubicBezTo>
                  <a:lnTo>
                    <a:pt x="187353" y="857003"/>
                  </a:lnTo>
                  <a:lnTo>
                    <a:pt x="190053" y="859713"/>
                  </a:lnTo>
                  <a:cubicBezTo>
                    <a:pt x="191628" y="862916"/>
                    <a:pt x="191849" y="866252"/>
                    <a:pt x="190340" y="868963"/>
                  </a:cubicBezTo>
                  <a:cubicBezTo>
                    <a:pt x="187324" y="874384"/>
                    <a:pt x="178535" y="875248"/>
                    <a:pt x="170710" y="870894"/>
                  </a:cubicBezTo>
                  <a:lnTo>
                    <a:pt x="162600" y="862754"/>
                  </a:lnTo>
                  <a:lnTo>
                    <a:pt x="159867" y="861732"/>
                  </a:lnTo>
                  <a:cubicBezTo>
                    <a:pt x="157100" y="859477"/>
                    <a:pt x="155510" y="856535"/>
                    <a:pt x="155752" y="853444"/>
                  </a:cubicBezTo>
                  <a:cubicBezTo>
                    <a:pt x="156237" y="847259"/>
                    <a:pt x="163866" y="842811"/>
                    <a:pt x="172794" y="843511"/>
                  </a:cubicBezTo>
                  <a:close/>
                  <a:moveTo>
                    <a:pt x="923745" y="832273"/>
                  </a:moveTo>
                  <a:cubicBezTo>
                    <a:pt x="929930" y="832757"/>
                    <a:pt x="934377" y="840387"/>
                    <a:pt x="933678" y="849314"/>
                  </a:cubicBezTo>
                  <a:cubicBezTo>
                    <a:pt x="932978" y="858242"/>
                    <a:pt x="927398" y="865086"/>
                    <a:pt x="921213" y="864602"/>
                  </a:cubicBezTo>
                  <a:cubicBezTo>
                    <a:pt x="915028" y="864117"/>
                    <a:pt x="910581" y="856488"/>
                    <a:pt x="911280" y="847560"/>
                  </a:cubicBezTo>
                  <a:cubicBezTo>
                    <a:pt x="911979" y="838633"/>
                    <a:pt x="917560" y="831788"/>
                    <a:pt x="923745" y="832273"/>
                  </a:cubicBezTo>
                  <a:close/>
                  <a:moveTo>
                    <a:pt x="36058" y="827791"/>
                  </a:moveTo>
                  <a:cubicBezTo>
                    <a:pt x="44985" y="828491"/>
                    <a:pt x="51830" y="834072"/>
                    <a:pt x="51345" y="840257"/>
                  </a:cubicBezTo>
                  <a:cubicBezTo>
                    <a:pt x="51103" y="843349"/>
                    <a:pt x="49075" y="846007"/>
                    <a:pt x="45991" y="847805"/>
                  </a:cubicBezTo>
                  <a:lnTo>
                    <a:pt x="44521" y="848104"/>
                  </a:lnTo>
                  <a:lnTo>
                    <a:pt x="35654" y="827873"/>
                  </a:lnTo>
                  <a:close/>
                  <a:moveTo>
                    <a:pt x="509046" y="813946"/>
                  </a:moveTo>
                  <a:cubicBezTo>
                    <a:pt x="514467" y="816963"/>
                    <a:pt x="515332" y="825751"/>
                    <a:pt x="510977" y="833576"/>
                  </a:cubicBezTo>
                  <a:cubicBezTo>
                    <a:pt x="506623" y="841401"/>
                    <a:pt x="498699" y="845299"/>
                    <a:pt x="493278" y="842283"/>
                  </a:cubicBezTo>
                  <a:cubicBezTo>
                    <a:pt x="487857" y="839266"/>
                    <a:pt x="486992" y="830477"/>
                    <a:pt x="491346" y="822652"/>
                  </a:cubicBezTo>
                  <a:cubicBezTo>
                    <a:pt x="495701" y="814827"/>
                    <a:pt x="503625" y="810930"/>
                    <a:pt x="509046" y="813946"/>
                  </a:cubicBezTo>
                  <a:close/>
                  <a:moveTo>
                    <a:pt x="814490" y="811950"/>
                  </a:moveTo>
                  <a:cubicBezTo>
                    <a:pt x="820675" y="812435"/>
                    <a:pt x="825122" y="820064"/>
                    <a:pt x="824423" y="828992"/>
                  </a:cubicBezTo>
                  <a:cubicBezTo>
                    <a:pt x="823724" y="837920"/>
                    <a:pt x="818143" y="844764"/>
                    <a:pt x="811958" y="844279"/>
                  </a:cubicBezTo>
                  <a:cubicBezTo>
                    <a:pt x="805773" y="843795"/>
                    <a:pt x="801326" y="836166"/>
                    <a:pt x="802025" y="827238"/>
                  </a:cubicBezTo>
                  <a:cubicBezTo>
                    <a:pt x="802725" y="818310"/>
                    <a:pt x="808305" y="811466"/>
                    <a:pt x="814490" y="811950"/>
                  </a:cubicBezTo>
                  <a:close/>
                  <a:moveTo>
                    <a:pt x="641543" y="810632"/>
                  </a:moveTo>
                  <a:cubicBezTo>
                    <a:pt x="645056" y="811269"/>
                    <a:pt x="648811" y="813247"/>
                    <a:pt x="651977" y="816412"/>
                  </a:cubicBezTo>
                  <a:cubicBezTo>
                    <a:pt x="658309" y="822744"/>
                    <a:pt x="659886" y="831434"/>
                    <a:pt x="655499" y="835821"/>
                  </a:cubicBezTo>
                  <a:cubicBezTo>
                    <a:pt x="651112" y="840208"/>
                    <a:pt x="642423" y="838630"/>
                    <a:pt x="636091" y="832299"/>
                  </a:cubicBezTo>
                  <a:cubicBezTo>
                    <a:pt x="629759" y="825966"/>
                    <a:pt x="628182" y="817277"/>
                    <a:pt x="632569" y="812890"/>
                  </a:cubicBezTo>
                  <a:cubicBezTo>
                    <a:pt x="634762" y="810697"/>
                    <a:pt x="638031" y="809994"/>
                    <a:pt x="641543" y="810632"/>
                  </a:cubicBezTo>
                  <a:close/>
                  <a:moveTo>
                    <a:pt x="562585" y="810541"/>
                  </a:moveTo>
                  <a:cubicBezTo>
                    <a:pt x="568770" y="811025"/>
                    <a:pt x="573217" y="818655"/>
                    <a:pt x="572518" y="827583"/>
                  </a:cubicBezTo>
                  <a:cubicBezTo>
                    <a:pt x="571819" y="836510"/>
                    <a:pt x="566238" y="843354"/>
                    <a:pt x="560053" y="842870"/>
                  </a:cubicBezTo>
                  <a:cubicBezTo>
                    <a:pt x="553868" y="842386"/>
                    <a:pt x="549421" y="834756"/>
                    <a:pt x="550121" y="825829"/>
                  </a:cubicBezTo>
                  <a:cubicBezTo>
                    <a:pt x="550820" y="816901"/>
                    <a:pt x="556400" y="810057"/>
                    <a:pt x="562585" y="810541"/>
                  </a:cubicBezTo>
                  <a:close/>
                  <a:moveTo>
                    <a:pt x="1536187" y="802562"/>
                  </a:moveTo>
                  <a:cubicBezTo>
                    <a:pt x="1542372" y="803046"/>
                    <a:pt x="1546819" y="810676"/>
                    <a:pt x="1546120" y="819603"/>
                  </a:cubicBezTo>
                  <a:cubicBezTo>
                    <a:pt x="1545421" y="828531"/>
                    <a:pt x="1539840" y="835375"/>
                    <a:pt x="1533655" y="834891"/>
                  </a:cubicBezTo>
                  <a:cubicBezTo>
                    <a:pt x="1527470" y="834406"/>
                    <a:pt x="1523023" y="826777"/>
                    <a:pt x="1523723" y="817849"/>
                  </a:cubicBezTo>
                  <a:cubicBezTo>
                    <a:pt x="1524422" y="808922"/>
                    <a:pt x="1530002" y="802077"/>
                    <a:pt x="1536187" y="802562"/>
                  </a:cubicBezTo>
                  <a:close/>
                  <a:moveTo>
                    <a:pt x="361437" y="789862"/>
                  </a:moveTo>
                  <a:cubicBezTo>
                    <a:pt x="367622" y="790346"/>
                    <a:pt x="372069" y="797976"/>
                    <a:pt x="371369" y="806903"/>
                  </a:cubicBezTo>
                  <a:cubicBezTo>
                    <a:pt x="370670" y="815831"/>
                    <a:pt x="365090" y="822675"/>
                    <a:pt x="358905" y="822191"/>
                  </a:cubicBezTo>
                  <a:cubicBezTo>
                    <a:pt x="352720" y="821706"/>
                    <a:pt x="348273" y="814077"/>
                    <a:pt x="348973" y="805149"/>
                  </a:cubicBezTo>
                  <a:cubicBezTo>
                    <a:pt x="349671" y="796222"/>
                    <a:pt x="355252" y="789377"/>
                    <a:pt x="361437" y="789862"/>
                  </a:cubicBezTo>
                  <a:close/>
                  <a:moveTo>
                    <a:pt x="1095572" y="778229"/>
                  </a:moveTo>
                  <a:cubicBezTo>
                    <a:pt x="1100993" y="781245"/>
                    <a:pt x="1101858" y="790033"/>
                    <a:pt x="1097503" y="797858"/>
                  </a:cubicBezTo>
                  <a:cubicBezTo>
                    <a:pt x="1093149" y="805683"/>
                    <a:pt x="1085225" y="809581"/>
                    <a:pt x="1079804" y="806564"/>
                  </a:cubicBezTo>
                  <a:cubicBezTo>
                    <a:pt x="1074384" y="803548"/>
                    <a:pt x="1073518" y="794759"/>
                    <a:pt x="1077872" y="786934"/>
                  </a:cubicBezTo>
                  <a:cubicBezTo>
                    <a:pt x="1082227" y="779109"/>
                    <a:pt x="1090151" y="775211"/>
                    <a:pt x="1095572" y="778229"/>
                  </a:cubicBezTo>
                  <a:close/>
                  <a:moveTo>
                    <a:pt x="1401017" y="776233"/>
                  </a:moveTo>
                  <a:cubicBezTo>
                    <a:pt x="1407202" y="776717"/>
                    <a:pt x="1411649" y="784347"/>
                    <a:pt x="1410949" y="793274"/>
                  </a:cubicBezTo>
                  <a:cubicBezTo>
                    <a:pt x="1410251" y="802202"/>
                    <a:pt x="1404670" y="809046"/>
                    <a:pt x="1398485" y="808562"/>
                  </a:cubicBezTo>
                  <a:cubicBezTo>
                    <a:pt x="1395393" y="808320"/>
                    <a:pt x="1392734" y="806291"/>
                    <a:pt x="1390937" y="803207"/>
                  </a:cubicBezTo>
                  <a:lnTo>
                    <a:pt x="1389462" y="795980"/>
                  </a:lnTo>
                  <a:lnTo>
                    <a:pt x="1389108" y="797502"/>
                  </a:lnTo>
                  <a:cubicBezTo>
                    <a:pt x="1384754" y="805327"/>
                    <a:pt x="1376831" y="809225"/>
                    <a:pt x="1371410" y="806209"/>
                  </a:cubicBezTo>
                  <a:cubicBezTo>
                    <a:pt x="1365988" y="803192"/>
                    <a:pt x="1365123" y="794404"/>
                    <a:pt x="1369477" y="786578"/>
                  </a:cubicBezTo>
                  <a:cubicBezTo>
                    <a:pt x="1373833" y="778753"/>
                    <a:pt x="1381756" y="774856"/>
                    <a:pt x="1387177" y="777872"/>
                  </a:cubicBezTo>
                  <a:lnTo>
                    <a:pt x="1391110" y="784676"/>
                  </a:lnTo>
                  <a:lnTo>
                    <a:pt x="1392728" y="780347"/>
                  </a:lnTo>
                  <a:cubicBezTo>
                    <a:pt x="1394983" y="777581"/>
                    <a:pt x="1397925" y="775991"/>
                    <a:pt x="1401017" y="776233"/>
                  </a:cubicBezTo>
                  <a:close/>
                  <a:moveTo>
                    <a:pt x="1228069" y="774913"/>
                  </a:moveTo>
                  <a:cubicBezTo>
                    <a:pt x="1231582" y="775551"/>
                    <a:pt x="1235337" y="777528"/>
                    <a:pt x="1238503" y="780695"/>
                  </a:cubicBezTo>
                  <a:cubicBezTo>
                    <a:pt x="1244835" y="787026"/>
                    <a:pt x="1246412" y="795715"/>
                    <a:pt x="1242025" y="800102"/>
                  </a:cubicBezTo>
                  <a:cubicBezTo>
                    <a:pt x="1237638" y="804489"/>
                    <a:pt x="1228949" y="802913"/>
                    <a:pt x="1222617" y="796580"/>
                  </a:cubicBezTo>
                  <a:cubicBezTo>
                    <a:pt x="1216285" y="790248"/>
                    <a:pt x="1214708" y="781559"/>
                    <a:pt x="1219095" y="777173"/>
                  </a:cubicBezTo>
                  <a:cubicBezTo>
                    <a:pt x="1221289" y="774979"/>
                    <a:pt x="1224557" y="774276"/>
                    <a:pt x="1228069" y="774913"/>
                  </a:cubicBezTo>
                  <a:close/>
                  <a:moveTo>
                    <a:pt x="1519673" y="774556"/>
                  </a:moveTo>
                  <a:cubicBezTo>
                    <a:pt x="1523185" y="775194"/>
                    <a:pt x="1526941" y="777171"/>
                    <a:pt x="1530107" y="780337"/>
                  </a:cubicBezTo>
                  <a:cubicBezTo>
                    <a:pt x="1536439" y="786670"/>
                    <a:pt x="1538016" y="795359"/>
                    <a:pt x="1533629" y="799746"/>
                  </a:cubicBezTo>
                  <a:cubicBezTo>
                    <a:pt x="1529242" y="804132"/>
                    <a:pt x="1520553" y="802555"/>
                    <a:pt x="1514221" y="796223"/>
                  </a:cubicBezTo>
                  <a:cubicBezTo>
                    <a:pt x="1507889" y="789891"/>
                    <a:pt x="1506312" y="781202"/>
                    <a:pt x="1510699" y="776815"/>
                  </a:cubicBezTo>
                  <a:cubicBezTo>
                    <a:pt x="1512893" y="774622"/>
                    <a:pt x="1516161" y="773919"/>
                    <a:pt x="1519673" y="774556"/>
                  </a:cubicBezTo>
                  <a:close/>
                  <a:moveTo>
                    <a:pt x="1303094" y="767311"/>
                  </a:moveTo>
                  <a:cubicBezTo>
                    <a:pt x="1312022" y="768010"/>
                    <a:pt x="1318866" y="773591"/>
                    <a:pt x="1318381" y="779776"/>
                  </a:cubicBezTo>
                  <a:cubicBezTo>
                    <a:pt x="1317897" y="785961"/>
                    <a:pt x="1310268" y="790408"/>
                    <a:pt x="1301340" y="789708"/>
                  </a:cubicBezTo>
                  <a:cubicBezTo>
                    <a:pt x="1292412" y="789009"/>
                    <a:pt x="1285568" y="783428"/>
                    <a:pt x="1286052" y="777244"/>
                  </a:cubicBezTo>
                  <a:cubicBezTo>
                    <a:pt x="1286537" y="771059"/>
                    <a:pt x="1294166" y="766611"/>
                    <a:pt x="1303094" y="767311"/>
                  </a:cubicBezTo>
                  <a:close/>
                  <a:moveTo>
                    <a:pt x="983998" y="765994"/>
                  </a:moveTo>
                  <a:cubicBezTo>
                    <a:pt x="987550" y="765644"/>
                    <a:pt x="991703" y="766516"/>
                    <a:pt x="995616" y="768694"/>
                  </a:cubicBezTo>
                  <a:cubicBezTo>
                    <a:pt x="1003441" y="773048"/>
                    <a:pt x="1007340" y="780972"/>
                    <a:pt x="1004322" y="786393"/>
                  </a:cubicBezTo>
                  <a:cubicBezTo>
                    <a:pt x="1001306" y="791815"/>
                    <a:pt x="992517" y="792679"/>
                    <a:pt x="984692" y="788325"/>
                  </a:cubicBezTo>
                  <a:cubicBezTo>
                    <a:pt x="976867" y="783971"/>
                    <a:pt x="972969" y="776046"/>
                    <a:pt x="975986" y="770625"/>
                  </a:cubicBezTo>
                  <a:cubicBezTo>
                    <a:pt x="977494" y="767915"/>
                    <a:pt x="980446" y="766343"/>
                    <a:pt x="983998" y="765994"/>
                  </a:cubicBezTo>
                  <a:close/>
                  <a:moveTo>
                    <a:pt x="1135516" y="761026"/>
                  </a:moveTo>
                  <a:cubicBezTo>
                    <a:pt x="1139029" y="760388"/>
                    <a:pt x="1142298" y="761090"/>
                    <a:pt x="1144491" y="763284"/>
                  </a:cubicBezTo>
                  <a:lnTo>
                    <a:pt x="1141733" y="778485"/>
                  </a:lnTo>
                  <a:lnTo>
                    <a:pt x="1149112" y="774822"/>
                  </a:lnTo>
                  <a:cubicBezTo>
                    <a:pt x="1155298" y="775307"/>
                    <a:pt x="1159744" y="782936"/>
                    <a:pt x="1159044" y="791864"/>
                  </a:cubicBezTo>
                  <a:cubicBezTo>
                    <a:pt x="1158346" y="800792"/>
                    <a:pt x="1152765" y="807636"/>
                    <a:pt x="1146581" y="807151"/>
                  </a:cubicBezTo>
                  <a:cubicBezTo>
                    <a:pt x="1140395" y="806667"/>
                    <a:pt x="1135948" y="799037"/>
                    <a:pt x="1136648" y="790110"/>
                  </a:cubicBezTo>
                  <a:lnTo>
                    <a:pt x="1139015" y="783775"/>
                  </a:lnTo>
                  <a:lnTo>
                    <a:pt x="1130536" y="788473"/>
                  </a:lnTo>
                  <a:cubicBezTo>
                    <a:pt x="1127023" y="789110"/>
                    <a:pt x="1123754" y="788408"/>
                    <a:pt x="1121561" y="786214"/>
                  </a:cubicBezTo>
                  <a:cubicBezTo>
                    <a:pt x="1117174" y="781827"/>
                    <a:pt x="1118751" y="773139"/>
                    <a:pt x="1125083" y="766806"/>
                  </a:cubicBezTo>
                  <a:cubicBezTo>
                    <a:pt x="1128249" y="763640"/>
                    <a:pt x="1132005" y="761663"/>
                    <a:pt x="1135516" y="761026"/>
                  </a:cubicBezTo>
                  <a:close/>
                  <a:moveTo>
                    <a:pt x="900965" y="759313"/>
                  </a:moveTo>
                  <a:cubicBezTo>
                    <a:pt x="907150" y="759798"/>
                    <a:pt x="911597" y="767427"/>
                    <a:pt x="910898" y="776355"/>
                  </a:cubicBezTo>
                  <a:cubicBezTo>
                    <a:pt x="910198" y="785283"/>
                    <a:pt x="904618" y="792127"/>
                    <a:pt x="898433" y="791642"/>
                  </a:cubicBezTo>
                  <a:cubicBezTo>
                    <a:pt x="892248" y="791158"/>
                    <a:pt x="887801" y="783529"/>
                    <a:pt x="888500" y="774601"/>
                  </a:cubicBezTo>
                  <a:cubicBezTo>
                    <a:pt x="889199" y="765673"/>
                    <a:pt x="894780" y="758829"/>
                    <a:pt x="900965" y="759313"/>
                  </a:cubicBezTo>
                  <a:close/>
                  <a:moveTo>
                    <a:pt x="947963" y="754144"/>
                  </a:moveTo>
                  <a:cubicBezTo>
                    <a:pt x="954148" y="754629"/>
                    <a:pt x="958595" y="762258"/>
                    <a:pt x="957896" y="771186"/>
                  </a:cubicBezTo>
                  <a:cubicBezTo>
                    <a:pt x="957196" y="780113"/>
                    <a:pt x="951616" y="786958"/>
                    <a:pt x="945431" y="786473"/>
                  </a:cubicBezTo>
                  <a:cubicBezTo>
                    <a:pt x="939246" y="785988"/>
                    <a:pt x="934799" y="778358"/>
                    <a:pt x="935498" y="769432"/>
                  </a:cubicBezTo>
                  <a:cubicBezTo>
                    <a:pt x="936197" y="760504"/>
                    <a:pt x="941778" y="753659"/>
                    <a:pt x="947963" y="754144"/>
                  </a:cubicBezTo>
                  <a:close/>
                  <a:moveTo>
                    <a:pt x="511438" y="750748"/>
                  </a:moveTo>
                  <a:cubicBezTo>
                    <a:pt x="520365" y="751447"/>
                    <a:pt x="527210" y="757028"/>
                    <a:pt x="526726" y="763213"/>
                  </a:cubicBezTo>
                  <a:cubicBezTo>
                    <a:pt x="526242" y="769398"/>
                    <a:pt x="518612" y="773846"/>
                    <a:pt x="509684" y="773146"/>
                  </a:cubicBezTo>
                  <a:cubicBezTo>
                    <a:pt x="500757" y="772446"/>
                    <a:pt x="493913" y="766866"/>
                    <a:pt x="494397" y="760681"/>
                  </a:cubicBezTo>
                  <a:cubicBezTo>
                    <a:pt x="494881" y="754496"/>
                    <a:pt x="502511" y="750049"/>
                    <a:pt x="511438" y="750748"/>
                  </a:cubicBezTo>
                  <a:close/>
                  <a:moveTo>
                    <a:pt x="1485040" y="742769"/>
                  </a:moveTo>
                  <a:cubicBezTo>
                    <a:pt x="1493967" y="743468"/>
                    <a:pt x="1500812" y="749049"/>
                    <a:pt x="1500327" y="755233"/>
                  </a:cubicBezTo>
                  <a:cubicBezTo>
                    <a:pt x="1499843" y="761419"/>
                    <a:pt x="1492213" y="765865"/>
                    <a:pt x="1483286" y="765166"/>
                  </a:cubicBezTo>
                  <a:cubicBezTo>
                    <a:pt x="1474359" y="764467"/>
                    <a:pt x="1467514" y="758887"/>
                    <a:pt x="1467998" y="752702"/>
                  </a:cubicBezTo>
                  <a:cubicBezTo>
                    <a:pt x="1468483" y="746517"/>
                    <a:pt x="1476113" y="742070"/>
                    <a:pt x="1485040" y="742769"/>
                  </a:cubicBezTo>
                  <a:close/>
                  <a:moveTo>
                    <a:pt x="699817" y="738634"/>
                  </a:moveTo>
                  <a:cubicBezTo>
                    <a:pt x="706002" y="739120"/>
                    <a:pt x="710449" y="746749"/>
                    <a:pt x="709749" y="755676"/>
                  </a:cubicBezTo>
                  <a:cubicBezTo>
                    <a:pt x="709051" y="764604"/>
                    <a:pt x="703470" y="771449"/>
                    <a:pt x="697285" y="770963"/>
                  </a:cubicBezTo>
                  <a:cubicBezTo>
                    <a:pt x="691100" y="770479"/>
                    <a:pt x="686654" y="762849"/>
                    <a:pt x="687353" y="753923"/>
                  </a:cubicBezTo>
                  <a:cubicBezTo>
                    <a:pt x="688052" y="744994"/>
                    <a:pt x="693632" y="738150"/>
                    <a:pt x="699817" y="738634"/>
                  </a:cubicBezTo>
                  <a:close/>
                  <a:moveTo>
                    <a:pt x="389869" y="736814"/>
                  </a:moveTo>
                  <a:cubicBezTo>
                    <a:pt x="393382" y="737451"/>
                    <a:pt x="397137" y="739428"/>
                    <a:pt x="400303" y="742594"/>
                  </a:cubicBezTo>
                  <a:cubicBezTo>
                    <a:pt x="406635" y="748927"/>
                    <a:pt x="408212" y="757616"/>
                    <a:pt x="403825" y="762002"/>
                  </a:cubicBezTo>
                  <a:cubicBezTo>
                    <a:pt x="399438" y="766389"/>
                    <a:pt x="390749" y="764812"/>
                    <a:pt x="384417" y="758480"/>
                  </a:cubicBezTo>
                  <a:cubicBezTo>
                    <a:pt x="378085" y="752148"/>
                    <a:pt x="376508" y="743459"/>
                    <a:pt x="380895" y="739072"/>
                  </a:cubicBezTo>
                  <a:cubicBezTo>
                    <a:pt x="383089" y="736879"/>
                    <a:pt x="386357" y="736177"/>
                    <a:pt x="389869" y="736814"/>
                  </a:cubicBezTo>
                  <a:close/>
                  <a:moveTo>
                    <a:pt x="1596440" y="736283"/>
                  </a:moveTo>
                  <a:cubicBezTo>
                    <a:pt x="1599992" y="735933"/>
                    <a:pt x="1604146" y="736805"/>
                    <a:pt x="1608058" y="738983"/>
                  </a:cubicBezTo>
                  <a:lnTo>
                    <a:pt x="1611689" y="742628"/>
                  </a:lnTo>
                  <a:lnTo>
                    <a:pt x="1610731" y="760170"/>
                  </a:lnTo>
                  <a:lnTo>
                    <a:pt x="1608753" y="761314"/>
                  </a:lnTo>
                  <a:cubicBezTo>
                    <a:pt x="1605200" y="761664"/>
                    <a:pt x="1601047" y="760791"/>
                    <a:pt x="1597134" y="758614"/>
                  </a:cubicBezTo>
                  <a:cubicBezTo>
                    <a:pt x="1589309" y="754260"/>
                    <a:pt x="1585412" y="746335"/>
                    <a:pt x="1588428" y="740914"/>
                  </a:cubicBezTo>
                  <a:cubicBezTo>
                    <a:pt x="1589936" y="738204"/>
                    <a:pt x="1592888" y="736633"/>
                    <a:pt x="1596440" y="736283"/>
                  </a:cubicBezTo>
                  <a:close/>
                  <a:moveTo>
                    <a:pt x="246499" y="731762"/>
                  </a:moveTo>
                  <a:cubicBezTo>
                    <a:pt x="249592" y="732005"/>
                    <a:pt x="252249" y="734033"/>
                    <a:pt x="254047" y="737117"/>
                  </a:cubicBezTo>
                  <a:lnTo>
                    <a:pt x="254678" y="740212"/>
                  </a:lnTo>
                  <a:lnTo>
                    <a:pt x="257372" y="740128"/>
                  </a:lnTo>
                  <a:cubicBezTo>
                    <a:pt x="262793" y="743144"/>
                    <a:pt x="263658" y="751933"/>
                    <a:pt x="259303" y="759759"/>
                  </a:cubicBezTo>
                  <a:cubicBezTo>
                    <a:pt x="254949" y="767584"/>
                    <a:pt x="247025" y="771481"/>
                    <a:pt x="241605" y="768464"/>
                  </a:cubicBezTo>
                  <a:cubicBezTo>
                    <a:pt x="238894" y="766956"/>
                    <a:pt x="237322" y="764004"/>
                    <a:pt x="236973" y="760452"/>
                  </a:cubicBezTo>
                  <a:lnTo>
                    <a:pt x="237236" y="759317"/>
                  </a:lnTo>
                  <a:lnTo>
                    <a:pt x="236419" y="758737"/>
                  </a:lnTo>
                  <a:cubicBezTo>
                    <a:pt x="234621" y="755653"/>
                    <a:pt x="233685" y="751514"/>
                    <a:pt x="234034" y="747050"/>
                  </a:cubicBezTo>
                  <a:cubicBezTo>
                    <a:pt x="234734" y="738122"/>
                    <a:pt x="240314" y="731278"/>
                    <a:pt x="246499" y="731762"/>
                  </a:cubicBezTo>
                  <a:close/>
                  <a:moveTo>
                    <a:pt x="310290" y="730069"/>
                  </a:moveTo>
                  <a:cubicBezTo>
                    <a:pt x="319218" y="730768"/>
                    <a:pt x="326062" y="736349"/>
                    <a:pt x="325577" y="742534"/>
                  </a:cubicBezTo>
                  <a:cubicBezTo>
                    <a:pt x="325335" y="745626"/>
                    <a:pt x="323307" y="748284"/>
                    <a:pt x="320223" y="750082"/>
                  </a:cubicBezTo>
                  <a:lnTo>
                    <a:pt x="320098" y="750107"/>
                  </a:lnTo>
                  <a:lnTo>
                    <a:pt x="320844" y="753764"/>
                  </a:lnTo>
                  <a:cubicBezTo>
                    <a:pt x="320146" y="762692"/>
                    <a:pt x="314565" y="769536"/>
                    <a:pt x="308381" y="769052"/>
                  </a:cubicBezTo>
                  <a:cubicBezTo>
                    <a:pt x="302195" y="768567"/>
                    <a:pt x="297748" y="760938"/>
                    <a:pt x="298448" y="752010"/>
                  </a:cubicBezTo>
                  <a:lnTo>
                    <a:pt x="299534" y="749102"/>
                  </a:lnTo>
                  <a:lnTo>
                    <a:pt x="297363" y="748290"/>
                  </a:lnTo>
                  <a:cubicBezTo>
                    <a:pt x="294596" y="746035"/>
                    <a:pt x="293006" y="743093"/>
                    <a:pt x="293248" y="740002"/>
                  </a:cubicBezTo>
                  <a:cubicBezTo>
                    <a:pt x="293733" y="733817"/>
                    <a:pt x="301362" y="729369"/>
                    <a:pt x="310290" y="730069"/>
                  </a:cubicBezTo>
                  <a:close/>
                  <a:moveTo>
                    <a:pt x="740785" y="724899"/>
                  </a:moveTo>
                  <a:cubicBezTo>
                    <a:pt x="749712" y="725599"/>
                    <a:pt x="756557" y="731180"/>
                    <a:pt x="756072" y="737365"/>
                  </a:cubicBezTo>
                  <a:cubicBezTo>
                    <a:pt x="755588" y="743550"/>
                    <a:pt x="747958" y="747997"/>
                    <a:pt x="739031" y="747297"/>
                  </a:cubicBezTo>
                  <a:cubicBezTo>
                    <a:pt x="730103" y="746597"/>
                    <a:pt x="723259" y="741017"/>
                    <a:pt x="723743" y="734832"/>
                  </a:cubicBezTo>
                  <a:cubicBezTo>
                    <a:pt x="724228" y="728648"/>
                    <a:pt x="731857" y="724200"/>
                    <a:pt x="740785" y="724899"/>
                  </a:cubicBezTo>
                  <a:close/>
                  <a:moveTo>
                    <a:pt x="421690" y="723583"/>
                  </a:moveTo>
                  <a:cubicBezTo>
                    <a:pt x="425242" y="723233"/>
                    <a:pt x="429395" y="724105"/>
                    <a:pt x="433308" y="726282"/>
                  </a:cubicBezTo>
                  <a:cubicBezTo>
                    <a:pt x="441133" y="730637"/>
                    <a:pt x="445031" y="738561"/>
                    <a:pt x="442014" y="743982"/>
                  </a:cubicBezTo>
                  <a:cubicBezTo>
                    <a:pt x="438997" y="749403"/>
                    <a:pt x="430209" y="750269"/>
                    <a:pt x="422384" y="745913"/>
                  </a:cubicBezTo>
                  <a:cubicBezTo>
                    <a:pt x="414559" y="741559"/>
                    <a:pt x="410661" y="733636"/>
                    <a:pt x="413678" y="728215"/>
                  </a:cubicBezTo>
                  <a:cubicBezTo>
                    <a:pt x="415187" y="725504"/>
                    <a:pt x="418137" y="723933"/>
                    <a:pt x="421690" y="723583"/>
                  </a:cubicBezTo>
                  <a:close/>
                  <a:moveTo>
                    <a:pt x="62765" y="721214"/>
                  </a:moveTo>
                  <a:cubicBezTo>
                    <a:pt x="65857" y="721456"/>
                    <a:pt x="68515" y="723485"/>
                    <a:pt x="70313" y="726569"/>
                  </a:cubicBezTo>
                  <a:lnTo>
                    <a:pt x="71223" y="731030"/>
                  </a:lnTo>
                  <a:lnTo>
                    <a:pt x="73552" y="730443"/>
                  </a:lnTo>
                  <a:cubicBezTo>
                    <a:pt x="77065" y="731081"/>
                    <a:pt x="80820" y="733059"/>
                    <a:pt x="83985" y="736225"/>
                  </a:cubicBezTo>
                  <a:cubicBezTo>
                    <a:pt x="90318" y="742556"/>
                    <a:pt x="91895" y="751246"/>
                    <a:pt x="87508" y="755632"/>
                  </a:cubicBezTo>
                  <a:cubicBezTo>
                    <a:pt x="83121" y="760020"/>
                    <a:pt x="74433" y="758442"/>
                    <a:pt x="68100" y="752111"/>
                  </a:cubicBezTo>
                  <a:lnTo>
                    <a:pt x="67688" y="749843"/>
                  </a:lnTo>
                  <a:lnTo>
                    <a:pt x="60233" y="753543"/>
                  </a:lnTo>
                  <a:cubicBezTo>
                    <a:pt x="54048" y="753058"/>
                    <a:pt x="49601" y="745429"/>
                    <a:pt x="50300" y="736501"/>
                  </a:cubicBezTo>
                  <a:cubicBezTo>
                    <a:pt x="50999" y="727574"/>
                    <a:pt x="56580" y="720729"/>
                    <a:pt x="62765" y="721214"/>
                  </a:cubicBezTo>
                  <a:close/>
                  <a:moveTo>
                    <a:pt x="573209" y="718615"/>
                  </a:moveTo>
                  <a:cubicBezTo>
                    <a:pt x="576720" y="717977"/>
                    <a:pt x="579990" y="718680"/>
                    <a:pt x="582183" y="720874"/>
                  </a:cubicBezTo>
                  <a:cubicBezTo>
                    <a:pt x="586570" y="725260"/>
                    <a:pt x="584993" y="733949"/>
                    <a:pt x="578661" y="740281"/>
                  </a:cubicBezTo>
                  <a:lnTo>
                    <a:pt x="570621" y="744737"/>
                  </a:lnTo>
                  <a:lnTo>
                    <a:pt x="572749" y="755175"/>
                  </a:lnTo>
                  <a:cubicBezTo>
                    <a:pt x="572051" y="764102"/>
                    <a:pt x="566470" y="770947"/>
                    <a:pt x="560285" y="770462"/>
                  </a:cubicBezTo>
                  <a:cubicBezTo>
                    <a:pt x="554100" y="769977"/>
                    <a:pt x="549654" y="762347"/>
                    <a:pt x="550353" y="753421"/>
                  </a:cubicBezTo>
                  <a:cubicBezTo>
                    <a:pt x="550702" y="748956"/>
                    <a:pt x="552272" y="745013"/>
                    <a:pt x="554528" y="742247"/>
                  </a:cubicBezTo>
                  <a:lnTo>
                    <a:pt x="560031" y="739516"/>
                  </a:lnTo>
                  <a:lnTo>
                    <a:pt x="562775" y="724395"/>
                  </a:lnTo>
                  <a:cubicBezTo>
                    <a:pt x="565941" y="721229"/>
                    <a:pt x="569696" y="719252"/>
                    <a:pt x="573209" y="718615"/>
                  </a:cubicBezTo>
                  <a:close/>
                  <a:moveTo>
                    <a:pt x="109763" y="716044"/>
                  </a:moveTo>
                  <a:cubicBezTo>
                    <a:pt x="115948" y="716528"/>
                    <a:pt x="120395" y="724157"/>
                    <a:pt x="119696" y="733085"/>
                  </a:cubicBezTo>
                  <a:cubicBezTo>
                    <a:pt x="118996" y="742013"/>
                    <a:pt x="113416" y="748857"/>
                    <a:pt x="107231" y="748373"/>
                  </a:cubicBezTo>
                  <a:cubicBezTo>
                    <a:pt x="101046" y="747888"/>
                    <a:pt x="96599" y="740259"/>
                    <a:pt x="97298" y="731331"/>
                  </a:cubicBezTo>
                  <a:cubicBezTo>
                    <a:pt x="97997" y="722403"/>
                    <a:pt x="103578" y="715559"/>
                    <a:pt x="109763" y="716044"/>
                  </a:cubicBezTo>
                  <a:close/>
                  <a:moveTo>
                    <a:pt x="1327312" y="689181"/>
                  </a:moveTo>
                  <a:cubicBezTo>
                    <a:pt x="1336240" y="689881"/>
                    <a:pt x="1343084" y="695461"/>
                    <a:pt x="1342600" y="701646"/>
                  </a:cubicBezTo>
                  <a:cubicBezTo>
                    <a:pt x="1342115" y="707831"/>
                    <a:pt x="1334486" y="712278"/>
                    <a:pt x="1325558" y="711579"/>
                  </a:cubicBezTo>
                  <a:cubicBezTo>
                    <a:pt x="1316630" y="710880"/>
                    <a:pt x="1309786" y="705299"/>
                    <a:pt x="1310271" y="699114"/>
                  </a:cubicBezTo>
                  <a:cubicBezTo>
                    <a:pt x="1310755" y="692929"/>
                    <a:pt x="1318384" y="688482"/>
                    <a:pt x="1327312" y="689181"/>
                  </a:cubicBezTo>
                  <a:close/>
                  <a:moveTo>
                    <a:pt x="1008216" y="687864"/>
                  </a:moveTo>
                  <a:cubicBezTo>
                    <a:pt x="1011768" y="687515"/>
                    <a:pt x="1015921" y="688387"/>
                    <a:pt x="1019834" y="690565"/>
                  </a:cubicBezTo>
                  <a:cubicBezTo>
                    <a:pt x="1027659" y="694919"/>
                    <a:pt x="1031558" y="702843"/>
                    <a:pt x="1028540" y="708264"/>
                  </a:cubicBezTo>
                  <a:cubicBezTo>
                    <a:pt x="1025524" y="713685"/>
                    <a:pt x="1016735" y="714550"/>
                    <a:pt x="1008910" y="710196"/>
                  </a:cubicBezTo>
                  <a:cubicBezTo>
                    <a:pt x="1001085" y="705841"/>
                    <a:pt x="997187" y="697917"/>
                    <a:pt x="1000204" y="692496"/>
                  </a:cubicBezTo>
                  <a:cubicBezTo>
                    <a:pt x="1001712" y="689785"/>
                    <a:pt x="1004664" y="688214"/>
                    <a:pt x="1008216" y="687864"/>
                  </a:cubicBezTo>
                  <a:close/>
                  <a:moveTo>
                    <a:pt x="1159734" y="682897"/>
                  </a:moveTo>
                  <a:cubicBezTo>
                    <a:pt x="1163247" y="682259"/>
                    <a:pt x="1166516" y="682962"/>
                    <a:pt x="1168709" y="685155"/>
                  </a:cubicBezTo>
                  <a:cubicBezTo>
                    <a:pt x="1173096" y="689542"/>
                    <a:pt x="1171519" y="698231"/>
                    <a:pt x="1165187" y="704563"/>
                  </a:cubicBezTo>
                  <a:cubicBezTo>
                    <a:pt x="1158855" y="710895"/>
                    <a:pt x="1150166" y="712472"/>
                    <a:pt x="1145779" y="708085"/>
                  </a:cubicBezTo>
                  <a:cubicBezTo>
                    <a:pt x="1141392" y="703699"/>
                    <a:pt x="1142969" y="695009"/>
                    <a:pt x="1149301" y="688677"/>
                  </a:cubicBezTo>
                  <a:cubicBezTo>
                    <a:pt x="1152467" y="685512"/>
                    <a:pt x="1156223" y="683534"/>
                    <a:pt x="1159734" y="682897"/>
                  </a:cubicBezTo>
                  <a:close/>
                  <a:moveTo>
                    <a:pt x="760070" y="672355"/>
                  </a:moveTo>
                  <a:cubicBezTo>
                    <a:pt x="763622" y="672006"/>
                    <a:pt x="767776" y="672879"/>
                    <a:pt x="771688" y="675056"/>
                  </a:cubicBezTo>
                  <a:cubicBezTo>
                    <a:pt x="779513" y="679410"/>
                    <a:pt x="783411" y="687334"/>
                    <a:pt x="780394" y="692755"/>
                  </a:cubicBezTo>
                  <a:cubicBezTo>
                    <a:pt x="777378" y="698176"/>
                    <a:pt x="768589" y="699041"/>
                    <a:pt x="760764" y="694687"/>
                  </a:cubicBezTo>
                  <a:cubicBezTo>
                    <a:pt x="752939" y="690332"/>
                    <a:pt x="749041" y="682408"/>
                    <a:pt x="752058" y="676987"/>
                  </a:cubicBezTo>
                  <a:cubicBezTo>
                    <a:pt x="753566" y="674276"/>
                    <a:pt x="756518" y="672705"/>
                    <a:pt x="760070" y="672355"/>
                  </a:cubicBezTo>
                  <a:close/>
                  <a:moveTo>
                    <a:pt x="827261" y="672262"/>
                  </a:moveTo>
                  <a:cubicBezTo>
                    <a:pt x="836187" y="672962"/>
                    <a:pt x="843032" y="678543"/>
                    <a:pt x="842548" y="684728"/>
                  </a:cubicBezTo>
                  <a:cubicBezTo>
                    <a:pt x="842063" y="690912"/>
                    <a:pt x="834433" y="695360"/>
                    <a:pt x="825506" y="694660"/>
                  </a:cubicBezTo>
                  <a:cubicBezTo>
                    <a:pt x="816579" y="693960"/>
                    <a:pt x="809734" y="688380"/>
                    <a:pt x="810219" y="682195"/>
                  </a:cubicBezTo>
                  <a:cubicBezTo>
                    <a:pt x="810703" y="676010"/>
                    <a:pt x="818333" y="671563"/>
                    <a:pt x="827261" y="672262"/>
                  </a:cubicBezTo>
                  <a:close/>
                  <a:moveTo>
                    <a:pt x="911589" y="667387"/>
                  </a:moveTo>
                  <a:cubicBezTo>
                    <a:pt x="915100" y="666751"/>
                    <a:pt x="918369" y="667453"/>
                    <a:pt x="920563" y="669646"/>
                  </a:cubicBezTo>
                  <a:cubicBezTo>
                    <a:pt x="924951" y="674033"/>
                    <a:pt x="923373" y="682722"/>
                    <a:pt x="917041" y="689054"/>
                  </a:cubicBezTo>
                  <a:cubicBezTo>
                    <a:pt x="910709" y="695386"/>
                    <a:pt x="902020" y="696963"/>
                    <a:pt x="897633" y="692577"/>
                  </a:cubicBezTo>
                  <a:cubicBezTo>
                    <a:pt x="893246" y="688190"/>
                    <a:pt x="894823" y="679500"/>
                    <a:pt x="901155" y="673168"/>
                  </a:cubicBezTo>
                  <a:cubicBezTo>
                    <a:pt x="904321" y="670002"/>
                    <a:pt x="908076" y="668025"/>
                    <a:pt x="911589" y="667387"/>
                  </a:cubicBezTo>
                  <a:close/>
                  <a:moveTo>
                    <a:pt x="1071355" y="657559"/>
                  </a:moveTo>
                  <a:cubicBezTo>
                    <a:pt x="1074065" y="659068"/>
                    <a:pt x="1075638" y="662018"/>
                    <a:pt x="1075986" y="665571"/>
                  </a:cubicBezTo>
                  <a:lnTo>
                    <a:pt x="1073852" y="674757"/>
                  </a:lnTo>
                  <a:lnTo>
                    <a:pt x="1079165" y="673672"/>
                  </a:lnTo>
                  <a:cubicBezTo>
                    <a:pt x="1088092" y="674372"/>
                    <a:pt x="1094937" y="679952"/>
                    <a:pt x="1094453" y="686137"/>
                  </a:cubicBezTo>
                  <a:cubicBezTo>
                    <a:pt x="1093969" y="692322"/>
                    <a:pt x="1086339" y="696769"/>
                    <a:pt x="1077411" y="696070"/>
                  </a:cubicBezTo>
                  <a:cubicBezTo>
                    <a:pt x="1072948" y="695720"/>
                    <a:pt x="1069005" y="694151"/>
                    <a:pt x="1066237" y="691895"/>
                  </a:cubicBezTo>
                  <a:lnTo>
                    <a:pt x="1063144" y="685660"/>
                  </a:lnTo>
                  <a:lnTo>
                    <a:pt x="1055587" y="685895"/>
                  </a:lnTo>
                  <a:cubicBezTo>
                    <a:pt x="1050166" y="682878"/>
                    <a:pt x="1049301" y="674090"/>
                    <a:pt x="1053656" y="666265"/>
                  </a:cubicBezTo>
                  <a:cubicBezTo>
                    <a:pt x="1058010" y="658440"/>
                    <a:pt x="1065934" y="654543"/>
                    <a:pt x="1071355" y="657559"/>
                  </a:cubicBezTo>
                  <a:close/>
                  <a:moveTo>
                    <a:pt x="1376799" y="655563"/>
                  </a:moveTo>
                  <a:cubicBezTo>
                    <a:pt x="1382984" y="656047"/>
                    <a:pt x="1387431" y="663676"/>
                    <a:pt x="1386732" y="672604"/>
                  </a:cubicBezTo>
                  <a:cubicBezTo>
                    <a:pt x="1386033" y="681532"/>
                    <a:pt x="1380452" y="688376"/>
                    <a:pt x="1374267" y="687892"/>
                  </a:cubicBezTo>
                  <a:cubicBezTo>
                    <a:pt x="1368082" y="687407"/>
                    <a:pt x="1363635" y="679778"/>
                    <a:pt x="1364334" y="670850"/>
                  </a:cubicBezTo>
                  <a:cubicBezTo>
                    <a:pt x="1365034" y="661922"/>
                    <a:pt x="1370614" y="655078"/>
                    <a:pt x="1376799" y="655563"/>
                  </a:cubicBezTo>
                  <a:close/>
                  <a:moveTo>
                    <a:pt x="1203853" y="654243"/>
                  </a:moveTo>
                  <a:cubicBezTo>
                    <a:pt x="1207365" y="654881"/>
                    <a:pt x="1211120" y="656859"/>
                    <a:pt x="1214286" y="660025"/>
                  </a:cubicBezTo>
                  <a:cubicBezTo>
                    <a:pt x="1220618" y="666356"/>
                    <a:pt x="1222195" y="675046"/>
                    <a:pt x="1217808" y="679432"/>
                  </a:cubicBezTo>
                  <a:cubicBezTo>
                    <a:pt x="1213421" y="683820"/>
                    <a:pt x="1204732" y="682242"/>
                    <a:pt x="1198400" y="675911"/>
                  </a:cubicBezTo>
                  <a:cubicBezTo>
                    <a:pt x="1192068" y="669578"/>
                    <a:pt x="1190491" y="660889"/>
                    <a:pt x="1194878" y="656503"/>
                  </a:cubicBezTo>
                  <a:cubicBezTo>
                    <a:pt x="1197071" y="654309"/>
                    <a:pt x="1200340" y="653606"/>
                    <a:pt x="1203853" y="654243"/>
                  </a:cubicBezTo>
                  <a:close/>
                  <a:moveTo>
                    <a:pt x="626112" y="651584"/>
                  </a:moveTo>
                  <a:cubicBezTo>
                    <a:pt x="635040" y="652283"/>
                    <a:pt x="641884" y="657863"/>
                    <a:pt x="641399" y="664048"/>
                  </a:cubicBezTo>
                  <a:cubicBezTo>
                    <a:pt x="640915" y="670234"/>
                    <a:pt x="633286" y="674680"/>
                    <a:pt x="624358" y="673981"/>
                  </a:cubicBezTo>
                  <a:cubicBezTo>
                    <a:pt x="615430" y="673282"/>
                    <a:pt x="608586" y="667702"/>
                    <a:pt x="609070" y="661517"/>
                  </a:cubicBezTo>
                  <a:cubicBezTo>
                    <a:pt x="609555" y="655332"/>
                    <a:pt x="617184" y="650885"/>
                    <a:pt x="626112" y="651584"/>
                  </a:cubicBezTo>
                  <a:close/>
                  <a:moveTo>
                    <a:pt x="489112" y="651082"/>
                  </a:moveTo>
                  <a:cubicBezTo>
                    <a:pt x="498040" y="651781"/>
                    <a:pt x="504884" y="657361"/>
                    <a:pt x="504399" y="663546"/>
                  </a:cubicBezTo>
                  <a:cubicBezTo>
                    <a:pt x="503915" y="669731"/>
                    <a:pt x="496286" y="674178"/>
                    <a:pt x="487358" y="673479"/>
                  </a:cubicBezTo>
                  <a:cubicBezTo>
                    <a:pt x="478430" y="672780"/>
                    <a:pt x="471586" y="667200"/>
                    <a:pt x="472070" y="661015"/>
                  </a:cubicBezTo>
                  <a:cubicBezTo>
                    <a:pt x="472555" y="654829"/>
                    <a:pt x="480184" y="650383"/>
                    <a:pt x="489112" y="651082"/>
                  </a:cubicBezTo>
                  <a:close/>
                  <a:moveTo>
                    <a:pt x="170016" y="649765"/>
                  </a:moveTo>
                  <a:cubicBezTo>
                    <a:pt x="173568" y="649415"/>
                    <a:pt x="177721" y="650288"/>
                    <a:pt x="181634" y="652465"/>
                  </a:cubicBezTo>
                  <a:cubicBezTo>
                    <a:pt x="189459" y="656819"/>
                    <a:pt x="193357" y="664744"/>
                    <a:pt x="190340" y="670165"/>
                  </a:cubicBezTo>
                  <a:cubicBezTo>
                    <a:pt x="187324" y="675586"/>
                    <a:pt x="178535" y="676450"/>
                    <a:pt x="170710" y="672096"/>
                  </a:cubicBezTo>
                  <a:cubicBezTo>
                    <a:pt x="162885" y="667742"/>
                    <a:pt x="158987" y="659817"/>
                    <a:pt x="162004" y="654396"/>
                  </a:cubicBezTo>
                  <a:cubicBezTo>
                    <a:pt x="163512" y="651686"/>
                    <a:pt x="166464" y="650114"/>
                    <a:pt x="170016" y="649765"/>
                  </a:cubicBezTo>
                  <a:close/>
                  <a:moveTo>
                    <a:pt x="321534" y="644797"/>
                  </a:moveTo>
                  <a:cubicBezTo>
                    <a:pt x="325047" y="644159"/>
                    <a:pt x="328316" y="644862"/>
                    <a:pt x="330509" y="647055"/>
                  </a:cubicBezTo>
                  <a:cubicBezTo>
                    <a:pt x="334896" y="651442"/>
                    <a:pt x="333319" y="660130"/>
                    <a:pt x="326987" y="666463"/>
                  </a:cubicBezTo>
                  <a:cubicBezTo>
                    <a:pt x="320655" y="672795"/>
                    <a:pt x="311966" y="674372"/>
                    <a:pt x="307579" y="669985"/>
                  </a:cubicBezTo>
                  <a:cubicBezTo>
                    <a:pt x="303192" y="665599"/>
                    <a:pt x="304769" y="656910"/>
                    <a:pt x="311101" y="650578"/>
                  </a:cubicBezTo>
                  <a:cubicBezTo>
                    <a:pt x="314267" y="647411"/>
                    <a:pt x="318023" y="645434"/>
                    <a:pt x="321534" y="644797"/>
                  </a:cubicBezTo>
                  <a:close/>
                  <a:moveTo>
                    <a:pt x="1737" y="641367"/>
                  </a:moveTo>
                  <a:lnTo>
                    <a:pt x="4348" y="646627"/>
                  </a:lnTo>
                  <a:lnTo>
                    <a:pt x="0" y="652755"/>
                  </a:lnTo>
                  <a:close/>
                  <a:moveTo>
                    <a:pt x="585143" y="639000"/>
                  </a:moveTo>
                  <a:cubicBezTo>
                    <a:pt x="591329" y="639484"/>
                    <a:pt x="595775" y="647114"/>
                    <a:pt x="595075" y="656041"/>
                  </a:cubicBezTo>
                  <a:cubicBezTo>
                    <a:pt x="594376" y="664969"/>
                    <a:pt x="588796" y="671813"/>
                    <a:pt x="582611" y="671329"/>
                  </a:cubicBezTo>
                  <a:cubicBezTo>
                    <a:pt x="576427" y="670844"/>
                    <a:pt x="571979" y="663215"/>
                    <a:pt x="572679" y="654287"/>
                  </a:cubicBezTo>
                  <a:cubicBezTo>
                    <a:pt x="573378" y="645360"/>
                    <a:pt x="578958" y="638515"/>
                    <a:pt x="585143" y="639000"/>
                  </a:cubicBezTo>
                  <a:close/>
                  <a:moveTo>
                    <a:pt x="240965" y="635573"/>
                  </a:moveTo>
                  <a:cubicBezTo>
                    <a:pt x="249892" y="636272"/>
                    <a:pt x="256737" y="641852"/>
                    <a:pt x="256253" y="648037"/>
                  </a:cubicBezTo>
                  <a:cubicBezTo>
                    <a:pt x="255768" y="654223"/>
                    <a:pt x="248139" y="658669"/>
                    <a:pt x="239211" y="657970"/>
                  </a:cubicBezTo>
                  <a:cubicBezTo>
                    <a:pt x="230284" y="657271"/>
                    <a:pt x="223439" y="651691"/>
                    <a:pt x="223924" y="645506"/>
                  </a:cubicBezTo>
                  <a:cubicBezTo>
                    <a:pt x="224408" y="639321"/>
                    <a:pt x="232038" y="634874"/>
                    <a:pt x="240965" y="635573"/>
                  </a:cubicBezTo>
                  <a:close/>
                  <a:moveTo>
                    <a:pt x="1558745" y="631020"/>
                  </a:moveTo>
                  <a:cubicBezTo>
                    <a:pt x="1564930" y="631505"/>
                    <a:pt x="1569378" y="639134"/>
                    <a:pt x="1568677" y="648062"/>
                  </a:cubicBezTo>
                  <a:cubicBezTo>
                    <a:pt x="1567978" y="656990"/>
                    <a:pt x="1562398" y="663834"/>
                    <a:pt x="1556213" y="663349"/>
                  </a:cubicBezTo>
                  <a:cubicBezTo>
                    <a:pt x="1550028" y="662865"/>
                    <a:pt x="1545581" y="655236"/>
                    <a:pt x="1546281" y="646308"/>
                  </a:cubicBezTo>
                  <a:cubicBezTo>
                    <a:pt x="1546979" y="637380"/>
                    <a:pt x="1552561" y="630536"/>
                    <a:pt x="1558745" y="631020"/>
                  </a:cubicBezTo>
                  <a:close/>
                  <a:moveTo>
                    <a:pt x="73388" y="629288"/>
                  </a:moveTo>
                  <a:cubicBezTo>
                    <a:pt x="76901" y="628650"/>
                    <a:pt x="80170" y="629352"/>
                    <a:pt x="82362" y="631546"/>
                  </a:cubicBezTo>
                  <a:cubicBezTo>
                    <a:pt x="86750" y="635933"/>
                    <a:pt x="85173" y="644622"/>
                    <a:pt x="78841" y="650955"/>
                  </a:cubicBezTo>
                  <a:cubicBezTo>
                    <a:pt x="72509" y="657286"/>
                    <a:pt x="63820" y="658863"/>
                    <a:pt x="59433" y="654476"/>
                  </a:cubicBezTo>
                  <a:cubicBezTo>
                    <a:pt x="55046" y="650089"/>
                    <a:pt x="56622" y="641401"/>
                    <a:pt x="62955" y="635069"/>
                  </a:cubicBezTo>
                  <a:cubicBezTo>
                    <a:pt x="66121" y="631902"/>
                    <a:pt x="69876" y="629925"/>
                    <a:pt x="73388" y="629288"/>
                  </a:cubicBezTo>
                  <a:close/>
                  <a:moveTo>
                    <a:pt x="383995" y="618320"/>
                  </a:moveTo>
                  <a:cubicBezTo>
                    <a:pt x="390180" y="618805"/>
                    <a:pt x="394627" y="626434"/>
                    <a:pt x="393928" y="635362"/>
                  </a:cubicBezTo>
                  <a:cubicBezTo>
                    <a:pt x="393229" y="644290"/>
                    <a:pt x="387648" y="651134"/>
                    <a:pt x="381463" y="650649"/>
                  </a:cubicBezTo>
                  <a:cubicBezTo>
                    <a:pt x="375278" y="650165"/>
                    <a:pt x="370831" y="642536"/>
                    <a:pt x="371530" y="633608"/>
                  </a:cubicBezTo>
                  <a:cubicBezTo>
                    <a:pt x="372230" y="624680"/>
                    <a:pt x="377810" y="617836"/>
                    <a:pt x="383995" y="618320"/>
                  </a:cubicBezTo>
                  <a:close/>
                  <a:moveTo>
                    <a:pt x="509046" y="615148"/>
                  </a:moveTo>
                  <a:cubicBezTo>
                    <a:pt x="514467" y="618165"/>
                    <a:pt x="515332" y="626953"/>
                    <a:pt x="510978" y="634778"/>
                  </a:cubicBezTo>
                  <a:cubicBezTo>
                    <a:pt x="506623" y="642603"/>
                    <a:pt x="498699" y="646501"/>
                    <a:pt x="493278" y="643484"/>
                  </a:cubicBezTo>
                  <a:cubicBezTo>
                    <a:pt x="487857" y="640467"/>
                    <a:pt x="486992" y="631679"/>
                    <a:pt x="491347" y="623854"/>
                  </a:cubicBezTo>
                  <a:cubicBezTo>
                    <a:pt x="495701" y="616029"/>
                    <a:pt x="503625" y="612132"/>
                    <a:pt x="509046" y="615148"/>
                  </a:cubicBezTo>
                  <a:close/>
                  <a:moveTo>
                    <a:pt x="814490" y="613152"/>
                  </a:moveTo>
                  <a:cubicBezTo>
                    <a:pt x="820675" y="613636"/>
                    <a:pt x="825122" y="621265"/>
                    <a:pt x="824423" y="630193"/>
                  </a:cubicBezTo>
                  <a:cubicBezTo>
                    <a:pt x="823723" y="639121"/>
                    <a:pt x="818143" y="645965"/>
                    <a:pt x="811958" y="645481"/>
                  </a:cubicBezTo>
                  <a:cubicBezTo>
                    <a:pt x="805773" y="644996"/>
                    <a:pt x="801326" y="637367"/>
                    <a:pt x="802025" y="628439"/>
                  </a:cubicBezTo>
                  <a:cubicBezTo>
                    <a:pt x="802724" y="619511"/>
                    <a:pt x="808305" y="612667"/>
                    <a:pt x="814490" y="613152"/>
                  </a:cubicBezTo>
                  <a:close/>
                  <a:moveTo>
                    <a:pt x="641544" y="611832"/>
                  </a:moveTo>
                  <a:cubicBezTo>
                    <a:pt x="645056" y="612470"/>
                    <a:pt x="648811" y="614447"/>
                    <a:pt x="651977" y="617614"/>
                  </a:cubicBezTo>
                  <a:cubicBezTo>
                    <a:pt x="658309" y="623945"/>
                    <a:pt x="659886" y="632635"/>
                    <a:pt x="655499" y="637021"/>
                  </a:cubicBezTo>
                  <a:cubicBezTo>
                    <a:pt x="651112" y="641409"/>
                    <a:pt x="642423" y="639832"/>
                    <a:pt x="636092" y="633499"/>
                  </a:cubicBezTo>
                  <a:cubicBezTo>
                    <a:pt x="629759" y="627167"/>
                    <a:pt x="628182" y="618478"/>
                    <a:pt x="632569" y="614092"/>
                  </a:cubicBezTo>
                  <a:cubicBezTo>
                    <a:pt x="634763" y="611898"/>
                    <a:pt x="638032" y="611195"/>
                    <a:pt x="641544" y="611832"/>
                  </a:cubicBezTo>
                  <a:close/>
                  <a:moveTo>
                    <a:pt x="421917" y="595291"/>
                  </a:moveTo>
                  <a:cubicBezTo>
                    <a:pt x="428102" y="595775"/>
                    <a:pt x="432549" y="603405"/>
                    <a:pt x="431850" y="612333"/>
                  </a:cubicBezTo>
                  <a:cubicBezTo>
                    <a:pt x="431150" y="621260"/>
                    <a:pt x="425570" y="628104"/>
                    <a:pt x="419385" y="627620"/>
                  </a:cubicBezTo>
                  <a:cubicBezTo>
                    <a:pt x="413200" y="627136"/>
                    <a:pt x="408753" y="619506"/>
                    <a:pt x="409452" y="610578"/>
                  </a:cubicBezTo>
                  <a:cubicBezTo>
                    <a:pt x="410151" y="601651"/>
                    <a:pt x="415732" y="594807"/>
                    <a:pt x="421917" y="595291"/>
                  </a:cubicBezTo>
                  <a:close/>
                  <a:moveTo>
                    <a:pt x="1583967" y="588941"/>
                  </a:moveTo>
                  <a:cubicBezTo>
                    <a:pt x="1590152" y="589426"/>
                    <a:pt x="1594599" y="597055"/>
                    <a:pt x="1593900" y="605982"/>
                  </a:cubicBezTo>
                  <a:cubicBezTo>
                    <a:pt x="1593201" y="614910"/>
                    <a:pt x="1587620" y="621755"/>
                    <a:pt x="1581435" y="621270"/>
                  </a:cubicBezTo>
                  <a:cubicBezTo>
                    <a:pt x="1575250" y="620785"/>
                    <a:pt x="1570803" y="613155"/>
                    <a:pt x="1571502" y="604229"/>
                  </a:cubicBezTo>
                  <a:cubicBezTo>
                    <a:pt x="1572202" y="595300"/>
                    <a:pt x="1577782" y="588456"/>
                    <a:pt x="1583967" y="588941"/>
                  </a:cubicBezTo>
                  <a:close/>
                  <a:moveTo>
                    <a:pt x="1095573" y="579430"/>
                  </a:moveTo>
                  <a:cubicBezTo>
                    <a:pt x="1100994" y="582447"/>
                    <a:pt x="1101859" y="591236"/>
                    <a:pt x="1097505" y="599061"/>
                  </a:cubicBezTo>
                  <a:cubicBezTo>
                    <a:pt x="1093150" y="606885"/>
                    <a:pt x="1085226" y="610783"/>
                    <a:pt x="1079805" y="607766"/>
                  </a:cubicBezTo>
                  <a:cubicBezTo>
                    <a:pt x="1074384" y="604750"/>
                    <a:pt x="1073519" y="595961"/>
                    <a:pt x="1077874" y="588136"/>
                  </a:cubicBezTo>
                  <a:cubicBezTo>
                    <a:pt x="1082228" y="580312"/>
                    <a:pt x="1090152" y="576413"/>
                    <a:pt x="1095573" y="579430"/>
                  </a:cubicBezTo>
                  <a:close/>
                  <a:moveTo>
                    <a:pt x="1401017" y="577434"/>
                  </a:moveTo>
                  <a:cubicBezTo>
                    <a:pt x="1407202" y="577918"/>
                    <a:pt x="1411649" y="585548"/>
                    <a:pt x="1410950" y="594475"/>
                  </a:cubicBezTo>
                  <a:cubicBezTo>
                    <a:pt x="1410251" y="603403"/>
                    <a:pt x="1404670" y="610247"/>
                    <a:pt x="1398485" y="609763"/>
                  </a:cubicBezTo>
                  <a:cubicBezTo>
                    <a:pt x="1392300" y="609278"/>
                    <a:pt x="1387853" y="601649"/>
                    <a:pt x="1388552" y="592721"/>
                  </a:cubicBezTo>
                  <a:cubicBezTo>
                    <a:pt x="1389252" y="583794"/>
                    <a:pt x="1394832" y="576949"/>
                    <a:pt x="1401017" y="577434"/>
                  </a:cubicBezTo>
                  <a:close/>
                  <a:moveTo>
                    <a:pt x="1228071" y="576115"/>
                  </a:moveTo>
                  <a:cubicBezTo>
                    <a:pt x="1231583" y="576752"/>
                    <a:pt x="1235338" y="578729"/>
                    <a:pt x="1238505" y="581895"/>
                  </a:cubicBezTo>
                  <a:cubicBezTo>
                    <a:pt x="1244836" y="588228"/>
                    <a:pt x="1246413" y="596916"/>
                    <a:pt x="1242026" y="601303"/>
                  </a:cubicBezTo>
                  <a:cubicBezTo>
                    <a:pt x="1237639" y="605690"/>
                    <a:pt x="1228950" y="604113"/>
                    <a:pt x="1222618" y="597781"/>
                  </a:cubicBezTo>
                  <a:cubicBezTo>
                    <a:pt x="1216286" y="591449"/>
                    <a:pt x="1214709" y="582760"/>
                    <a:pt x="1219096" y="578373"/>
                  </a:cubicBezTo>
                  <a:cubicBezTo>
                    <a:pt x="1221289" y="576179"/>
                    <a:pt x="1224558" y="575477"/>
                    <a:pt x="1228071" y="576115"/>
                  </a:cubicBezTo>
                  <a:close/>
                  <a:moveTo>
                    <a:pt x="1616626" y="566113"/>
                  </a:moveTo>
                  <a:lnTo>
                    <a:pt x="1618512" y="585889"/>
                  </a:lnTo>
                  <a:lnTo>
                    <a:pt x="1611273" y="578623"/>
                  </a:lnTo>
                  <a:cubicBezTo>
                    <a:pt x="1609698" y="575420"/>
                    <a:pt x="1609477" y="572084"/>
                    <a:pt x="1610986" y="569373"/>
                  </a:cubicBezTo>
                  <a:close/>
                  <a:moveTo>
                    <a:pt x="214739" y="566047"/>
                  </a:moveTo>
                  <a:cubicBezTo>
                    <a:pt x="223666" y="566746"/>
                    <a:pt x="230511" y="572326"/>
                    <a:pt x="230026" y="578512"/>
                  </a:cubicBezTo>
                  <a:cubicBezTo>
                    <a:pt x="229542" y="584697"/>
                    <a:pt x="221912" y="589143"/>
                    <a:pt x="212985" y="588444"/>
                  </a:cubicBezTo>
                  <a:cubicBezTo>
                    <a:pt x="204058" y="587745"/>
                    <a:pt x="197213" y="582165"/>
                    <a:pt x="197697" y="575980"/>
                  </a:cubicBezTo>
                  <a:cubicBezTo>
                    <a:pt x="198182" y="569795"/>
                    <a:pt x="205811" y="565348"/>
                    <a:pt x="214739" y="566047"/>
                  </a:cubicBezTo>
                  <a:close/>
                  <a:moveTo>
                    <a:pt x="847426" y="563921"/>
                  </a:moveTo>
                  <a:cubicBezTo>
                    <a:pt x="852847" y="566937"/>
                    <a:pt x="853712" y="575727"/>
                    <a:pt x="849357" y="583552"/>
                  </a:cubicBezTo>
                  <a:cubicBezTo>
                    <a:pt x="845003" y="591376"/>
                    <a:pt x="837080" y="595274"/>
                    <a:pt x="831659" y="592257"/>
                  </a:cubicBezTo>
                  <a:cubicBezTo>
                    <a:pt x="826238" y="589241"/>
                    <a:pt x="825372" y="580452"/>
                    <a:pt x="829726" y="572627"/>
                  </a:cubicBezTo>
                  <a:cubicBezTo>
                    <a:pt x="834082" y="564803"/>
                    <a:pt x="842005" y="560904"/>
                    <a:pt x="847426" y="563921"/>
                  </a:cubicBezTo>
                  <a:close/>
                  <a:moveTo>
                    <a:pt x="38029" y="562287"/>
                  </a:moveTo>
                  <a:cubicBezTo>
                    <a:pt x="46956" y="562987"/>
                    <a:pt x="53801" y="568567"/>
                    <a:pt x="53316" y="574752"/>
                  </a:cubicBezTo>
                  <a:cubicBezTo>
                    <a:pt x="52832" y="580937"/>
                    <a:pt x="45202" y="585384"/>
                    <a:pt x="36275" y="584685"/>
                  </a:cubicBezTo>
                  <a:cubicBezTo>
                    <a:pt x="27347" y="583986"/>
                    <a:pt x="20503" y="578405"/>
                    <a:pt x="20987" y="572220"/>
                  </a:cubicBezTo>
                  <a:cubicBezTo>
                    <a:pt x="21472" y="566035"/>
                    <a:pt x="29101" y="561588"/>
                    <a:pt x="38029" y="562287"/>
                  </a:cubicBezTo>
                  <a:close/>
                  <a:moveTo>
                    <a:pt x="1152870" y="561925"/>
                  </a:moveTo>
                  <a:cubicBezTo>
                    <a:pt x="1159055" y="562409"/>
                    <a:pt x="1163502" y="570039"/>
                    <a:pt x="1162802" y="578966"/>
                  </a:cubicBezTo>
                  <a:cubicBezTo>
                    <a:pt x="1162104" y="587894"/>
                    <a:pt x="1156524" y="594738"/>
                    <a:pt x="1150338" y="594254"/>
                  </a:cubicBezTo>
                  <a:cubicBezTo>
                    <a:pt x="1144153" y="593770"/>
                    <a:pt x="1139707" y="586140"/>
                    <a:pt x="1140406" y="577212"/>
                  </a:cubicBezTo>
                  <a:cubicBezTo>
                    <a:pt x="1141105" y="568285"/>
                    <a:pt x="1146685" y="561441"/>
                    <a:pt x="1152870" y="561925"/>
                  </a:cubicBezTo>
                  <a:close/>
                  <a:moveTo>
                    <a:pt x="979923" y="560606"/>
                  </a:moveTo>
                  <a:cubicBezTo>
                    <a:pt x="983436" y="561243"/>
                    <a:pt x="987191" y="563220"/>
                    <a:pt x="990357" y="566386"/>
                  </a:cubicBezTo>
                  <a:cubicBezTo>
                    <a:pt x="996689" y="572719"/>
                    <a:pt x="998266" y="581407"/>
                    <a:pt x="993879" y="585794"/>
                  </a:cubicBezTo>
                  <a:cubicBezTo>
                    <a:pt x="989492" y="590181"/>
                    <a:pt x="980803" y="588604"/>
                    <a:pt x="974471" y="582272"/>
                  </a:cubicBezTo>
                  <a:cubicBezTo>
                    <a:pt x="968139" y="575940"/>
                    <a:pt x="966562" y="567251"/>
                    <a:pt x="970949" y="562864"/>
                  </a:cubicBezTo>
                  <a:cubicBezTo>
                    <a:pt x="973143" y="560670"/>
                    <a:pt x="976411" y="559969"/>
                    <a:pt x="979923" y="560606"/>
                  </a:cubicBezTo>
                  <a:close/>
                  <a:moveTo>
                    <a:pt x="900965" y="560515"/>
                  </a:moveTo>
                  <a:cubicBezTo>
                    <a:pt x="907151" y="560999"/>
                    <a:pt x="911597" y="568628"/>
                    <a:pt x="910897" y="577556"/>
                  </a:cubicBezTo>
                  <a:cubicBezTo>
                    <a:pt x="910198" y="586484"/>
                    <a:pt x="904618" y="593328"/>
                    <a:pt x="898433" y="592844"/>
                  </a:cubicBezTo>
                  <a:cubicBezTo>
                    <a:pt x="892249" y="592359"/>
                    <a:pt x="887801" y="584730"/>
                    <a:pt x="888501" y="575802"/>
                  </a:cubicBezTo>
                  <a:cubicBezTo>
                    <a:pt x="889200" y="566874"/>
                    <a:pt x="894780" y="560030"/>
                    <a:pt x="900965" y="560515"/>
                  </a:cubicBezTo>
                  <a:close/>
                  <a:moveTo>
                    <a:pt x="1376789" y="559696"/>
                  </a:moveTo>
                  <a:cubicBezTo>
                    <a:pt x="1385717" y="560395"/>
                    <a:pt x="1392561" y="565977"/>
                    <a:pt x="1392076" y="572162"/>
                  </a:cubicBezTo>
                  <a:cubicBezTo>
                    <a:pt x="1391592" y="578346"/>
                    <a:pt x="1383962" y="582794"/>
                    <a:pt x="1375035" y="582093"/>
                  </a:cubicBezTo>
                  <a:cubicBezTo>
                    <a:pt x="1366107" y="581394"/>
                    <a:pt x="1359263" y="575814"/>
                    <a:pt x="1359747" y="569629"/>
                  </a:cubicBezTo>
                  <a:cubicBezTo>
                    <a:pt x="1360232" y="563444"/>
                    <a:pt x="1367861" y="558997"/>
                    <a:pt x="1376789" y="559696"/>
                  </a:cubicBezTo>
                  <a:close/>
                  <a:moveTo>
                    <a:pt x="1200079" y="555938"/>
                  </a:moveTo>
                  <a:cubicBezTo>
                    <a:pt x="1209007" y="556637"/>
                    <a:pt x="1215851" y="562217"/>
                    <a:pt x="1215366" y="568402"/>
                  </a:cubicBezTo>
                  <a:cubicBezTo>
                    <a:pt x="1214882" y="574587"/>
                    <a:pt x="1207253" y="579034"/>
                    <a:pt x="1198325" y="578335"/>
                  </a:cubicBezTo>
                  <a:cubicBezTo>
                    <a:pt x="1189397" y="577636"/>
                    <a:pt x="1182553" y="572055"/>
                    <a:pt x="1183037" y="565870"/>
                  </a:cubicBezTo>
                  <a:cubicBezTo>
                    <a:pt x="1183522" y="559685"/>
                    <a:pt x="1191151" y="555238"/>
                    <a:pt x="1200079" y="555938"/>
                  </a:cubicBezTo>
                  <a:close/>
                  <a:moveTo>
                    <a:pt x="763343" y="553360"/>
                  </a:moveTo>
                  <a:cubicBezTo>
                    <a:pt x="772271" y="554059"/>
                    <a:pt x="779115" y="559639"/>
                    <a:pt x="778630" y="565824"/>
                  </a:cubicBezTo>
                  <a:cubicBezTo>
                    <a:pt x="778146" y="572009"/>
                    <a:pt x="770517" y="576456"/>
                    <a:pt x="761589" y="575757"/>
                  </a:cubicBezTo>
                  <a:cubicBezTo>
                    <a:pt x="752661" y="575058"/>
                    <a:pt x="745817" y="569477"/>
                    <a:pt x="746301" y="563292"/>
                  </a:cubicBezTo>
                  <a:cubicBezTo>
                    <a:pt x="746786" y="557107"/>
                    <a:pt x="754415" y="552660"/>
                    <a:pt x="763343" y="553360"/>
                  </a:cubicBezTo>
                  <a:close/>
                  <a:moveTo>
                    <a:pt x="444248" y="552042"/>
                  </a:moveTo>
                  <a:cubicBezTo>
                    <a:pt x="447800" y="551692"/>
                    <a:pt x="451953" y="552565"/>
                    <a:pt x="455866" y="554742"/>
                  </a:cubicBezTo>
                  <a:cubicBezTo>
                    <a:pt x="463691" y="559096"/>
                    <a:pt x="467589" y="567021"/>
                    <a:pt x="464572" y="572442"/>
                  </a:cubicBezTo>
                  <a:cubicBezTo>
                    <a:pt x="461556" y="577863"/>
                    <a:pt x="452767" y="578727"/>
                    <a:pt x="444942" y="574373"/>
                  </a:cubicBezTo>
                  <a:cubicBezTo>
                    <a:pt x="437117" y="570019"/>
                    <a:pt x="433219" y="562094"/>
                    <a:pt x="436236" y="556673"/>
                  </a:cubicBezTo>
                  <a:cubicBezTo>
                    <a:pt x="437745" y="553963"/>
                    <a:pt x="440696" y="552391"/>
                    <a:pt x="444248" y="552042"/>
                  </a:cubicBezTo>
                  <a:close/>
                  <a:moveTo>
                    <a:pt x="511438" y="551949"/>
                  </a:moveTo>
                  <a:cubicBezTo>
                    <a:pt x="520366" y="552648"/>
                    <a:pt x="527210" y="558229"/>
                    <a:pt x="526726" y="564414"/>
                  </a:cubicBezTo>
                  <a:cubicBezTo>
                    <a:pt x="526241" y="570599"/>
                    <a:pt x="518612" y="575046"/>
                    <a:pt x="509684" y="574347"/>
                  </a:cubicBezTo>
                  <a:cubicBezTo>
                    <a:pt x="500756" y="573648"/>
                    <a:pt x="493912" y="568067"/>
                    <a:pt x="494397" y="561882"/>
                  </a:cubicBezTo>
                  <a:cubicBezTo>
                    <a:pt x="494881" y="555697"/>
                    <a:pt x="502510" y="551250"/>
                    <a:pt x="511438" y="551949"/>
                  </a:cubicBezTo>
                  <a:close/>
                  <a:moveTo>
                    <a:pt x="595766" y="547074"/>
                  </a:moveTo>
                  <a:cubicBezTo>
                    <a:pt x="599279" y="546437"/>
                    <a:pt x="602548" y="547140"/>
                    <a:pt x="604741" y="549333"/>
                  </a:cubicBezTo>
                  <a:cubicBezTo>
                    <a:pt x="609128" y="553720"/>
                    <a:pt x="607551" y="562409"/>
                    <a:pt x="601219" y="568741"/>
                  </a:cubicBezTo>
                  <a:cubicBezTo>
                    <a:pt x="594887" y="575073"/>
                    <a:pt x="586198" y="576651"/>
                    <a:pt x="581811" y="572263"/>
                  </a:cubicBezTo>
                  <a:cubicBezTo>
                    <a:pt x="577424" y="567877"/>
                    <a:pt x="579001" y="559188"/>
                    <a:pt x="585333" y="552856"/>
                  </a:cubicBezTo>
                  <a:cubicBezTo>
                    <a:pt x="588499" y="549689"/>
                    <a:pt x="592255" y="547712"/>
                    <a:pt x="595766" y="547074"/>
                  </a:cubicBezTo>
                  <a:close/>
                  <a:moveTo>
                    <a:pt x="1485040" y="543970"/>
                  </a:moveTo>
                  <a:cubicBezTo>
                    <a:pt x="1493968" y="544670"/>
                    <a:pt x="1500812" y="550251"/>
                    <a:pt x="1500328" y="556436"/>
                  </a:cubicBezTo>
                  <a:cubicBezTo>
                    <a:pt x="1499843" y="562621"/>
                    <a:pt x="1492214" y="567068"/>
                    <a:pt x="1483286" y="566368"/>
                  </a:cubicBezTo>
                  <a:cubicBezTo>
                    <a:pt x="1474358" y="565668"/>
                    <a:pt x="1467514" y="560088"/>
                    <a:pt x="1467999" y="553903"/>
                  </a:cubicBezTo>
                  <a:cubicBezTo>
                    <a:pt x="1468483" y="547719"/>
                    <a:pt x="1476113" y="543271"/>
                    <a:pt x="1485040" y="543970"/>
                  </a:cubicBezTo>
                  <a:close/>
                  <a:moveTo>
                    <a:pt x="257373" y="541330"/>
                  </a:moveTo>
                  <a:cubicBezTo>
                    <a:pt x="262794" y="544347"/>
                    <a:pt x="263659" y="553135"/>
                    <a:pt x="259305" y="560960"/>
                  </a:cubicBezTo>
                  <a:cubicBezTo>
                    <a:pt x="254950" y="568785"/>
                    <a:pt x="247026" y="572683"/>
                    <a:pt x="241605" y="569667"/>
                  </a:cubicBezTo>
                  <a:cubicBezTo>
                    <a:pt x="236184" y="566650"/>
                    <a:pt x="235319" y="557862"/>
                    <a:pt x="239674" y="550036"/>
                  </a:cubicBezTo>
                  <a:cubicBezTo>
                    <a:pt x="244028" y="542211"/>
                    <a:pt x="251952" y="538314"/>
                    <a:pt x="257373" y="541330"/>
                  </a:cubicBezTo>
                  <a:close/>
                  <a:moveTo>
                    <a:pt x="699817" y="539835"/>
                  </a:moveTo>
                  <a:cubicBezTo>
                    <a:pt x="706002" y="540320"/>
                    <a:pt x="710449" y="547949"/>
                    <a:pt x="709750" y="556877"/>
                  </a:cubicBezTo>
                  <a:cubicBezTo>
                    <a:pt x="709051" y="565805"/>
                    <a:pt x="703470" y="572649"/>
                    <a:pt x="697285" y="572164"/>
                  </a:cubicBezTo>
                  <a:cubicBezTo>
                    <a:pt x="691100" y="571680"/>
                    <a:pt x="686653" y="564051"/>
                    <a:pt x="687352" y="555123"/>
                  </a:cubicBezTo>
                  <a:cubicBezTo>
                    <a:pt x="688052" y="546195"/>
                    <a:pt x="693632" y="539351"/>
                    <a:pt x="699817" y="539835"/>
                  </a:cubicBezTo>
                  <a:close/>
                  <a:moveTo>
                    <a:pt x="389871" y="538015"/>
                  </a:moveTo>
                  <a:cubicBezTo>
                    <a:pt x="393383" y="538652"/>
                    <a:pt x="397138" y="540629"/>
                    <a:pt x="400305" y="543795"/>
                  </a:cubicBezTo>
                  <a:cubicBezTo>
                    <a:pt x="406636" y="550127"/>
                    <a:pt x="408213" y="558817"/>
                    <a:pt x="403826" y="563204"/>
                  </a:cubicBezTo>
                  <a:cubicBezTo>
                    <a:pt x="399439" y="567590"/>
                    <a:pt x="390750" y="566013"/>
                    <a:pt x="384418" y="559681"/>
                  </a:cubicBezTo>
                  <a:cubicBezTo>
                    <a:pt x="378086" y="553349"/>
                    <a:pt x="376509" y="544660"/>
                    <a:pt x="380896" y="540273"/>
                  </a:cubicBezTo>
                  <a:cubicBezTo>
                    <a:pt x="383089" y="538080"/>
                    <a:pt x="386358" y="537377"/>
                    <a:pt x="389871" y="538015"/>
                  </a:cubicBezTo>
                  <a:close/>
                  <a:moveTo>
                    <a:pt x="998932" y="535257"/>
                  </a:moveTo>
                  <a:cubicBezTo>
                    <a:pt x="1007858" y="535957"/>
                    <a:pt x="1014703" y="541537"/>
                    <a:pt x="1014219" y="547722"/>
                  </a:cubicBezTo>
                  <a:cubicBezTo>
                    <a:pt x="1013734" y="553907"/>
                    <a:pt x="1006104" y="558354"/>
                    <a:pt x="997177" y="557655"/>
                  </a:cubicBezTo>
                  <a:cubicBezTo>
                    <a:pt x="988250" y="556956"/>
                    <a:pt x="981405" y="551375"/>
                    <a:pt x="981890" y="545190"/>
                  </a:cubicBezTo>
                  <a:cubicBezTo>
                    <a:pt x="982374" y="539005"/>
                    <a:pt x="990004" y="534558"/>
                    <a:pt x="998932" y="535257"/>
                  </a:cubicBezTo>
                  <a:close/>
                  <a:moveTo>
                    <a:pt x="482170" y="529011"/>
                  </a:moveTo>
                  <a:cubicBezTo>
                    <a:pt x="485722" y="528662"/>
                    <a:pt x="489875" y="529534"/>
                    <a:pt x="493788" y="531711"/>
                  </a:cubicBezTo>
                  <a:cubicBezTo>
                    <a:pt x="501613" y="536066"/>
                    <a:pt x="505511" y="543990"/>
                    <a:pt x="502494" y="549411"/>
                  </a:cubicBezTo>
                  <a:cubicBezTo>
                    <a:pt x="499478" y="554832"/>
                    <a:pt x="490689" y="555698"/>
                    <a:pt x="482864" y="551342"/>
                  </a:cubicBezTo>
                  <a:cubicBezTo>
                    <a:pt x="475039" y="546988"/>
                    <a:pt x="471141" y="539065"/>
                    <a:pt x="474158" y="533644"/>
                  </a:cubicBezTo>
                  <a:cubicBezTo>
                    <a:pt x="475667" y="530933"/>
                    <a:pt x="478618" y="529361"/>
                    <a:pt x="482170" y="529011"/>
                  </a:cubicBezTo>
                  <a:close/>
                  <a:moveTo>
                    <a:pt x="549360" y="528920"/>
                  </a:moveTo>
                  <a:cubicBezTo>
                    <a:pt x="553824" y="529269"/>
                    <a:pt x="557767" y="530839"/>
                    <a:pt x="560533" y="533095"/>
                  </a:cubicBezTo>
                  <a:lnTo>
                    <a:pt x="564071" y="540224"/>
                  </a:lnTo>
                  <a:lnTo>
                    <a:pt x="570365" y="544689"/>
                  </a:lnTo>
                  <a:cubicBezTo>
                    <a:pt x="572163" y="547773"/>
                    <a:pt x="573099" y="551911"/>
                    <a:pt x="572750" y="556375"/>
                  </a:cubicBezTo>
                  <a:cubicBezTo>
                    <a:pt x="572051" y="565302"/>
                    <a:pt x="566470" y="572148"/>
                    <a:pt x="560285" y="571662"/>
                  </a:cubicBezTo>
                  <a:cubicBezTo>
                    <a:pt x="554100" y="571178"/>
                    <a:pt x="549653" y="563548"/>
                    <a:pt x="550352" y="554621"/>
                  </a:cubicBezTo>
                  <a:lnTo>
                    <a:pt x="551916" y="550437"/>
                  </a:lnTo>
                  <a:lnTo>
                    <a:pt x="547606" y="551317"/>
                  </a:lnTo>
                  <a:cubicBezTo>
                    <a:pt x="538678" y="550618"/>
                    <a:pt x="531834" y="545038"/>
                    <a:pt x="532318" y="538853"/>
                  </a:cubicBezTo>
                  <a:cubicBezTo>
                    <a:pt x="532803" y="532668"/>
                    <a:pt x="540432" y="528221"/>
                    <a:pt x="549360" y="528920"/>
                  </a:cubicBezTo>
                  <a:close/>
                  <a:moveTo>
                    <a:pt x="624556" y="526570"/>
                  </a:moveTo>
                  <a:cubicBezTo>
                    <a:pt x="633484" y="527269"/>
                    <a:pt x="640328" y="532849"/>
                    <a:pt x="639843" y="539034"/>
                  </a:cubicBezTo>
                  <a:cubicBezTo>
                    <a:pt x="639359" y="545219"/>
                    <a:pt x="631730" y="549666"/>
                    <a:pt x="622802" y="548967"/>
                  </a:cubicBezTo>
                  <a:cubicBezTo>
                    <a:pt x="613874" y="548268"/>
                    <a:pt x="607030" y="542688"/>
                    <a:pt x="607514" y="536502"/>
                  </a:cubicBezTo>
                  <a:cubicBezTo>
                    <a:pt x="607999" y="530317"/>
                    <a:pt x="615628" y="525871"/>
                    <a:pt x="624556" y="526570"/>
                  </a:cubicBezTo>
                  <a:close/>
                  <a:moveTo>
                    <a:pt x="141723" y="522506"/>
                  </a:moveTo>
                  <a:cubicBezTo>
                    <a:pt x="145235" y="523143"/>
                    <a:pt x="148991" y="525121"/>
                    <a:pt x="152157" y="528286"/>
                  </a:cubicBezTo>
                  <a:cubicBezTo>
                    <a:pt x="158489" y="534618"/>
                    <a:pt x="160066" y="543308"/>
                    <a:pt x="155679" y="547695"/>
                  </a:cubicBezTo>
                  <a:cubicBezTo>
                    <a:pt x="151292" y="552082"/>
                    <a:pt x="142603" y="550504"/>
                    <a:pt x="136271" y="544173"/>
                  </a:cubicBezTo>
                  <a:cubicBezTo>
                    <a:pt x="129939" y="537840"/>
                    <a:pt x="128362" y="529151"/>
                    <a:pt x="132749" y="524764"/>
                  </a:cubicBezTo>
                  <a:cubicBezTo>
                    <a:pt x="134942" y="522571"/>
                    <a:pt x="138211" y="521868"/>
                    <a:pt x="141723" y="522506"/>
                  </a:cubicBezTo>
                  <a:close/>
                  <a:moveTo>
                    <a:pt x="62765" y="522415"/>
                  </a:moveTo>
                  <a:cubicBezTo>
                    <a:pt x="68950" y="522899"/>
                    <a:pt x="73397" y="530529"/>
                    <a:pt x="72698" y="539457"/>
                  </a:cubicBezTo>
                  <a:cubicBezTo>
                    <a:pt x="71999" y="548384"/>
                    <a:pt x="66417" y="555228"/>
                    <a:pt x="60232" y="554744"/>
                  </a:cubicBezTo>
                  <a:cubicBezTo>
                    <a:pt x="54048" y="554260"/>
                    <a:pt x="49600" y="546630"/>
                    <a:pt x="50300" y="537702"/>
                  </a:cubicBezTo>
                  <a:cubicBezTo>
                    <a:pt x="51000" y="528775"/>
                    <a:pt x="56580" y="521931"/>
                    <a:pt x="62765" y="522415"/>
                  </a:cubicBezTo>
                  <a:close/>
                  <a:moveTo>
                    <a:pt x="301214" y="513410"/>
                  </a:moveTo>
                  <a:cubicBezTo>
                    <a:pt x="305678" y="513760"/>
                    <a:pt x="309621" y="515329"/>
                    <a:pt x="312388" y="517585"/>
                  </a:cubicBezTo>
                  <a:lnTo>
                    <a:pt x="315927" y="524716"/>
                  </a:lnTo>
                  <a:lnTo>
                    <a:pt x="322218" y="529179"/>
                  </a:lnTo>
                  <a:cubicBezTo>
                    <a:pt x="324016" y="532263"/>
                    <a:pt x="324953" y="536403"/>
                    <a:pt x="324602" y="540866"/>
                  </a:cubicBezTo>
                  <a:lnTo>
                    <a:pt x="324410" y="541382"/>
                  </a:lnTo>
                  <a:lnTo>
                    <a:pt x="325577" y="543736"/>
                  </a:lnTo>
                  <a:lnTo>
                    <a:pt x="321253" y="549832"/>
                  </a:lnTo>
                  <a:lnTo>
                    <a:pt x="320428" y="552040"/>
                  </a:lnTo>
                  <a:cubicBezTo>
                    <a:pt x="318172" y="554806"/>
                    <a:pt x="315231" y="556396"/>
                    <a:pt x="312138" y="556153"/>
                  </a:cubicBezTo>
                  <a:lnTo>
                    <a:pt x="308612" y="553652"/>
                  </a:lnTo>
                  <a:lnTo>
                    <a:pt x="308536" y="553667"/>
                  </a:lnTo>
                  <a:cubicBezTo>
                    <a:pt x="299609" y="552968"/>
                    <a:pt x="292764" y="547388"/>
                    <a:pt x="293248" y="541203"/>
                  </a:cubicBezTo>
                  <a:lnTo>
                    <a:pt x="297576" y="535103"/>
                  </a:lnTo>
                  <a:lnTo>
                    <a:pt x="288287" y="531631"/>
                  </a:lnTo>
                  <a:cubicBezTo>
                    <a:pt x="285521" y="529376"/>
                    <a:pt x="283931" y="526434"/>
                    <a:pt x="284173" y="523343"/>
                  </a:cubicBezTo>
                  <a:cubicBezTo>
                    <a:pt x="284657" y="517158"/>
                    <a:pt x="292287" y="512710"/>
                    <a:pt x="301214" y="513410"/>
                  </a:cubicBezTo>
                  <a:close/>
                  <a:moveTo>
                    <a:pt x="348212" y="508240"/>
                  </a:moveTo>
                  <a:cubicBezTo>
                    <a:pt x="357139" y="508939"/>
                    <a:pt x="363984" y="514519"/>
                    <a:pt x="363499" y="520704"/>
                  </a:cubicBezTo>
                  <a:cubicBezTo>
                    <a:pt x="363015" y="526889"/>
                    <a:pt x="355385" y="531336"/>
                    <a:pt x="346459" y="530637"/>
                  </a:cubicBezTo>
                  <a:cubicBezTo>
                    <a:pt x="337531" y="529938"/>
                    <a:pt x="330686" y="524357"/>
                    <a:pt x="331170" y="518172"/>
                  </a:cubicBezTo>
                  <a:cubicBezTo>
                    <a:pt x="331655" y="511987"/>
                    <a:pt x="339285" y="507540"/>
                    <a:pt x="348212" y="508240"/>
                  </a:cubicBezTo>
                  <a:close/>
                  <a:moveTo>
                    <a:pt x="1463264" y="507059"/>
                  </a:moveTo>
                  <a:cubicBezTo>
                    <a:pt x="1472191" y="507758"/>
                    <a:pt x="1479036" y="513340"/>
                    <a:pt x="1478551" y="519524"/>
                  </a:cubicBezTo>
                  <a:cubicBezTo>
                    <a:pt x="1478067" y="525709"/>
                    <a:pt x="1470437" y="530157"/>
                    <a:pt x="1461511" y="529457"/>
                  </a:cubicBezTo>
                  <a:cubicBezTo>
                    <a:pt x="1452583" y="528757"/>
                    <a:pt x="1445738" y="523177"/>
                    <a:pt x="1446222" y="516992"/>
                  </a:cubicBezTo>
                  <a:cubicBezTo>
                    <a:pt x="1446707" y="510807"/>
                    <a:pt x="1454337" y="506360"/>
                    <a:pt x="1463264" y="507059"/>
                  </a:cubicBezTo>
                  <a:close/>
                  <a:moveTo>
                    <a:pt x="423408" y="505889"/>
                  </a:moveTo>
                  <a:cubicBezTo>
                    <a:pt x="432335" y="506589"/>
                    <a:pt x="439180" y="512169"/>
                    <a:pt x="438695" y="518354"/>
                  </a:cubicBezTo>
                  <a:cubicBezTo>
                    <a:pt x="438211" y="524539"/>
                    <a:pt x="430581" y="528986"/>
                    <a:pt x="421655" y="528287"/>
                  </a:cubicBezTo>
                  <a:cubicBezTo>
                    <a:pt x="412727" y="527588"/>
                    <a:pt x="405882" y="522007"/>
                    <a:pt x="406366" y="515822"/>
                  </a:cubicBezTo>
                  <a:cubicBezTo>
                    <a:pt x="406851" y="509637"/>
                    <a:pt x="414481" y="505190"/>
                    <a:pt x="423408" y="505889"/>
                  </a:cubicBezTo>
                  <a:close/>
                  <a:moveTo>
                    <a:pt x="1510262" y="501890"/>
                  </a:moveTo>
                  <a:cubicBezTo>
                    <a:pt x="1519189" y="502589"/>
                    <a:pt x="1526034" y="508169"/>
                    <a:pt x="1525549" y="514354"/>
                  </a:cubicBezTo>
                  <a:cubicBezTo>
                    <a:pt x="1525065" y="520539"/>
                    <a:pt x="1517435" y="524986"/>
                    <a:pt x="1508508" y="524287"/>
                  </a:cubicBezTo>
                  <a:cubicBezTo>
                    <a:pt x="1499581" y="523588"/>
                    <a:pt x="1492736" y="518008"/>
                    <a:pt x="1493220" y="511823"/>
                  </a:cubicBezTo>
                  <a:cubicBezTo>
                    <a:pt x="1493705" y="505637"/>
                    <a:pt x="1501334" y="501191"/>
                    <a:pt x="1510262" y="501890"/>
                  </a:cubicBezTo>
                  <a:close/>
                  <a:moveTo>
                    <a:pt x="1585458" y="499540"/>
                  </a:moveTo>
                  <a:cubicBezTo>
                    <a:pt x="1594385" y="500239"/>
                    <a:pt x="1601230" y="505819"/>
                    <a:pt x="1600745" y="512004"/>
                  </a:cubicBezTo>
                  <a:cubicBezTo>
                    <a:pt x="1600261" y="518189"/>
                    <a:pt x="1592631" y="522636"/>
                    <a:pt x="1583704" y="521937"/>
                  </a:cubicBezTo>
                  <a:cubicBezTo>
                    <a:pt x="1574777" y="521238"/>
                    <a:pt x="1567932" y="515658"/>
                    <a:pt x="1568416" y="509472"/>
                  </a:cubicBezTo>
                  <a:cubicBezTo>
                    <a:pt x="1568901" y="503287"/>
                    <a:pt x="1576530" y="498841"/>
                    <a:pt x="1585458" y="499540"/>
                  </a:cubicBezTo>
                  <a:close/>
                  <a:moveTo>
                    <a:pt x="1079165" y="474874"/>
                  </a:moveTo>
                  <a:cubicBezTo>
                    <a:pt x="1088093" y="475573"/>
                    <a:pt x="1094937" y="481153"/>
                    <a:pt x="1094453" y="487338"/>
                  </a:cubicBezTo>
                  <a:cubicBezTo>
                    <a:pt x="1093968" y="493523"/>
                    <a:pt x="1086339" y="497970"/>
                    <a:pt x="1077411" y="497271"/>
                  </a:cubicBezTo>
                  <a:cubicBezTo>
                    <a:pt x="1068483" y="496572"/>
                    <a:pt x="1061639" y="490991"/>
                    <a:pt x="1062124" y="484806"/>
                  </a:cubicBezTo>
                  <a:cubicBezTo>
                    <a:pt x="1062608" y="478621"/>
                    <a:pt x="1070237" y="474174"/>
                    <a:pt x="1079165" y="474874"/>
                  </a:cubicBezTo>
                  <a:close/>
                  <a:moveTo>
                    <a:pt x="760070" y="473556"/>
                  </a:moveTo>
                  <a:cubicBezTo>
                    <a:pt x="763622" y="473207"/>
                    <a:pt x="767775" y="474080"/>
                    <a:pt x="771688" y="476257"/>
                  </a:cubicBezTo>
                  <a:cubicBezTo>
                    <a:pt x="779513" y="480611"/>
                    <a:pt x="783411" y="488536"/>
                    <a:pt x="780394" y="493957"/>
                  </a:cubicBezTo>
                  <a:cubicBezTo>
                    <a:pt x="777378" y="499378"/>
                    <a:pt x="768589" y="500242"/>
                    <a:pt x="760764" y="495888"/>
                  </a:cubicBezTo>
                  <a:cubicBezTo>
                    <a:pt x="752939" y="491534"/>
                    <a:pt x="749041" y="483609"/>
                    <a:pt x="752058" y="478188"/>
                  </a:cubicBezTo>
                  <a:cubicBezTo>
                    <a:pt x="753567" y="475478"/>
                    <a:pt x="756518" y="473906"/>
                    <a:pt x="760070" y="473556"/>
                  </a:cubicBezTo>
                  <a:close/>
                  <a:moveTo>
                    <a:pt x="911588" y="468588"/>
                  </a:moveTo>
                  <a:cubicBezTo>
                    <a:pt x="915101" y="467952"/>
                    <a:pt x="918370" y="468654"/>
                    <a:pt x="920563" y="470847"/>
                  </a:cubicBezTo>
                  <a:cubicBezTo>
                    <a:pt x="924950" y="475234"/>
                    <a:pt x="923373" y="483923"/>
                    <a:pt x="917041" y="490255"/>
                  </a:cubicBezTo>
                  <a:cubicBezTo>
                    <a:pt x="910709" y="496587"/>
                    <a:pt x="902020" y="498165"/>
                    <a:pt x="897633" y="493778"/>
                  </a:cubicBezTo>
                  <a:cubicBezTo>
                    <a:pt x="893246" y="489391"/>
                    <a:pt x="894823" y="480701"/>
                    <a:pt x="901155" y="474369"/>
                  </a:cubicBezTo>
                  <a:cubicBezTo>
                    <a:pt x="904321" y="471203"/>
                    <a:pt x="908077" y="469226"/>
                    <a:pt x="911588" y="468588"/>
                  </a:cubicBezTo>
                  <a:close/>
                  <a:moveTo>
                    <a:pt x="288444" y="454298"/>
                  </a:moveTo>
                  <a:cubicBezTo>
                    <a:pt x="294629" y="454783"/>
                    <a:pt x="299076" y="462412"/>
                    <a:pt x="298376" y="471340"/>
                  </a:cubicBezTo>
                  <a:cubicBezTo>
                    <a:pt x="297677" y="480268"/>
                    <a:pt x="292097" y="487112"/>
                    <a:pt x="285912" y="486627"/>
                  </a:cubicBezTo>
                  <a:cubicBezTo>
                    <a:pt x="279727" y="486143"/>
                    <a:pt x="275280" y="478514"/>
                    <a:pt x="275980" y="469586"/>
                  </a:cubicBezTo>
                  <a:cubicBezTo>
                    <a:pt x="276678" y="460658"/>
                    <a:pt x="282259" y="453814"/>
                    <a:pt x="288444" y="454298"/>
                  </a:cubicBezTo>
                  <a:close/>
                  <a:moveTo>
                    <a:pt x="111735" y="450539"/>
                  </a:moveTo>
                  <a:cubicBezTo>
                    <a:pt x="117920" y="451023"/>
                    <a:pt x="122367" y="458653"/>
                    <a:pt x="121667" y="467581"/>
                  </a:cubicBezTo>
                  <a:cubicBezTo>
                    <a:pt x="120968" y="476508"/>
                    <a:pt x="115388" y="483352"/>
                    <a:pt x="109203" y="482868"/>
                  </a:cubicBezTo>
                  <a:cubicBezTo>
                    <a:pt x="103018" y="482384"/>
                    <a:pt x="98571" y="474754"/>
                    <a:pt x="99270" y="465826"/>
                  </a:cubicBezTo>
                  <a:cubicBezTo>
                    <a:pt x="99969" y="456899"/>
                    <a:pt x="105550" y="450055"/>
                    <a:pt x="111735" y="450539"/>
                  </a:cubicBezTo>
                  <a:close/>
                  <a:moveTo>
                    <a:pt x="1450494" y="447949"/>
                  </a:moveTo>
                  <a:cubicBezTo>
                    <a:pt x="1456679" y="448433"/>
                    <a:pt x="1461126" y="456062"/>
                    <a:pt x="1460427" y="464990"/>
                  </a:cubicBezTo>
                  <a:cubicBezTo>
                    <a:pt x="1459727" y="473918"/>
                    <a:pt x="1454147" y="480762"/>
                    <a:pt x="1447962" y="480278"/>
                  </a:cubicBezTo>
                  <a:cubicBezTo>
                    <a:pt x="1441777" y="479793"/>
                    <a:pt x="1437330" y="472164"/>
                    <a:pt x="1438029" y="463236"/>
                  </a:cubicBezTo>
                  <a:cubicBezTo>
                    <a:pt x="1438728" y="454308"/>
                    <a:pt x="1444309" y="447464"/>
                    <a:pt x="1450494" y="447949"/>
                  </a:cubicBezTo>
                  <a:close/>
                  <a:moveTo>
                    <a:pt x="1273785" y="444189"/>
                  </a:moveTo>
                  <a:cubicBezTo>
                    <a:pt x="1279970" y="444674"/>
                    <a:pt x="1284417" y="452303"/>
                    <a:pt x="1283718" y="461231"/>
                  </a:cubicBezTo>
                  <a:cubicBezTo>
                    <a:pt x="1283019" y="470158"/>
                    <a:pt x="1277438" y="477003"/>
                    <a:pt x="1271253" y="476518"/>
                  </a:cubicBezTo>
                  <a:cubicBezTo>
                    <a:pt x="1265068" y="476033"/>
                    <a:pt x="1260621" y="468403"/>
                    <a:pt x="1261320" y="459477"/>
                  </a:cubicBezTo>
                  <a:cubicBezTo>
                    <a:pt x="1262020" y="450548"/>
                    <a:pt x="1267600" y="443704"/>
                    <a:pt x="1273785" y="444189"/>
                  </a:cubicBezTo>
                  <a:close/>
                  <a:moveTo>
                    <a:pt x="531605" y="443607"/>
                  </a:moveTo>
                  <a:cubicBezTo>
                    <a:pt x="537026" y="446624"/>
                    <a:pt x="537891" y="455412"/>
                    <a:pt x="533537" y="463237"/>
                  </a:cubicBezTo>
                  <a:cubicBezTo>
                    <a:pt x="529182" y="471062"/>
                    <a:pt x="521258" y="474960"/>
                    <a:pt x="515837" y="471944"/>
                  </a:cubicBezTo>
                  <a:cubicBezTo>
                    <a:pt x="510416" y="468927"/>
                    <a:pt x="509551" y="460139"/>
                    <a:pt x="513906" y="452313"/>
                  </a:cubicBezTo>
                  <a:cubicBezTo>
                    <a:pt x="518260" y="444488"/>
                    <a:pt x="526184" y="440591"/>
                    <a:pt x="531605" y="443607"/>
                  </a:cubicBezTo>
                  <a:close/>
                  <a:moveTo>
                    <a:pt x="837049" y="441612"/>
                  </a:moveTo>
                  <a:cubicBezTo>
                    <a:pt x="843234" y="442097"/>
                    <a:pt x="847681" y="449726"/>
                    <a:pt x="846982" y="458653"/>
                  </a:cubicBezTo>
                  <a:cubicBezTo>
                    <a:pt x="846283" y="467581"/>
                    <a:pt x="840702" y="474426"/>
                    <a:pt x="834517" y="473941"/>
                  </a:cubicBezTo>
                  <a:cubicBezTo>
                    <a:pt x="828332" y="473456"/>
                    <a:pt x="823885" y="465826"/>
                    <a:pt x="824584" y="456900"/>
                  </a:cubicBezTo>
                  <a:cubicBezTo>
                    <a:pt x="825284" y="447971"/>
                    <a:pt x="830864" y="441127"/>
                    <a:pt x="837049" y="441612"/>
                  </a:cubicBezTo>
                  <a:close/>
                  <a:moveTo>
                    <a:pt x="664102" y="440293"/>
                  </a:moveTo>
                  <a:cubicBezTo>
                    <a:pt x="667614" y="440930"/>
                    <a:pt x="671369" y="442907"/>
                    <a:pt x="674536" y="446073"/>
                  </a:cubicBezTo>
                  <a:cubicBezTo>
                    <a:pt x="680867" y="452406"/>
                    <a:pt x="682444" y="461095"/>
                    <a:pt x="678057" y="465481"/>
                  </a:cubicBezTo>
                  <a:cubicBezTo>
                    <a:pt x="673670" y="469868"/>
                    <a:pt x="664981" y="468291"/>
                    <a:pt x="658649" y="461959"/>
                  </a:cubicBezTo>
                  <a:cubicBezTo>
                    <a:pt x="652317" y="455627"/>
                    <a:pt x="650740" y="446938"/>
                    <a:pt x="655127" y="442551"/>
                  </a:cubicBezTo>
                  <a:cubicBezTo>
                    <a:pt x="657320" y="440358"/>
                    <a:pt x="660589" y="439655"/>
                    <a:pt x="664102" y="440293"/>
                  </a:cubicBezTo>
                  <a:close/>
                  <a:moveTo>
                    <a:pt x="585144" y="440202"/>
                  </a:moveTo>
                  <a:cubicBezTo>
                    <a:pt x="591329" y="440686"/>
                    <a:pt x="595776" y="448316"/>
                    <a:pt x="595077" y="457243"/>
                  </a:cubicBezTo>
                  <a:cubicBezTo>
                    <a:pt x="594378" y="466171"/>
                    <a:pt x="588797" y="473015"/>
                    <a:pt x="582612" y="472531"/>
                  </a:cubicBezTo>
                  <a:cubicBezTo>
                    <a:pt x="576427" y="472047"/>
                    <a:pt x="571980" y="464417"/>
                    <a:pt x="572679" y="455489"/>
                  </a:cubicBezTo>
                  <a:cubicBezTo>
                    <a:pt x="573379" y="446562"/>
                    <a:pt x="578959" y="439718"/>
                    <a:pt x="585144" y="440202"/>
                  </a:cubicBezTo>
                  <a:close/>
                  <a:moveTo>
                    <a:pt x="240965" y="436774"/>
                  </a:moveTo>
                  <a:cubicBezTo>
                    <a:pt x="249893" y="437473"/>
                    <a:pt x="256737" y="443053"/>
                    <a:pt x="256252" y="449239"/>
                  </a:cubicBezTo>
                  <a:cubicBezTo>
                    <a:pt x="255768" y="455424"/>
                    <a:pt x="248139" y="459871"/>
                    <a:pt x="239211" y="459171"/>
                  </a:cubicBezTo>
                  <a:cubicBezTo>
                    <a:pt x="230283" y="458472"/>
                    <a:pt x="223439" y="452892"/>
                    <a:pt x="223923" y="446707"/>
                  </a:cubicBezTo>
                  <a:cubicBezTo>
                    <a:pt x="224408" y="440522"/>
                    <a:pt x="232037" y="436074"/>
                    <a:pt x="240965" y="436774"/>
                  </a:cubicBezTo>
                  <a:close/>
                  <a:moveTo>
                    <a:pt x="1558745" y="432223"/>
                  </a:moveTo>
                  <a:cubicBezTo>
                    <a:pt x="1564930" y="432707"/>
                    <a:pt x="1569377" y="440336"/>
                    <a:pt x="1568678" y="449264"/>
                  </a:cubicBezTo>
                  <a:cubicBezTo>
                    <a:pt x="1567979" y="458192"/>
                    <a:pt x="1562398" y="465036"/>
                    <a:pt x="1556213" y="464552"/>
                  </a:cubicBezTo>
                  <a:cubicBezTo>
                    <a:pt x="1550028" y="464067"/>
                    <a:pt x="1545581" y="456438"/>
                    <a:pt x="1546281" y="447510"/>
                  </a:cubicBezTo>
                  <a:cubicBezTo>
                    <a:pt x="1546980" y="438582"/>
                    <a:pt x="1552560" y="431738"/>
                    <a:pt x="1558745" y="432223"/>
                  </a:cubicBezTo>
                  <a:close/>
                  <a:moveTo>
                    <a:pt x="73388" y="430489"/>
                  </a:moveTo>
                  <a:cubicBezTo>
                    <a:pt x="76901" y="429851"/>
                    <a:pt x="80170" y="430553"/>
                    <a:pt x="82363" y="432747"/>
                  </a:cubicBezTo>
                  <a:cubicBezTo>
                    <a:pt x="86750" y="437134"/>
                    <a:pt x="85173" y="445823"/>
                    <a:pt x="78841" y="452156"/>
                  </a:cubicBezTo>
                  <a:cubicBezTo>
                    <a:pt x="72508" y="458488"/>
                    <a:pt x="63820" y="460064"/>
                    <a:pt x="59433" y="455677"/>
                  </a:cubicBezTo>
                  <a:lnTo>
                    <a:pt x="61889" y="442143"/>
                  </a:lnTo>
                  <a:lnTo>
                    <a:pt x="64925" y="435178"/>
                  </a:lnTo>
                  <a:close/>
                  <a:moveTo>
                    <a:pt x="1072636" y="423510"/>
                  </a:moveTo>
                  <a:cubicBezTo>
                    <a:pt x="1078822" y="423994"/>
                    <a:pt x="1083268" y="431624"/>
                    <a:pt x="1082568" y="440551"/>
                  </a:cubicBezTo>
                  <a:cubicBezTo>
                    <a:pt x="1081869" y="449479"/>
                    <a:pt x="1076289" y="456323"/>
                    <a:pt x="1070104" y="455839"/>
                  </a:cubicBezTo>
                  <a:cubicBezTo>
                    <a:pt x="1063919" y="455355"/>
                    <a:pt x="1059472" y="447725"/>
                    <a:pt x="1060172" y="438797"/>
                  </a:cubicBezTo>
                  <a:cubicBezTo>
                    <a:pt x="1060871" y="429870"/>
                    <a:pt x="1066451" y="423026"/>
                    <a:pt x="1072636" y="423510"/>
                  </a:cubicBezTo>
                  <a:close/>
                  <a:moveTo>
                    <a:pt x="383995" y="419523"/>
                  </a:moveTo>
                  <a:cubicBezTo>
                    <a:pt x="390180" y="420007"/>
                    <a:pt x="394628" y="427637"/>
                    <a:pt x="393927" y="436564"/>
                  </a:cubicBezTo>
                  <a:cubicBezTo>
                    <a:pt x="393228" y="445492"/>
                    <a:pt x="387648" y="452336"/>
                    <a:pt x="381463" y="451852"/>
                  </a:cubicBezTo>
                  <a:cubicBezTo>
                    <a:pt x="375278" y="451367"/>
                    <a:pt x="370831" y="443738"/>
                    <a:pt x="371531" y="434810"/>
                  </a:cubicBezTo>
                  <a:cubicBezTo>
                    <a:pt x="372229" y="425882"/>
                    <a:pt x="377811" y="419038"/>
                    <a:pt x="383995" y="419523"/>
                  </a:cubicBezTo>
                  <a:close/>
                  <a:moveTo>
                    <a:pt x="698261" y="414820"/>
                  </a:moveTo>
                  <a:cubicBezTo>
                    <a:pt x="704446" y="415306"/>
                    <a:pt x="708893" y="422935"/>
                    <a:pt x="708194" y="431862"/>
                  </a:cubicBezTo>
                  <a:cubicBezTo>
                    <a:pt x="707495" y="440790"/>
                    <a:pt x="701914" y="447635"/>
                    <a:pt x="695729" y="447149"/>
                  </a:cubicBezTo>
                  <a:cubicBezTo>
                    <a:pt x="689544" y="446665"/>
                    <a:pt x="685097" y="439035"/>
                    <a:pt x="685796" y="430108"/>
                  </a:cubicBezTo>
                  <a:cubicBezTo>
                    <a:pt x="686496" y="421180"/>
                    <a:pt x="692076" y="414336"/>
                    <a:pt x="698261" y="414820"/>
                  </a:cubicBezTo>
                  <a:close/>
                  <a:moveTo>
                    <a:pt x="497113" y="394142"/>
                  </a:moveTo>
                  <a:cubicBezTo>
                    <a:pt x="503298" y="394626"/>
                    <a:pt x="507745" y="402256"/>
                    <a:pt x="507045" y="411184"/>
                  </a:cubicBezTo>
                  <a:cubicBezTo>
                    <a:pt x="506346" y="420111"/>
                    <a:pt x="500766" y="426955"/>
                    <a:pt x="494581" y="426471"/>
                  </a:cubicBezTo>
                  <a:cubicBezTo>
                    <a:pt x="488396" y="425987"/>
                    <a:pt x="483949" y="418357"/>
                    <a:pt x="484649" y="409430"/>
                  </a:cubicBezTo>
                  <a:cubicBezTo>
                    <a:pt x="485347" y="400502"/>
                    <a:pt x="490928" y="393658"/>
                    <a:pt x="497113" y="394142"/>
                  </a:cubicBezTo>
                  <a:close/>
                  <a:moveTo>
                    <a:pt x="968017" y="392091"/>
                  </a:moveTo>
                  <a:cubicBezTo>
                    <a:pt x="974202" y="392575"/>
                    <a:pt x="978649" y="400205"/>
                    <a:pt x="977950" y="409132"/>
                  </a:cubicBezTo>
                  <a:cubicBezTo>
                    <a:pt x="977251" y="418060"/>
                    <a:pt x="971670" y="424904"/>
                    <a:pt x="965485" y="424420"/>
                  </a:cubicBezTo>
                  <a:cubicBezTo>
                    <a:pt x="959300" y="423935"/>
                    <a:pt x="954853" y="416306"/>
                    <a:pt x="955553" y="407378"/>
                  </a:cubicBezTo>
                  <a:cubicBezTo>
                    <a:pt x="956252" y="398450"/>
                    <a:pt x="961832" y="391606"/>
                    <a:pt x="968017" y="392091"/>
                  </a:cubicBezTo>
                  <a:close/>
                  <a:moveTo>
                    <a:pt x="847427" y="365122"/>
                  </a:moveTo>
                  <a:cubicBezTo>
                    <a:pt x="852848" y="368138"/>
                    <a:pt x="853713" y="376927"/>
                    <a:pt x="849359" y="384752"/>
                  </a:cubicBezTo>
                  <a:cubicBezTo>
                    <a:pt x="845004" y="392578"/>
                    <a:pt x="837080" y="396475"/>
                    <a:pt x="831659" y="393458"/>
                  </a:cubicBezTo>
                  <a:cubicBezTo>
                    <a:pt x="826238" y="390442"/>
                    <a:pt x="825373" y="381654"/>
                    <a:pt x="829728" y="373829"/>
                  </a:cubicBezTo>
                  <a:cubicBezTo>
                    <a:pt x="834082" y="366003"/>
                    <a:pt x="842006" y="362106"/>
                    <a:pt x="847427" y="365122"/>
                  </a:cubicBezTo>
                  <a:close/>
                  <a:moveTo>
                    <a:pt x="289935" y="364899"/>
                  </a:moveTo>
                  <a:cubicBezTo>
                    <a:pt x="298863" y="365598"/>
                    <a:pt x="305707" y="371179"/>
                    <a:pt x="305223" y="377364"/>
                  </a:cubicBezTo>
                  <a:cubicBezTo>
                    <a:pt x="304738" y="383549"/>
                    <a:pt x="297109" y="387996"/>
                    <a:pt x="288181" y="387296"/>
                  </a:cubicBezTo>
                  <a:cubicBezTo>
                    <a:pt x="279254" y="386597"/>
                    <a:pt x="272409" y="381016"/>
                    <a:pt x="272894" y="374832"/>
                  </a:cubicBezTo>
                  <a:cubicBezTo>
                    <a:pt x="273378" y="368647"/>
                    <a:pt x="281008" y="364199"/>
                    <a:pt x="289935" y="364899"/>
                  </a:cubicBezTo>
                  <a:close/>
                  <a:moveTo>
                    <a:pt x="979923" y="361807"/>
                  </a:moveTo>
                  <a:cubicBezTo>
                    <a:pt x="983436" y="362444"/>
                    <a:pt x="987191" y="364421"/>
                    <a:pt x="990357" y="367587"/>
                  </a:cubicBezTo>
                  <a:cubicBezTo>
                    <a:pt x="996689" y="373920"/>
                    <a:pt x="998266" y="382608"/>
                    <a:pt x="993879" y="386995"/>
                  </a:cubicBezTo>
                  <a:cubicBezTo>
                    <a:pt x="989492" y="391382"/>
                    <a:pt x="980803" y="389805"/>
                    <a:pt x="974471" y="383473"/>
                  </a:cubicBezTo>
                  <a:cubicBezTo>
                    <a:pt x="968139" y="377141"/>
                    <a:pt x="966562" y="368452"/>
                    <a:pt x="970949" y="364065"/>
                  </a:cubicBezTo>
                  <a:cubicBezTo>
                    <a:pt x="973142" y="361872"/>
                    <a:pt x="976411" y="361170"/>
                    <a:pt x="979923" y="361807"/>
                  </a:cubicBezTo>
                  <a:close/>
                  <a:moveTo>
                    <a:pt x="122357" y="358614"/>
                  </a:moveTo>
                  <a:cubicBezTo>
                    <a:pt x="125870" y="357976"/>
                    <a:pt x="129139" y="358678"/>
                    <a:pt x="131331" y="360872"/>
                  </a:cubicBezTo>
                  <a:cubicBezTo>
                    <a:pt x="135719" y="365259"/>
                    <a:pt x="134142" y="373948"/>
                    <a:pt x="127810" y="380281"/>
                  </a:cubicBezTo>
                  <a:cubicBezTo>
                    <a:pt x="121478" y="386613"/>
                    <a:pt x="112789" y="388189"/>
                    <a:pt x="108402" y="383802"/>
                  </a:cubicBezTo>
                  <a:lnTo>
                    <a:pt x="111236" y="368185"/>
                  </a:lnTo>
                  <a:lnTo>
                    <a:pt x="115267" y="362542"/>
                  </a:lnTo>
                  <a:close/>
                  <a:moveTo>
                    <a:pt x="1451986" y="358548"/>
                  </a:moveTo>
                  <a:cubicBezTo>
                    <a:pt x="1460912" y="359247"/>
                    <a:pt x="1467757" y="364829"/>
                    <a:pt x="1467273" y="371013"/>
                  </a:cubicBezTo>
                  <a:cubicBezTo>
                    <a:pt x="1466788" y="377198"/>
                    <a:pt x="1459158" y="381646"/>
                    <a:pt x="1450231" y="380946"/>
                  </a:cubicBezTo>
                  <a:cubicBezTo>
                    <a:pt x="1441304" y="380246"/>
                    <a:pt x="1434459" y="374666"/>
                    <a:pt x="1434944" y="368481"/>
                  </a:cubicBezTo>
                  <a:cubicBezTo>
                    <a:pt x="1435428" y="362296"/>
                    <a:pt x="1443058" y="357849"/>
                    <a:pt x="1451986" y="358548"/>
                  </a:cubicBezTo>
                  <a:close/>
                  <a:moveTo>
                    <a:pt x="1132889" y="357230"/>
                  </a:moveTo>
                  <a:cubicBezTo>
                    <a:pt x="1136441" y="356881"/>
                    <a:pt x="1140595" y="357753"/>
                    <a:pt x="1144507" y="359930"/>
                  </a:cubicBezTo>
                  <a:lnTo>
                    <a:pt x="1149404" y="364847"/>
                  </a:lnTo>
                  <a:lnTo>
                    <a:pt x="1152871" y="363126"/>
                  </a:lnTo>
                  <a:cubicBezTo>
                    <a:pt x="1159056" y="363611"/>
                    <a:pt x="1163503" y="371240"/>
                    <a:pt x="1162804" y="380168"/>
                  </a:cubicBezTo>
                  <a:cubicBezTo>
                    <a:pt x="1162105" y="389095"/>
                    <a:pt x="1156524" y="395940"/>
                    <a:pt x="1150339" y="395455"/>
                  </a:cubicBezTo>
                  <a:cubicBezTo>
                    <a:pt x="1147247" y="395213"/>
                    <a:pt x="1144589" y="393184"/>
                    <a:pt x="1142791" y="390100"/>
                  </a:cubicBezTo>
                  <a:lnTo>
                    <a:pt x="1140992" y="381284"/>
                  </a:lnTo>
                  <a:lnTo>
                    <a:pt x="1133583" y="379561"/>
                  </a:lnTo>
                  <a:cubicBezTo>
                    <a:pt x="1125758" y="375207"/>
                    <a:pt x="1121860" y="367284"/>
                    <a:pt x="1124877" y="361863"/>
                  </a:cubicBezTo>
                  <a:cubicBezTo>
                    <a:pt x="1126385" y="359152"/>
                    <a:pt x="1129336" y="357581"/>
                    <a:pt x="1132889" y="357230"/>
                  </a:cubicBezTo>
                  <a:close/>
                  <a:moveTo>
                    <a:pt x="1200080" y="357139"/>
                  </a:moveTo>
                  <a:cubicBezTo>
                    <a:pt x="1209007" y="357838"/>
                    <a:pt x="1215852" y="363418"/>
                    <a:pt x="1215367" y="369603"/>
                  </a:cubicBezTo>
                  <a:cubicBezTo>
                    <a:pt x="1214883" y="375788"/>
                    <a:pt x="1207253" y="380235"/>
                    <a:pt x="1198327" y="379536"/>
                  </a:cubicBezTo>
                  <a:cubicBezTo>
                    <a:pt x="1189399" y="378837"/>
                    <a:pt x="1182554" y="373257"/>
                    <a:pt x="1183038" y="367072"/>
                  </a:cubicBezTo>
                  <a:cubicBezTo>
                    <a:pt x="1183523" y="360887"/>
                    <a:pt x="1191153" y="356440"/>
                    <a:pt x="1200080" y="357139"/>
                  </a:cubicBezTo>
                  <a:close/>
                  <a:moveTo>
                    <a:pt x="763344" y="354561"/>
                  </a:moveTo>
                  <a:cubicBezTo>
                    <a:pt x="772271" y="355260"/>
                    <a:pt x="779117" y="360840"/>
                    <a:pt x="778631" y="367025"/>
                  </a:cubicBezTo>
                  <a:lnTo>
                    <a:pt x="774738" y="372514"/>
                  </a:lnTo>
                  <a:lnTo>
                    <a:pt x="776127" y="375311"/>
                  </a:lnTo>
                  <a:cubicBezTo>
                    <a:pt x="775642" y="381496"/>
                    <a:pt x="768013" y="385943"/>
                    <a:pt x="759085" y="385244"/>
                  </a:cubicBezTo>
                  <a:cubicBezTo>
                    <a:pt x="750157" y="384545"/>
                    <a:pt x="743313" y="378964"/>
                    <a:pt x="743798" y="372779"/>
                  </a:cubicBezTo>
                  <a:lnTo>
                    <a:pt x="747691" y="367291"/>
                  </a:lnTo>
                  <a:lnTo>
                    <a:pt x="746302" y="364494"/>
                  </a:lnTo>
                  <a:cubicBezTo>
                    <a:pt x="746788" y="358309"/>
                    <a:pt x="754417" y="353862"/>
                    <a:pt x="763344" y="354561"/>
                  </a:cubicBezTo>
                  <a:close/>
                  <a:moveTo>
                    <a:pt x="444248" y="353244"/>
                  </a:moveTo>
                  <a:cubicBezTo>
                    <a:pt x="447801" y="352894"/>
                    <a:pt x="451953" y="353767"/>
                    <a:pt x="455866" y="355944"/>
                  </a:cubicBezTo>
                  <a:cubicBezTo>
                    <a:pt x="463691" y="360298"/>
                    <a:pt x="467589" y="368222"/>
                    <a:pt x="464572" y="373643"/>
                  </a:cubicBezTo>
                  <a:cubicBezTo>
                    <a:pt x="461555" y="379065"/>
                    <a:pt x="452767" y="379929"/>
                    <a:pt x="444942" y="375575"/>
                  </a:cubicBezTo>
                  <a:cubicBezTo>
                    <a:pt x="437117" y="371221"/>
                    <a:pt x="433219" y="363296"/>
                    <a:pt x="436236" y="357875"/>
                  </a:cubicBezTo>
                  <a:cubicBezTo>
                    <a:pt x="437745" y="355165"/>
                    <a:pt x="440695" y="353593"/>
                    <a:pt x="444248" y="353244"/>
                  </a:cubicBezTo>
                  <a:close/>
                  <a:moveTo>
                    <a:pt x="1284408" y="352264"/>
                  </a:moveTo>
                  <a:cubicBezTo>
                    <a:pt x="1287919" y="351626"/>
                    <a:pt x="1291188" y="352329"/>
                    <a:pt x="1293382" y="354523"/>
                  </a:cubicBezTo>
                  <a:cubicBezTo>
                    <a:pt x="1297769" y="358909"/>
                    <a:pt x="1296192" y="367598"/>
                    <a:pt x="1289860" y="373930"/>
                  </a:cubicBezTo>
                  <a:cubicBezTo>
                    <a:pt x="1283528" y="380262"/>
                    <a:pt x="1274839" y="381839"/>
                    <a:pt x="1270452" y="377452"/>
                  </a:cubicBezTo>
                  <a:cubicBezTo>
                    <a:pt x="1266066" y="373065"/>
                    <a:pt x="1267642" y="364377"/>
                    <a:pt x="1273974" y="358044"/>
                  </a:cubicBezTo>
                  <a:cubicBezTo>
                    <a:pt x="1277140" y="354879"/>
                    <a:pt x="1280895" y="352901"/>
                    <a:pt x="1284408" y="352264"/>
                  </a:cubicBezTo>
                  <a:close/>
                  <a:moveTo>
                    <a:pt x="595767" y="348276"/>
                  </a:moveTo>
                  <a:cubicBezTo>
                    <a:pt x="599278" y="347638"/>
                    <a:pt x="602547" y="348340"/>
                    <a:pt x="604741" y="350534"/>
                  </a:cubicBezTo>
                  <a:cubicBezTo>
                    <a:pt x="609128" y="354921"/>
                    <a:pt x="607552" y="363610"/>
                    <a:pt x="601219" y="369942"/>
                  </a:cubicBezTo>
                  <a:lnTo>
                    <a:pt x="599178" y="371073"/>
                  </a:lnTo>
                  <a:lnTo>
                    <a:pt x="599417" y="371553"/>
                  </a:lnTo>
                  <a:cubicBezTo>
                    <a:pt x="598932" y="377737"/>
                    <a:pt x="591303" y="382185"/>
                    <a:pt x="582375" y="381485"/>
                  </a:cubicBezTo>
                  <a:cubicBezTo>
                    <a:pt x="573447" y="380785"/>
                    <a:pt x="566603" y="375205"/>
                    <a:pt x="567088" y="369020"/>
                  </a:cubicBezTo>
                  <a:cubicBezTo>
                    <a:pt x="567572" y="362835"/>
                    <a:pt x="575202" y="358388"/>
                    <a:pt x="584129" y="359087"/>
                  </a:cubicBezTo>
                  <a:lnTo>
                    <a:pt x="584402" y="359190"/>
                  </a:lnTo>
                  <a:lnTo>
                    <a:pt x="585333" y="354057"/>
                  </a:lnTo>
                  <a:cubicBezTo>
                    <a:pt x="588500" y="350890"/>
                    <a:pt x="592254" y="348913"/>
                    <a:pt x="595767" y="348276"/>
                  </a:cubicBezTo>
                  <a:close/>
                  <a:moveTo>
                    <a:pt x="382981" y="338408"/>
                  </a:moveTo>
                  <a:cubicBezTo>
                    <a:pt x="391908" y="339107"/>
                    <a:pt x="398753" y="344687"/>
                    <a:pt x="398268" y="350872"/>
                  </a:cubicBezTo>
                  <a:cubicBezTo>
                    <a:pt x="397784" y="357058"/>
                    <a:pt x="390154" y="361504"/>
                    <a:pt x="381227" y="360805"/>
                  </a:cubicBezTo>
                  <a:cubicBezTo>
                    <a:pt x="372300" y="360106"/>
                    <a:pt x="365455" y="354526"/>
                    <a:pt x="365939" y="348341"/>
                  </a:cubicBezTo>
                  <a:cubicBezTo>
                    <a:pt x="366424" y="342156"/>
                    <a:pt x="374053" y="337709"/>
                    <a:pt x="382981" y="338408"/>
                  </a:cubicBezTo>
                  <a:close/>
                  <a:moveTo>
                    <a:pt x="998931" y="336460"/>
                  </a:moveTo>
                  <a:cubicBezTo>
                    <a:pt x="1007859" y="337159"/>
                    <a:pt x="1014703" y="342739"/>
                    <a:pt x="1014219" y="348924"/>
                  </a:cubicBezTo>
                  <a:cubicBezTo>
                    <a:pt x="1013734" y="355109"/>
                    <a:pt x="1006105" y="359556"/>
                    <a:pt x="997177" y="358857"/>
                  </a:cubicBezTo>
                  <a:cubicBezTo>
                    <a:pt x="988249" y="358158"/>
                    <a:pt x="981405" y="352577"/>
                    <a:pt x="981890" y="346392"/>
                  </a:cubicBezTo>
                  <a:cubicBezTo>
                    <a:pt x="982374" y="340207"/>
                    <a:pt x="990003" y="335760"/>
                    <a:pt x="998931" y="336460"/>
                  </a:cubicBezTo>
                  <a:close/>
                  <a:moveTo>
                    <a:pt x="876461" y="329180"/>
                  </a:moveTo>
                  <a:cubicBezTo>
                    <a:pt x="885388" y="329879"/>
                    <a:pt x="892233" y="335460"/>
                    <a:pt x="891748" y="341645"/>
                  </a:cubicBezTo>
                  <a:cubicBezTo>
                    <a:pt x="891264" y="347830"/>
                    <a:pt x="883634" y="352277"/>
                    <a:pt x="874708" y="351578"/>
                  </a:cubicBezTo>
                  <a:cubicBezTo>
                    <a:pt x="865780" y="350878"/>
                    <a:pt x="858935" y="345298"/>
                    <a:pt x="859419" y="339113"/>
                  </a:cubicBezTo>
                  <a:cubicBezTo>
                    <a:pt x="859904" y="332928"/>
                    <a:pt x="867534" y="328481"/>
                    <a:pt x="876461" y="329180"/>
                  </a:cubicBezTo>
                  <a:close/>
                  <a:moveTo>
                    <a:pt x="557366" y="327862"/>
                  </a:moveTo>
                  <a:cubicBezTo>
                    <a:pt x="560918" y="327513"/>
                    <a:pt x="565071" y="328385"/>
                    <a:pt x="568984" y="330562"/>
                  </a:cubicBezTo>
                  <a:cubicBezTo>
                    <a:pt x="576809" y="334917"/>
                    <a:pt x="580707" y="342841"/>
                    <a:pt x="577690" y="348262"/>
                  </a:cubicBezTo>
                  <a:cubicBezTo>
                    <a:pt x="574673" y="353683"/>
                    <a:pt x="565885" y="354549"/>
                    <a:pt x="558060" y="350193"/>
                  </a:cubicBezTo>
                  <a:cubicBezTo>
                    <a:pt x="550235" y="345839"/>
                    <a:pt x="546337" y="337916"/>
                    <a:pt x="549354" y="332495"/>
                  </a:cubicBezTo>
                  <a:cubicBezTo>
                    <a:pt x="550863" y="329784"/>
                    <a:pt x="553813" y="328212"/>
                    <a:pt x="557366" y="327862"/>
                  </a:cubicBezTo>
                  <a:close/>
                  <a:moveTo>
                    <a:pt x="624556" y="327771"/>
                  </a:moveTo>
                  <a:cubicBezTo>
                    <a:pt x="633483" y="328470"/>
                    <a:pt x="640329" y="334050"/>
                    <a:pt x="639843" y="340235"/>
                  </a:cubicBezTo>
                  <a:cubicBezTo>
                    <a:pt x="639359" y="346421"/>
                    <a:pt x="631729" y="350867"/>
                    <a:pt x="622802" y="350168"/>
                  </a:cubicBezTo>
                  <a:cubicBezTo>
                    <a:pt x="613875" y="349469"/>
                    <a:pt x="607030" y="343889"/>
                    <a:pt x="607514" y="337704"/>
                  </a:cubicBezTo>
                  <a:cubicBezTo>
                    <a:pt x="608000" y="331519"/>
                    <a:pt x="615629" y="327072"/>
                    <a:pt x="624556" y="327771"/>
                  </a:cubicBezTo>
                  <a:close/>
                  <a:moveTo>
                    <a:pt x="1028270" y="325812"/>
                  </a:moveTo>
                  <a:cubicBezTo>
                    <a:pt x="1031822" y="325462"/>
                    <a:pt x="1035976" y="326335"/>
                    <a:pt x="1039888" y="328512"/>
                  </a:cubicBezTo>
                  <a:cubicBezTo>
                    <a:pt x="1047713" y="332866"/>
                    <a:pt x="1051611" y="340790"/>
                    <a:pt x="1048594" y="346211"/>
                  </a:cubicBezTo>
                  <a:cubicBezTo>
                    <a:pt x="1045578" y="351633"/>
                    <a:pt x="1036790" y="352497"/>
                    <a:pt x="1028964" y="348143"/>
                  </a:cubicBezTo>
                  <a:cubicBezTo>
                    <a:pt x="1021139" y="343789"/>
                    <a:pt x="1017241" y="335864"/>
                    <a:pt x="1020258" y="330443"/>
                  </a:cubicBezTo>
                  <a:cubicBezTo>
                    <a:pt x="1021766" y="327733"/>
                    <a:pt x="1024718" y="326161"/>
                    <a:pt x="1028270" y="325812"/>
                  </a:cubicBezTo>
                  <a:close/>
                  <a:moveTo>
                    <a:pt x="1095460" y="325719"/>
                  </a:moveTo>
                  <a:cubicBezTo>
                    <a:pt x="1104388" y="326419"/>
                    <a:pt x="1111232" y="331999"/>
                    <a:pt x="1110748" y="338184"/>
                  </a:cubicBezTo>
                  <a:cubicBezTo>
                    <a:pt x="1110263" y="344369"/>
                    <a:pt x="1102634" y="348816"/>
                    <a:pt x="1093706" y="348117"/>
                  </a:cubicBezTo>
                  <a:cubicBezTo>
                    <a:pt x="1084779" y="347418"/>
                    <a:pt x="1077934" y="341837"/>
                    <a:pt x="1078419" y="335652"/>
                  </a:cubicBezTo>
                  <a:cubicBezTo>
                    <a:pt x="1078903" y="329467"/>
                    <a:pt x="1086533" y="325020"/>
                    <a:pt x="1095460" y="325719"/>
                  </a:cubicBezTo>
                  <a:close/>
                  <a:moveTo>
                    <a:pt x="314671" y="325026"/>
                  </a:moveTo>
                  <a:cubicBezTo>
                    <a:pt x="320856" y="325510"/>
                    <a:pt x="325303" y="333139"/>
                    <a:pt x="324604" y="342067"/>
                  </a:cubicBezTo>
                  <a:cubicBezTo>
                    <a:pt x="323905" y="350995"/>
                    <a:pt x="318324" y="357839"/>
                    <a:pt x="312139" y="357355"/>
                  </a:cubicBezTo>
                  <a:cubicBezTo>
                    <a:pt x="305954" y="356870"/>
                    <a:pt x="301507" y="349241"/>
                    <a:pt x="302206" y="340313"/>
                  </a:cubicBezTo>
                  <a:cubicBezTo>
                    <a:pt x="302906" y="331385"/>
                    <a:pt x="308486" y="324541"/>
                    <a:pt x="314671" y="325026"/>
                  </a:cubicBezTo>
                  <a:close/>
                  <a:moveTo>
                    <a:pt x="142644" y="324216"/>
                  </a:moveTo>
                  <a:lnTo>
                    <a:pt x="152156" y="329487"/>
                  </a:lnTo>
                  <a:cubicBezTo>
                    <a:pt x="158489" y="335819"/>
                    <a:pt x="160066" y="344509"/>
                    <a:pt x="155679" y="348895"/>
                  </a:cubicBezTo>
                  <a:cubicBezTo>
                    <a:pt x="151292" y="353283"/>
                    <a:pt x="142604" y="351705"/>
                    <a:pt x="136271" y="345374"/>
                  </a:cubicBezTo>
                  <a:lnTo>
                    <a:pt x="134500" y="335617"/>
                  </a:lnTo>
                  <a:close/>
                  <a:moveTo>
                    <a:pt x="1170656" y="323369"/>
                  </a:moveTo>
                  <a:cubicBezTo>
                    <a:pt x="1179584" y="324069"/>
                    <a:pt x="1186428" y="329649"/>
                    <a:pt x="1185944" y="335834"/>
                  </a:cubicBezTo>
                  <a:cubicBezTo>
                    <a:pt x="1185459" y="342019"/>
                    <a:pt x="1177830" y="346466"/>
                    <a:pt x="1168902" y="345767"/>
                  </a:cubicBezTo>
                  <a:cubicBezTo>
                    <a:pt x="1159975" y="345068"/>
                    <a:pt x="1153130" y="339487"/>
                    <a:pt x="1153615" y="333302"/>
                  </a:cubicBezTo>
                  <a:cubicBezTo>
                    <a:pt x="1154099" y="327117"/>
                    <a:pt x="1161729" y="322670"/>
                    <a:pt x="1170656" y="323369"/>
                  </a:cubicBezTo>
                  <a:close/>
                  <a:moveTo>
                    <a:pt x="708885" y="322895"/>
                  </a:moveTo>
                  <a:cubicBezTo>
                    <a:pt x="712396" y="322258"/>
                    <a:pt x="715665" y="322961"/>
                    <a:pt x="717859" y="325155"/>
                  </a:cubicBezTo>
                  <a:cubicBezTo>
                    <a:pt x="722246" y="329541"/>
                    <a:pt x="720669" y="338230"/>
                    <a:pt x="714337" y="344562"/>
                  </a:cubicBezTo>
                  <a:cubicBezTo>
                    <a:pt x="708005" y="350894"/>
                    <a:pt x="699316" y="352471"/>
                    <a:pt x="694929" y="348084"/>
                  </a:cubicBezTo>
                  <a:cubicBezTo>
                    <a:pt x="690542" y="343697"/>
                    <a:pt x="692119" y="335008"/>
                    <a:pt x="698451" y="328676"/>
                  </a:cubicBezTo>
                  <a:cubicBezTo>
                    <a:pt x="701617" y="325511"/>
                    <a:pt x="705372" y="323533"/>
                    <a:pt x="708885" y="322895"/>
                  </a:cubicBezTo>
                  <a:close/>
                  <a:moveTo>
                    <a:pt x="376410" y="312262"/>
                  </a:moveTo>
                  <a:cubicBezTo>
                    <a:pt x="385338" y="312961"/>
                    <a:pt x="392182" y="318542"/>
                    <a:pt x="391698" y="324727"/>
                  </a:cubicBezTo>
                  <a:cubicBezTo>
                    <a:pt x="391213" y="330912"/>
                    <a:pt x="383584" y="335359"/>
                    <a:pt x="374656" y="334659"/>
                  </a:cubicBezTo>
                  <a:cubicBezTo>
                    <a:pt x="365728" y="333960"/>
                    <a:pt x="358884" y="328379"/>
                    <a:pt x="359369" y="322194"/>
                  </a:cubicBezTo>
                  <a:cubicBezTo>
                    <a:pt x="359853" y="316010"/>
                    <a:pt x="367482" y="311562"/>
                    <a:pt x="376410" y="312262"/>
                  </a:cubicBezTo>
                  <a:close/>
                  <a:moveTo>
                    <a:pt x="847314" y="310210"/>
                  </a:moveTo>
                  <a:cubicBezTo>
                    <a:pt x="856241" y="310909"/>
                    <a:pt x="863086" y="316489"/>
                    <a:pt x="862601" y="322674"/>
                  </a:cubicBezTo>
                  <a:cubicBezTo>
                    <a:pt x="862117" y="328859"/>
                    <a:pt x="854487" y="333306"/>
                    <a:pt x="845560" y="332607"/>
                  </a:cubicBezTo>
                  <a:cubicBezTo>
                    <a:pt x="836632" y="331908"/>
                    <a:pt x="829788" y="326327"/>
                    <a:pt x="830272" y="320142"/>
                  </a:cubicBezTo>
                  <a:cubicBezTo>
                    <a:pt x="830757" y="313957"/>
                    <a:pt x="838386" y="309510"/>
                    <a:pt x="847314" y="310210"/>
                  </a:cubicBezTo>
                  <a:close/>
                  <a:moveTo>
                    <a:pt x="423408" y="307092"/>
                  </a:moveTo>
                  <a:cubicBezTo>
                    <a:pt x="432336" y="307791"/>
                    <a:pt x="439180" y="313371"/>
                    <a:pt x="438696" y="319556"/>
                  </a:cubicBezTo>
                  <a:cubicBezTo>
                    <a:pt x="438211" y="325741"/>
                    <a:pt x="430582" y="330188"/>
                    <a:pt x="421654" y="329489"/>
                  </a:cubicBezTo>
                  <a:cubicBezTo>
                    <a:pt x="412726" y="328790"/>
                    <a:pt x="405882" y="323210"/>
                    <a:pt x="406367" y="317024"/>
                  </a:cubicBezTo>
                  <a:cubicBezTo>
                    <a:pt x="406851" y="310839"/>
                    <a:pt x="414481" y="306392"/>
                    <a:pt x="423408" y="307092"/>
                  </a:cubicBezTo>
                  <a:close/>
                  <a:moveTo>
                    <a:pt x="894312" y="305039"/>
                  </a:moveTo>
                  <a:cubicBezTo>
                    <a:pt x="903240" y="305738"/>
                    <a:pt x="910084" y="311319"/>
                    <a:pt x="909599" y="317504"/>
                  </a:cubicBezTo>
                  <a:cubicBezTo>
                    <a:pt x="909115" y="323689"/>
                    <a:pt x="901486" y="328136"/>
                    <a:pt x="892558" y="327437"/>
                  </a:cubicBezTo>
                  <a:cubicBezTo>
                    <a:pt x="883630" y="326737"/>
                    <a:pt x="876786" y="321157"/>
                    <a:pt x="877270" y="314972"/>
                  </a:cubicBezTo>
                  <a:cubicBezTo>
                    <a:pt x="877755" y="308787"/>
                    <a:pt x="885384" y="304340"/>
                    <a:pt x="894312" y="305039"/>
                  </a:cubicBezTo>
                  <a:close/>
                  <a:moveTo>
                    <a:pt x="969508" y="302689"/>
                  </a:moveTo>
                  <a:cubicBezTo>
                    <a:pt x="978436" y="303388"/>
                    <a:pt x="985280" y="308969"/>
                    <a:pt x="984795" y="315154"/>
                  </a:cubicBezTo>
                  <a:cubicBezTo>
                    <a:pt x="984311" y="321339"/>
                    <a:pt x="976682" y="325786"/>
                    <a:pt x="967754" y="325087"/>
                  </a:cubicBezTo>
                  <a:cubicBezTo>
                    <a:pt x="958826" y="324387"/>
                    <a:pt x="951982" y="318807"/>
                    <a:pt x="952466" y="312622"/>
                  </a:cubicBezTo>
                  <a:cubicBezTo>
                    <a:pt x="952951" y="306437"/>
                    <a:pt x="960580" y="301990"/>
                    <a:pt x="969508" y="302689"/>
                  </a:cubicBezTo>
                  <a:close/>
                  <a:moveTo>
                    <a:pt x="175261" y="291583"/>
                  </a:moveTo>
                  <a:cubicBezTo>
                    <a:pt x="184188" y="292282"/>
                    <a:pt x="191033" y="297862"/>
                    <a:pt x="190548" y="304047"/>
                  </a:cubicBezTo>
                  <a:cubicBezTo>
                    <a:pt x="190064" y="310232"/>
                    <a:pt x="182434" y="314679"/>
                    <a:pt x="173507" y="313980"/>
                  </a:cubicBezTo>
                  <a:cubicBezTo>
                    <a:pt x="169043" y="313631"/>
                    <a:pt x="165100" y="312061"/>
                    <a:pt x="162333" y="309805"/>
                  </a:cubicBezTo>
                  <a:lnTo>
                    <a:pt x="160033" y="305171"/>
                  </a:lnTo>
                  <a:lnTo>
                    <a:pt x="173624" y="291917"/>
                  </a:lnTo>
                  <a:close/>
                  <a:moveTo>
                    <a:pt x="1337311" y="285233"/>
                  </a:moveTo>
                  <a:cubicBezTo>
                    <a:pt x="1346238" y="285932"/>
                    <a:pt x="1353083" y="291512"/>
                    <a:pt x="1352598" y="297698"/>
                  </a:cubicBezTo>
                  <a:cubicBezTo>
                    <a:pt x="1352114" y="303883"/>
                    <a:pt x="1344484" y="308329"/>
                    <a:pt x="1335557" y="307630"/>
                  </a:cubicBezTo>
                  <a:cubicBezTo>
                    <a:pt x="1326630" y="306931"/>
                    <a:pt x="1319785" y="301351"/>
                    <a:pt x="1320269" y="295166"/>
                  </a:cubicBezTo>
                  <a:cubicBezTo>
                    <a:pt x="1320754" y="288981"/>
                    <a:pt x="1328383" y="284534"/>
                    <a:pt x="1337311" y="285233"/>
                  </a:cubicBezTo>
                  <a:close/>
                  <a:moveTo>
                    <a:pt x="202280" y="263968"/>
                  </a:moveTo>
                  <a:lnTo>
                    <a:pt x="204649" y="277020"/>
                  </a:lnTo>
                  <a:cubicBezTo>
                    <a:pt x="202456" y="279214"/>
                    <a:pt x="199187" y="279916"/>
                    <a:pt x="195674" y="279279"/>
                  </a:cubicBezTo>
                  <a:lnTo>
                    <a:pt x="189875" y="276066"/>
                  </a:lnTo>
                  <a:close/>
                  <a:moveTo>
                    <a:pt x="363640" y="253151"/>
                  </a:moveTo>
                  <a:cubicBezTo>
                    <a:pt x="369825" y="253635"/>
                    <a:pt x="374272" y="261264"/>
                    <a:pt x="373572" y="270192"/>
                  </a:cubicBezTo>
                  <a:cubicBezTo>
                    <a:pt x="372874" y="279120"/>
                    <a:pt x="367293" y="285964"/>
                    <a:pt x="361108" y="285480"/>
                  </a:cubicBezTo>
                  <a:cubicBezTo>
                    <a:pt x="354923" y="284995"/>
                    <a:pt x="350476" y="277366"/>
                    <a:pt x="351176" y="268438"/>
                  </a:cubicBezTo>
                  <a:cubicBezTo>
                    <a:pt x="351875" y="259510"/>
                    <a:pt x="357455" y="252666"/>
                    <a:pt x="363640" y="253151"/>
                  </a:cubicBezTo>
                  <a:close/>
                  <a:moveTo>
                    <a:pt x="1220246" y="248797"/>
                  </a:moveTo>
                  <a:cubicBezTo>
                    <a:pt x="1225667" y="251813"/>
                    <a:pt x="1226532" y="260601"/>
                    <a:pt x="1222177" y="268426"/>
                  </a:cubicBezTo>
                  <a:cubicBezTo>
                    <a:pt x="1217823" y="276251"/>
                    <a:pt x="1209899" y="280149"/>
                    <a:pt x="1204478" y="277132"/>
                  </a:cubicBezTo>
                  <a:cubicBezTo>
                    <a:pt x="1199057" y="274115"/>
                    <a:pt x="1198192" y="265327"/>
                    <a:pt x="1202546" y="257502"/>
                  </a:cubicBezTo>
                  <a:cubicBezTo>
                    <a:pt x="1206901" y="249677"/>
                    <a:pt x="1214825" y="245779"/>
                    <a:pt x="1220246" y="248797"/>
                  </a:cubicBezTo>
                  <a:close/>
                  <a:moveTo>
                    <a:pt x="1352744" y="245481"/>
                  </a:moveTo>
                  <a:cubicBezTo>
                    <a:pt x="1356255" y="246119"/>
                    <a:pt x="1360011" y="248096"/>
                    <a:pt x="1363177" y="251262"/>
                  </a:cubicBezTo>
                  <a:cubicBezTo>
                    <a:pt x="1369509" y="257594"/>
                    <a:pt x="1371086" y="266283"/>
                    <a:pt x="1366699" y="270670"/>
                  </a:cubicBezTo>
                  <a:cubicBezTo>
                    <a:pt x="1362313" y="275057"/>
                    <a:pt x="1353623" y="273481"/>
                    <a:pt x="1347291" y="267148"/>
                  </a:cubicBezTo>
                  <a:cubicBezTo>
                    <a:pt x="1340959" y="260816"/>
                    <a:pt x="1339382" y="252127"/>
                    <a:pt x="1343769" y="247741"/>
                  </a:cubicBezTo>
                  <a:cubicBezTo>
                    <a:pt x="1345963" y="245547"/>
                    <a:pt x="1349232" y="244844"/>
                    <a:pt x="1352744" y="245481"/>
                  </a:cubicBezTo>
                  <a:close/>
                  <a:moveTo>
                    <a:pt x="1273785" y="245390"/>
                  </a:moveTo>
                  <a:cubicBezTo>
                    <a:pt x="1279970" y="245876"/>
                    <a:pt x="1284417" y="253505"/>
                    <a:pt x="1283717" y="262432"/>
                  </a:cubicBezTo>
                  <a:cubicBezTo>
                    <a:pt x="1283018" y="271360"/>
                    <a:pt x="1277438" y="278205"/>
                    <a:pt x="1271253" y="277719"/>
                  </a:cubicBezTo>
                  <a:cubicBezTo>
                    <a:pt x="1265068" y="277235"/>
                    <a:pt x="1260621" y="269605"/>
                    <a:pt x="1261321" y="260678"/>
                  </a:cubicBezTo>
                  <a:cubicBezTo>
                    <a:pt x="1262019" y="251750"/>
                    <a:pt x="1267601" y="244906"/>
                    <a:pt x="1273785" y="245390"/>
                  </a:cubicBezTo>
                  <a:close/>
                  <a:moveTo>
                    <a:pt x="531605" y="244809"/>
                  </a:moveTo>
                  <a:cubicBezTo>
                    <a:pt x="537026" y="247826"/>
                    <a:pt x="537891" y="256614"/>
                    <a:pt x="533537" y="264439"/>
                  </a:cubicBezTo>
                  <a:cubicBezTo>
                    <a:pt x="529182" y="272264"/>
                    <a:pt x="521258" y="276162"/>
                    <a:pt x="515837" y="273146"/>
                  </a:cubicBezTo>
                  <a:cubicBezTo>
                    <a:pt x="510416" y="270129"/>
                    <a:pt x="509551" y="261340"/>
                    <a:pt x="513906" y="253515"/>
                  </a:cubicBezTo>
                  <a:cubicBezTo>
                    <a:pt x="518260" y="245690"/>
                    <a:pt x="526184" y="241793"/>
                    <a:pt x="531605" y="244809"/>
                  </a:cubicBezTo>
                  <a:close/>
                  <a:moveTo>
                    <a:pt x="837049" y="242812"/>
                  </a:moveTo>
                  <a:cubicBezTo>
                    <a:pt x="843234" y="243297"/>
                    <a:pt x="847681" y="250926"/>
                    <a:pt x="846981" y="259854"/>
                  </a:cubicBezTo>
                  <a:lnTo>
                    <a:pt x="844268" y="267117"/>
                  </a:lnTo>
                  <a:lnTo>
                    <a:pt x="844477" y="268141"/>
                  </a:lnTo>
                  <a:cubicBezTo>
                    <a:pt x="843778" y="277068"/>
                    <a:pt x="838197" y="283912"/>
                    <a:pt x="832012" y="283428"/>
                  </a:cubicBezTo>
                  <a:cubicBezTo>
                    <a:pt x="825827" y="282944"/>
                    <a:pt x="821380" y="275314"/>
                    <a:pt x="822079" y="266387"/>
                  </a:cubicBezTo>
                  <a:lnTo>
                    <a:pt x="824794" y="259123"/>
                  </a:lnTo>
                  <a:lnTo>
                    <a:pt x="824585" y="258100"/>
                  </a:lnTo>
                  <a:cubicBezTo>
                    <a:pt x="825283" y="249172"/>
                    <a:pt x="830864" y="242328"/>
                    <a:pt x="837049" y="242812"/>
                  </a:cubicBezTo>
                  <a:close/>
                  <a:moveTo>
                    <a:pt x="664103" y="241494"/>
                  </a:moveTo>
                  <a:cubicBezTo>
                    <a:pt x="667615" y="242131"/>
                    <a:pt x="671370" y="244109"/>
                    <a:pt x="674536" y="247274"/>
                  </a:cubicBezTo>
                  <a:cubicBezTo>
                    <a:pt x="680868" y="253606"/>
                    <a:pt x="682445" y="262296"/>
                    <a:pt x="678058" y="266683"/>
                  </a:cubicBezTo>
                  <a:cubicBezTo>
                    <a:pt x="675865" y="268876"/>
                    <a:pt x="672596" y="269578"/>
                    <a:pt x="669084" y="268941"/>
                  </a:cubicBezTo>
                  <a:lnTo>
                    <a:pt x="666581" y="267554"/>
                  </a:lnTo>
                  <a:lnTo>
                    <a:pt x="663593" y="275553"/>
                  </a:lnTo>
                  <a:cubicBezTo>
                    <a:pt x="661337" y="278320"/>
                    <a:pt x="658396" y="279910"/>
                    <a:pt x="655303" y="279668"/>
                  </a:cubicBezTo>
                  <a:cubicBezTo>
                    <a:pt x="649118" y="279183"/>
                    <a:pt x="644671" y="271554"/>
                    <a:pt x="645371" y="262626"/>
                  </a:cubicBezTo>
                  <a:cubicBezTo>
                    <a:pt x="645720" y="258163"/>
                    <a:pt x="647290" y="254219"/>
                    <a:pt x="649546" y="251453"/>
                  </a:cubicBezTo>
                  <a:lnTo>
                    <a:pt x="655949" y="248275"/>
                  </a:lnTo>
                  <a:lnTo>
                    <a:pt x="655128" y="243752"/>
                  </a:lnTo>
                  <a:cubicBezTo>
                    <a:pt x="657322" y="241559"/>
                    <a:pt x="660591" y="240856"/>
                    <a:pt x="664103" y="241494"/>
                  </a:cubicBezTo>
                  <a:close/>
                  <a:moveTo>
                    <a:pt x="1072637" y="224712"/>
                  </a:moveTo>
                  <a:cubicBezTo>
                    <a:pt x="1078822" y="225197"/>
                    <a:pt x="1083269" y="232826"/>
                    <a:pt x="1082570" y="241754"/>
                  </a:cubicBezTo>
                  <a:cubicBezTo>
                    <a:pt x="1081871" y="250681"/>
                    <a:pt x="1076290" y="257526"/>
                    <a:pt x="1070105" y="257041"/>
                  </a:cubicBezTo>
                  <a:cubicBezTo>
                    <a:pt x="1063920" y="256556"/>
                    <a:pt x="1059473" y="248926"/>
                    <a:pt x="1060172" y="240000"/>
                  </a:cubicBezTo>
                  <a:cubicBezTo>
                    <a:pt x="1060872" y="231072"/>
                    <a:pt x="1066452" y="224227"/>
                    <a:pt x="1072637" y="224712"/>
                  </a:cubicBezTo>
                  <a:close/>
                  <a:moveTo>
                    <a:pt x="644722" y="219429"/>
                  </a:moveTo>
                  <a:cubicBezTo>
                    <a:pt x="650143" y="222445"/>
                    <a:pt x="651008" y="231233"/>
                    <a:pt x="646654" y="239058"/>
                  </a:cubicBezTo>
                  <a:cubicBezTo>
                    <a:pt x="642299" y="246883"/>
                    <a:pt x="634375" y="250781"/>
                    <a:pt x="628954" y="247764"/>
                  </a:cubicBezTo>
                  <a:cubicBezTo>
                    <a:pt x="623533" y="244748"/>
                    <a:pt x="622668" y="235959"/>
                    <a:pt x="627023" y="228134"/>
                  </a:cubicBezTo>
                  <a:cubicBezTo>
                    <a:pt x="631377" y="220309"/>
                    <a:pt x="639301" y="216411"/>
                    <a:pt x="644722" y="219429"/>
                  </a:cubicBezTo>
                  <a:close/>
                  <a:moveTo>
                    <a:pt x="950168" y="217433"/>
                  </a:moveTo>
                  <a:cubicBezTo>
                    <a:pt x="956352" y="217917"/>
                    <a:pt x="960799" y="225547"/>
                    <a:pt x="960099" y="234474"/>
                  </a:cubicBezTo>
                  <a:cubicBezTo>
                    <a:pt x="959400" y="243402"/>
                    <a:pt x="953820" y="250246"/>
                    <a:pt x="947635" y="249762"/>
                  </a:cubicBezTo>
                  <a:cubicBezTo>
                    <a:pt x="941450" y="249277"/>
                    <a:pt x="937003" y="241648"/>
                    <a:pt x="937703" y="232720"/>
                  </a:cubicBezTo>
                  <a:cubicBezTo>
                    <a:pt x="938401" y="223793"/>
                    <a:pt x="943982" y="216948"/>
                    <a:pt x="950168" y="217433"/>
                  </a:cubicBezTo>
                  <a:close/>
                  <a:moveTo>
                    <a:pt x="777220" y="216114"/>
                  </a:moveTo>
                  <a:cubicBezTo>
                    <a:pt x="780732" y="216751"/>
                    <a:pt x="784487" y="218728"/>
                    <a:pt x="787653" y="221894"/>
                  </a:cubicBezTo>
                  <a:cubicBezTo>
                    <a:pt x="793985" y="228227"/>
                    <a:pt x="795562" y="236915"/>
                    <a:pt x="791176" y="241302"/>
                  </a:cubicBezTo>
                  <a:cubicBezTo>
                    <a:pt x="786788" y="245689"/>
                    <a:pt x="778099" y="244113"/>
                    <a:pt x="771767" y="237780"/>
                  </a:cubicBezTo>
                  <a:cubicBezTo>
                    <a:pt x="765435" y="231448"/>
                    <a:pt x="763858" y="222759"/>
                    <a:pt x="768245" y="218373"/>
                  </a:cubicBezTo>
                  <a:cubicBezTo>
                    <a:pt x="770439" y="216178"/>
                    <a:pt x="773708" y="215476"/>
                    <a:pt x="777220" y="216114"/>
                  </a:cubicBezTo>
                  <a:close/>
                  <a:moveTo>
                    <a:pt x="698262" y="216022"/>
                  </a:moveTo>
                  <a:cubicBezTo>
                    <a:pt x="704447" y="216507"/>
                    <a:pt x="708894" y="224136"/>
                    <a:pt x="708194" y="233064"/>
                  </a:cubicBezTo>
                  <a:cubicBezTo>
                    <a:pt x="707495" y="241992"/>
                    <a:pt x="701915" y="248836"/>
                    <a:pt x="695730" y="248351"/>
                  </a:cubicBezTo>
                  <a:cubicBezTo>
                    <a:pt x="689545" y="247867"/>
                    <a:pt x="685098" y="240238"/>
                    <a:pt x="685798" y="231310"/>
                  </a:cubicBezTo>
                  <a:cubicBezTo>
                    <a:pt x="686496" y="222382"/>
                    <a:pt x="692077" y="215538"/>
                    <a:pt x="698262" y="216022"/>
                  </a:cubicBezTo>
                  <a:close/>
                  <a:moveTo>
                    <a:pt x="1244361" y="211621"/>
                  </a:moveTo>
                  <a:cubicBezTo>
                    <a:pt x="1250546" y="212105"/>
                    <a:pt x="1254993" y="219735"/>
                    <a:pt x="1254293" y="228662"/>
                  </a:cubicBezTo>
                  <a:cubicBezTo>
                    <a:pt x="1253595" y="237590"/>
                    <a:pt x="1248014" y="244434"/>
                    <a:pt x="1241830" y="243950"/>
                  </a:cubicBezTo>
                  <a:cubicBezTo>
                    <a:pt x="1235644" y="243466"/>
                    <a:pt x="1231197" y="235836"/>
                    <a:pt x="1231897" y="226908"/>
                  </a:cubicBezTo>
                  <a:cubicBezTo>
                    <a:pt x="1232596" y="217981"/>
                    <a:pt x="1238176" y="211137"/>
                    <a:pt x="1244361" y="211621"/>
                  </a:cubicBezTo>
                  <a:close/>
                  <a:moveTo>
                    <a:pt x="450115" y="200514"/>
                  </a:moveTo>
                  <a:cubicBezTo>
                    <a:pt x="456300" y="200998"/>
                    <a:pt x="460747" y="208627"/>
                    <a:pt x="460048" y="217555"/>
                  </a:cubicBezTo>
                  <a:lnTo>
                    <a:pt x="456637" y="226685"/>
                  </a:lnTo>
                  <a:lnTo>
                    <a:pt x="456686" y="226659"/>
                  </a:lnTo>
                  <a:cubicBezTo>
                    <a:pt x="462871" y="227144"/>
                    <a:pt x="467318" y="234773"/>
                    <a:pt x="466618" y="243701"/>
                  </a:cubicBezTo>
                  <a:cubicBezTo>
                    <a:pt x="465919" y="252629"/>
                    <a:pt x="460339" y="259473"/>
                    <a:pt x="454154" y="258988"/>
                  </a:cubicBezTo>
                  <a:cubicBezTo>
                    <a:pt x="447969" y="258504"/>
                    <a:pt x="443522" y="250874"/>
                    <a:pt x="444222" y="241947"/>
                  </a:cubicBezTo>
                  <a:lnTo>
                    <a:pt x="447632" y="232818"/>
                  </a:lnTo>
                  <a:lnTo>
                    <a:pt x="447583" y="232843"/>
                  </a:lnTo>
                  <a:cubicBezTo>
                    <a:pt x="441398" y="232358"/>
                    <a:pt x="436951" y="224729"/>
                    <a:pt x="437650" y="215801"/>
                  </a:cubicBezTo>
                  <a:cubicBezTo>
                    <a:pt x="438350" y="206873"/>
                    <a:pt x="443930" y="200029"/>
                    <a:pt x="450115" y="200514"/>
                  </a:cubicBezTo>
                  <a:close/>
                  <a:moveTo>
                    <a:pt x="497113" y="195344"/>
                  </a:moveTo>
                  <a:cubicBezTo>
                    <a:pt x="503298" y="195829"/>
                    <a:pt x="507745" y="203458"/>
                    <a:pt x="507046" y="212386"/>
                  </a:cubicBezTo>
                  <a:cubicBezTo>
                    <a:pt x="506347" y="221313"/>
                    <a:pt x="500766" y="228158"/>
                    <a:pt x="494581" y="227673"/>
                  </a:cubicBezTo>
                  <a:cubicBezTo>
                    <a:pt x="488396" y="227188"/>
                    <a:pt x="483949" y="219558"/>
                    <a:pt x="484648" y="210632"/>
                  </a:cubicBezTo>
                  <a:cubicBezTo>
                    <a:pt x="485348" y="201703"/>
                    <a:pt x="490928" y="194859"/>
                    <a:pt x="497113" y="195344"/>
                  </a:cubicBezTo>
                  <a:close/>
                  <a:moveTo>
                    <a:pt x="1399292" y="192399"/>
                  </a:moveTo>
                  <a:lnTo>
                    <a:pt x="1406354" y="197237"/>
                  </a:lnTo>
                  <a:lnTo>
                    <a:pt x="1412732" y="203705"/>
                  </a:lnTo>
                  <a:lnTo>
                    <a:pt x="1408485" y="205814"/>
                  </a:lnTo>
                  <a:cubicBezTo>
                    <a:pt x="1405392" y="205571"/>
                    <a:pt x="1402734" y="203543"/>
                    <a:pt x="1400937" y="200459"/>
                  </a:cubicBezTo>
                  <a:close/>
                  <a:moveTo>
                    <a:pt x="1043213" y="190942"/>
                  </a:moveTo>
                  <a:cubicBezTo>
                    <a:pt x="1049398" y="191426"/>
                    <a:pt x="1053845" y="199056"/>
                    <a:pt x="1053146" y="207983"/>
                  </a:cubicBezTo>
                  <a:cubicBezTo>
                    <a:pt x="1052447" y="216911"/>
                    <a:pt x="1046866" y="223755"/>
                    <a:pt x="1040681" y="223271"/>
                  </a:cubicBezTo>
                  <a:cubicBezTo>
                    <a:pt x="1034496" y="222786"/>
                    <a:pt x="1030049" y="215157"/>
                    <a:pt x="1030748" y="206229"/>
                  </a:cubicBezTo>
                  <a:cubicBezTo>
                    <a:pt x="1031447" y="197302"/>
                    <a:pt x="1037028" y="190457"/>
                    <a:pt x="1043213" y="190942"/>
                  </a:cubicBezTo>
                  <a:close/>
                  <a:moveTo>
                    <a:pt x="1222638" y="185598"/>
                  </a:moveTo>
                  <a:cubicBezTo>
                    <a:pt x="1231566" y="186298"/>
                    <a:pt x="1238410" y="191878"/>
                    <a:pt x="1237925" y="198063"/>
                  </a:cubicBezTo>
                  <a:cubicBezTo>
                    <a:pt x="1237441" y="204248"/>
                    <a:pt x="1229811" y="208695"/>
                    <a:pt x="1220884" y="207996"/>
                  </a:cubicBezTo>
                  <a:cubicBezTo>
                    <a:pt x="1211956" y="207297"/>
                    <a:pt x="1205112" y="201716"/>
                    <a:pt x="1205596" y="195531"/>
                  </a:cubicBezTo>
                  <a:cubicBezTo>
                    <a:pt x="1206081" y="189346"/>
                    <a:pt x="1213710" y="184899"/>
                    <a:pt x="1222638" y="185598"/>
                  </a:cubicBezTo>
                  <a:close/>
                  <a:moveTo>
                    <a:pt x="305055" y="178227"/>
                  </a:moveTo>
                  <a:lnTo>
                    <a:pt x="305222" y="178565"/>
                  </a:lnTo>
                  <a:cubicBezTo>
                    <a:pt x="304980" y="181657"/>
                    <a:pt x="302952" y="184315"/>
                    <a:pt x="299868" y="186112"/>
                  </a:cubicBezTo>
                  <a:lnTo>
                    <a:pt x="291275" y="187865"/>
                  </a:lnTo>
                  <a:close/>
                  <a:moveTo>
                    <a:pt x="1021490" y="164918"/>
                  </a:moveTo>
                  <a:cubicBezTo>
                    <a:pt x="1030417" y="165617"/>
                    <a:pt x="1037262" y="171198"/>
                    <a:pt x="1036778" y="177383"/>
                  </a:cubicBezTo>
                  <a:cubicBezTo>
                    <a:pt x="1036294" y="183568"/>
                    <a:pt x="1028664" y="188015"/>
                    <a:pt x="1019736" y="187316"/>
                  </a:cubicBezTo>
                  <a:cubicBezTo>
                    <a:pt x="1010809" y="186616"/>
                    <a:pt x="1003965" y="181036"/>
                    <a:pt x="1004449" y="174851"/>
                  </a:cubicBezTo>
                  <a:cubicBezTo>
                    <a:pt x="1004933" y="168666"/>
                    <a:pt x="1012563" y="164219"/>
                    <a:pt x="1021490" y="164918"/>
                  </a:cubicBezTo>
                  <a:close/>
                  <a:moveTo>
                    <a:pt x="836035" y="161699"/>
                  </a:moveTo>
                  <a:cubicBezTo>
                    <a:pt x="844962" y="162398"/>
                    <a:pt x="851807" y="167978"/>
                    <a:pt x="851322" y="174163"/>
                  </a:cubicBezTo>
                  <a:cubicBezTo>
                    <a:pt x="850838" y="180348"/>
                    <a:pt x="843208" y="184795"/>
                    <a:pt x="834281" y="184096"/>
                  </a:cubicBezTo>
                  <a:cubicBezTo>
                    <a:pt x="825354" y="183397"/>
                    <a:pt x="818509" y="177816"/>
                    <a:pt x="818993" y="171631"/>
                  </a:cubicBezTo>
                  <a:cubicBezTo>
                    <a:pt x="819478" y="165446"/>
                    <a:pt x="827107" y="160999"/>
                    <a:pt x="836035" y="161699"/>
                  </a:cubicBezTo>
                  <a:close/>
                  <a:moveTo>
                    <a:pt x="516940" y="160380"/>
                  </a:moveTo>
                  <a:cubicBezTo>
                    <a:pt x="520491" y="160031"/>
                    <a:pt x="524644" y="160904"/>
                    <a:pt x="528557" y="163081"/>
                  </a:cubicBezTo>
                  <a:cubicBezTo>
                    <a:pt x="536382" y="167435"/>
                    <a:pt x="540280" y="175360"/>
                    <a:pt x="537263" y="180781"/>
                  </a:cubicBezTo>
                  <a:cubicBezTo>
                    <a:pt x="534246" y="186202"/>
                    <a:pt x="525458" y="187066"/>
                    <a:pt x="517633" y="182712"/>
                  </a:cubicBezTo>
                  <a:cubicBezTo>
                    <a:pt x="509808" y="178358"/>
                    <a:pt x="505910" y="170433"/>
                    <a:pt x="508927" y="165012"/>
                  </a:cubicBezTo>
                  <a:cubicBezTo>
                    <a:pt x="510436" y="162302"/>
                    <a:pt x="513386" y="160730"/>
                    <a:pt x="516940" y="160380"/>
                  </a:cubicBezTo>
                  <a:close/>
                  <a:moveTo>
                    <a:pt x="584130" y="160288"/>
                  </a:moveTo>
                  <a:cubicBezTo>
                    <a:pt x="593057" y="160987"/>
                    <a:pt x="599902" y="166568"/>
                    <a:pt x="599417" y="172753"/>
                  </a:cubicBezTo>
                  <a:cubicBezTo>
                    <a:pt x="598933" y="178938"/>
                    <a:pt x="591303" y="183385"/>
                    <a:pt x="582376" y="182686"/>
                  </a:cubicBezTo>
                  <a:cubicBezTo>
                    <a:pt x="573448" y="181986"/>
                    <a:pt x="566604" y="176406"/>
                    <a:pt x="567088" y="170221"/>
                  </a:cubicBezTo>
                  <a:cubicBezTo>
                    <a:pt x="567573" y="164036"/>
                    <a:pt x="575202" y="159589"/>
                    <a:pt x="584130" y="160288"/>
                  </a:cubicBezTo>
                  <a:close/>
                  <a:moveTo>
                    <a:pt x="1132890" y="158432"/>
                  </a:moveTo>
                  <a:cubicBezTo>
                    <a:pt x="1136442" y="158083"/>
                    <a:pt x="1140596" y="158955"/>
                    <a:pt x="1144508" y="161133"/>
                  </a:cubicBezTo>
                  <a:cubicBezTo>
                    <a:pt x="1152333" y="165487"/>
                    <a:pt x="1156231" y="173411"/>
                    <a:pt x="1153214" y="178832"/>
                  </a:cubicBezTo>
                  <a:cubicBezTo>
                    <a:pt x="1150198" y="184253"/>
                    <a:pt x="1141409" y="185118"/>
                    <a:pt x="1133584" y="180764"/>
                  </a:cubicBezTo>
                  <a:cubicBezTo>
                    <a:pt x="1125759" y="176409"/>
                    <a:pt x="1121861" y="168485"/>
                    <a:pt x="1124878" y="163064"/>
                  </a:cubicBezTo>
                  <a:cubicBezTo>
                    <a:pt x="1126386" y="160353"/>
                    <a:pt x="1129338" y="158782"/>
                    <a:pt x="1132890" y="158432"/>
                  </a:cubicBezTo>
                  <a:close/>
                  <a:moveTo>
                    <a:pt x="668458" y="155413"/>
                  </a:moveTo>
                  <a:cubicBezTo>
                    <a:pt x="671969" y="154777"/>
                    <a:pt x="675238" y="155479"/>
                    <a:pt x="677432" y="157672"/>
                  </a:cubicBezTo>
                  <a:cubicBezTo>
                    <a:pt x="681819" y="162059"/>
                    <a:pt x="680242" y="170748"/>
                    <a:pt x="673910" y="177080"/>
                  </a:cubicBezTo>
                  <a:cubicBezTo>
                    <a:pt x="667578" y="183412"/>
                    <a:pt x="658889" y="184990"/>
                    <a:pt x="654502" y="180603"/>
                  </a:cubicBezTo>
                  <a:cubicBezTo>
                    <a:pt x="650115" y="176216"/>
                    <a:pt x="651692" y="167526"/>
                    <a:pt x="658024" y="161194"/>
                  </a:cubicBezTo>
                  <a:cubicBezTo>
                    <a:pt x="661191" y="158028"/>
                    <a:pt x="664945" y="156051"/>
                    <a:pt x="668458" y="155413"/>
                  </a:cubicBezTo>
                  <a:close/>
                  <a:moveTo>
                    <a:pt x="1284408" y="153465"/>
                  </a:moveTo>
                  <a:cubicBezTo>
                    <a:pt x="1287921" y="152827"/>
                    <a:pt x="1291190" y="153530"/>
                    <a:pt x="1293383" y="155723"/>
                  </a:cubicBezTo>
                  <a:cubicBezTo>
                    <a:pt x="1297770" y="160110"/>
                    <a:pt x="1296193" y="168799"/>
                    <a:pt x="1289861" y="175131"/>
                  </a:cubicBezTo>
                  <a:cubicBezTo>
                    <a:pt x="1283529" y="181463"/>
                    <a:pt x="1274840" y="183040"/>
                    <a:pt x="1270453" y="178653"/>
                  </a:cubicBezTo>
                  <a:cubicBezTo>
                    <a:pt x="1266066" y="174267"/>
                    <a:pt x="1267643" y="165577"/>
                    <a:pt x="1273975" y="159245"/>
                  </a:cubicBezTo>
                  <a:cubicBezTo>
                    <a:pt x="1277141" y="156080"/>
                    <a:pt x="1280897" y="154102"/>
                    <a:pt x="1284408" y="153465"/>
                  </a:cubicBezTo>
                  <a:close/>
                  <a:moveTo>
                    <a:pt x="382981" y="139610"/>
                  </a:moveTo>
                  <a:cubicBezTo>
                    <a:pt x="391909" y="140309"/>
                    <a:pt x="398753" y="145890"/>
                    <a:pt x="398269" y="152075"/>
                  </a:cubicBezTo>
                  <a:cubicBezTo>
                    <a:pt x="397784" y="158260"/>
                    <a:pt x="390155" y="162707"/>
                    <a:pt x="381227" y="162007"/>
                  </a:cubicBezTo>
                  <a:cubicBezTo>
                    <a:pt x="372300" y="161308"/>
                    <a:pt x="365455" y="155727"/>
                    <a:pt x="365940" y="149542"/>
                  </a:cubicBezTo>
                  <a:cubicBezTo>
                    <a:pt x="366424" y="143358"/>
                    <a:pt x="374054" y="138910"/>
                    <a:pt x="382981" y="139610"/>
                  </a:cubicBezTo>
                  <a:close/>
                  <a:moveTo>
                    <a:pt x="876462" y="130381"/>
                  </a:moveTo>
                  <a:cubicBezTo>
                    <a:pt x="885390" y="131081"/>
                    <a:pt x="892234" y="136661"/>
                    <a:pt x="891750" y="142846"/>
                  </a:cubicBezTo>
                  <a:cubicBezTo>
                    <a:pt x="891265" y="149031"/>
                    <a:pt x="883636" y="153478"/>
                    <a:pt x="874708" y="152779"/>
                  </a:cubicBezTo>
                  <a:cubicBezTo>
                    <a:pt x="865781" y="152080"/>
                    <a:pt x="858936" y="146499"/>
                    <a:pt x="859421" y="140314"/>
                  </a:cubicBezTo>
                  <a:cubicBezTo>
                    <a:pt x="859905" y="134129"/>
                    <a:pt x="867535" y="129682"/>
                    <a:pt x="876462" y="130381"/>
                  </a:cubicBezTo>
                  <a:close/>
                  <a:moveTo>
                    <a:pt x="557366" y="129064"/>
                  </a:moveTo>
                  <a:cubicBezTo>
                    <a:pt x="560918" y="128715"/>
                    <a:pt x="565072" y="129587"/>
                    <a:pt x="568984" y="131765"/>
                  </a:cubicBezTo>
                  <a:cubicBezTo>
                    <a:pt x="576809" y="136119"/>
                    <a:pt x="580707" y="144043"/>
                    <a:pt x="577690" y="149464"/>
                  </a:cubicBezTo>
                  <a:cubicBezTo>
                    <a:pt x="574674" y="154885"/>
                    <a:pt x="565885" y="155750"/>
                    <a:pt x="558060" y="151396"/>
                  </a:cubicBezTo>
                  <a:cubicBezTo>
                    <a:pt x="550235" y="147041"/>
                    <a:pt x="546337" y="139117"/>
                    <a:pt x="549354" y="133696"/>
                  </a:cubicBezTo>
                  <a:cubicBezTo>
                    <a:pt x="550862" y="130985"/>
                    <a:pt x="553814" y="129414"/>
                    <a:pt x="557366" y="129064"/>
                  </a:cubicBezTo>
                  <a:close/>
                  <a:moveTo>
                    <a:pt x="1103466" y="124663"/>
                  </a:moveTo>
                  <a:cubicBezTo>
                    <a:pt x="1107018" y="124313"/>
                    <a:pt x="1111171" y="125185"/>
                    <a:pt x="1115084" y="127363"/>
                  </a:cubicBezTo>
                  <a:cubicBezTo>
                    <a:pt x="1122909" y="131717"/>
                    <a:pt x="1126808" y="139641"/>
                    <a:pt x="1123790" y="145062"/>
                  </a:cubicBezTo>
                  <a:cubicBezTo>
                    <a:pt x="1120774" y="150484"/>
                    <a:pt x="1111985" y="151348"/>
                    <a:pt x="1104160" y="146994"/>
                  </a:cubicBezTo>
                  <a:cubicBezTo>
                    <a:pt x="1096335" y="142640"/>
                    <a:pt x="1092437" y="134715"/>
                    <a:pt x="1095454" y="129294"/>
                  </a:cubicBezTo>
                  <a:cubicBezTo>
                    <a:pt x="1096962" y="126584"/>
                    <a:pt x="1099914" y="125012"/>
                    <a:pt x="1103466" y="124663"/>
                  </a:cubicBezTo>
                  <a:close/>
                  <a:moveTo>
                    <a:pt x="1170656" y="124570"/>
                  </a:moveTo>
                  <a:cubicBezTo>
                    <a:pt x="1179584" y="125270"/>
                    <a:pt x="1186428" y="130850"/>
                    <a:pt x="1185944" y="137035"/>
                  </a:cubicBezTo>
                  <a:cubicBezTo>
                    <a:pt x="1185459" y="143220"/>
                    <a:pt x="1177830" y="147667"/>
                    <a:pt x="1168902" y="146968"/>
                  </a:cubicBezTo>
                  <a:cubicBezTo>
                    <a:pt x="1159974" y="146269"/>
                    <a:pt x="1153130" y="140688"/>
                    <a:pt x="1153614" y="134503"/>
                  </a:cubicBezTo>
                  <a:cubicBezTo>
                    <a:pt x="1154099" y="128318"/>
                    <a:pt x="1161728" y="123871"/>
                    <a:pt x="1170656" y="124570"/>
                  </a:cubicBezTo>
                  <a:close/>
                  <a:moveTo>
                    <a:pt x="708884" y="124096"/>
                  </a:moveTo>
                  <a:cubicBezTo>
                    <a:pt x="712397" y="123460"/>
                    <a:pt x="715666" y="124162"/>
                    <a:pt x="717859" y="126355"/>
                  </a:cubicBezTo>
                  <a:cubicBezTo>
                    <a:pt x="722246" y="130742"/>
                    <a:pt x="720669" y="139431"/>
                    <a:pt x="714337" y="145763"/>
                  </a:cubicBezTo>
                  <a:cubicBezTo>
                    <a:pt x="708005" y="152095"/>
                    <a:pt x="699316" y="153672"/>
                    <a:pt x="694929" y="149286"/>
                  </a:cubicBezTo>
                  <a:cubicBezTo>
                    <a:pt x="690542" y="144899"/>
                    <a:pt x="692120" y="136209"/>
                    <a:pt x="698451" y="129877"/>
                  </a:cubicBezTo>
                  <a:cubicBezTo>
                    <a:pt x="701617" y="126711"/>
                    <a:pt x="705372" y="124734"/>
                    <a:pt x="708884" y="124096"/>
                  </a:cubicBezTo>
                  <a:close/>
                  <a:moveTo>
                    <a:pt x="389563" y="121626"/>
                  </a:moveTo>
                  <a:lnTo>
                    <a:pt x="391697" y="125927"/>
                  </a:lnTo>
                  <a:cubicBezTo>
                    <a:pt x="391213" y="132112"/>
                    <a:pt x="383583" y="136560"/>
                    <a:pt x="374656" y="135860"/>
                  </a:cubicBezTo>
                  <a:lnTo>
                    <a:pt x="368769" y="133660"/>
                  </a:lnTo>
                  <a:lnTo>
                    <a:pt x="377956" y="127234"/>
                  </a:lnTo>
                  <a:close/>
                  <a:moveTo>
                    <a:pt x="1254984" y="119696"/>
                  </a:moveTo>
                  <a:cubicBezTo>
                    <a:pt x="1258497" y="119058"/>
                    <a:pt x="1261766" y="119760"/>
                    <a:pt x="1263959" y="121954"/>
                  </a:cubicBezTo>
                  <a:cubicBezTo>
                    <a:pt x="1268346" y="126341"/>
                    <a:pt x="1266769" y="135030"/>
                    <a:pt x="1260437" y="141363"/>
                  </a:cubicBezTo>
                  <a:cubicBezTo>
                    <a:pt x="1254105" y="147695"/>
                    <a:pt x="1245416" y="149271"/>
                    <a:pt x="1241029" y="144884"/>
                  </a:cubicBezTo>
                  <a:cubicBezTo>
                    <a:pt x="1236642" y="140497"/>
                    <a:pt x="1238219" y="131809"/>
                    <a:pt x="1244551" y="125476"/>
                  </a:cubicBezTo>
                  <a:cubicBezTo>
                    <a:pt x="1247717" y="122310"/>
                    <a:pt x="1251473" y="120333"/>
                    <a:pt x="1254984" y="119696"/>
                  </a:cubicBezTo>
                  <a:close/>
                  <a:moveTo>
                    <a:pt x="628315" y="114872"/>
                  </a:moveTo>
                  <a:cubicBezTo>
                    <a:pt x="637242" y="115572"/>
                    <a:pt x="644087" y="121152"/>
                    <a:pt x="643602" y="127337"/>
                  </a:cubicBezTo>
                  <a:cubicBezTo>
                    <a:pt x="643118" y="133522"/>
                    <a:pt x="635488" y="137969"/>
                    <a:pt x="626561" y="137270"/>
                  </a:cubicBezTo>
                  <a:cubicBezTo>
                    <a:pt x="617634" y="136571"/>
                    <a:pt x="610789" y="130990"/>
                    <a:pt x="611273" y="124805"/>
                  </a:cubicBezTo>
                  <a:cubicBezTo>
                    <a:pt x="611758" y="118620"/>
                    <a:pt x="619388" y="114173"/>
                    <a:pt x="628315" y="114872"/>
                  </a:cubicBezTo>
                  <a:close/>
                  <a:moveTo>
                    <a:pt x="922510" y="109062"/>
                  </a:moveTo>
                  <a:cubicBezTo>
                    <a:pt x="931437" y="109761"/>
                    <a:pt x="938282" y="115341"/>
                    <a:pt x="937798" y="121526"/>
                  </a:cubicBezTo>
                  <a:cubicBezTo>
                    <a:pt x="937313" y="127711"/>
                    <a:pt x="929684" y="132158"/>
                    <a:pt x="920756" y="131459"/>
                  </a:cubicBezTo>
                  <a:cubicBezTo>
                    <a:pt x="911829" y="130760"/>
                    <a:pt x="904984" y="125179"/>
                    <a:pt x="905469" y="118994"/>
                  </a:cubicBezTo>
                  <a:cubicBezTo>
                    <a:pt x="905953" y="112809"/>
                    <a:pt x="913583" y="108362"/>
                    <a:pt x="922510" y="109062"/>
                  </a:cubicBezTo>
                  <a:close/>
                  <a:moveTo>
                    <a:pt x="460739" y="108587"/>
                  </a:moveTo>
                  <a:cubicBezTo>
                    <a:pt x="464250" y="107951"/>
                    <a:pt x="467519" y="108653"/>
                    <a:pt x="469713" y="110846"/>
                  </a:cubicBezTo>
                  <a:cubicBezTo>
                    <a:pt x="474100" y="115233"/>
                    <a:pt x="472523" y="123922"/>
                    <a:pt x="466191" y="130254"/>
                  </a:cubicBezTo>
                  <a:cubicBezTo>
                    <a:pt x="459859" y="136586"/>
                    <a:pt x="451170" y="138164"/>
                    <a:pt x="446783" y="133777"/>
                  </a:cubicBezTo>
                  <a:cubicBezTo>
                    <a:pt x="442396" y="129390"/>
                    <a:pt x="443973" y="120700"/>
                    <a:pt x="450305" y="114368"/>
                  </a:cubicBezTo>
                  <a:cubicBezTo>
                    <a:pt x="453471" y="111202"/>
                    <a:pt x="457226" y="109225"/>
                    <a:pt x="460739" y="108587"/>
                  </a:cubicBezTo>
                  <a:close/>
                  <a:moveTo>
                    <a:pt x="969508" y="103891"/>
                  </a:moveTo>
                  <a:cubicBezTo>
                    <a:pt x="978435" y="104590"/>
                    <a:pt x="985280" y="110171"/>
                    <a:pt x="984796" y="116356"/>
                  </a:cubicBezTo>
                  <a:cubicBezTo>
                    <a:pt x="984311" y="122541"/>
                    <a:pt x="976681" y="126988"/>
                    <a:pt x="967754" y="126289"/>
                  </a:cubicBezTo>
                  <a:cubicBezTo>
                    <a:pt x="958827" y="125590"/>
                    <a:pt x="951982" y="120009"/>
                    <a:pt x="952467" y="113824"/>
                  </a:cubicBezTo>
                  <a:cubicBezTo>
                    <a:pt x="952951" y="107639"/>
                    <a:pt x="960581" y="103192"/>
                    <a:pt x="969508" y="103891"/>
                  </a:cubicBezTo>
                  <a:close/>
                  <a:moveTo>
                    <a:pt x="721361" y="88382"/>
                  </a:moveTo>
                  <a:cubicBezTo>
                    <a:pt x="730289" y="89082"/>
                    <a:pt x="737133" y="94662"/>
                    <a:pt x="736648" y="100847"/>
                  </a:cubicBezTo>
                  <a:cubicBezTo>
                    <a:pt x="736164" y="107032"/>
                    <a:pt x="728535" y="111479"/>
                    <a:pt x="719607" y="110780"/>
                  </a:cubicBezTo>
                  <a:cubicBezTo>
                    <a:pt x="710679" y="110081"/>
                    <a:pt x="703835" y="104500"/>
                    <a:pt x="704319" y="98315"/>
                  </a:cubicBezTo>
                  <a:cubicBezTo>
                    <a:pt x="704804" y="92130"/>
                    <a:pt x="712433" y="87683"/>
                    <a:pt x="721361" y="88382"/>
                  </a:cubicBezTo>
                  <a:close/>
                  <a:moveTo>
                    <a:pt x="1204130" y="77732"/>
                  </a:moveTo>
                  <a:lnTo>
                    <a:pt x="1205396" y="78306"/>
                  </a:lnTo>
                  <a:lnTo>
                    <a:pt x="1204478" y="78334"/>
                  </a:lnTo>
                  <a:close/>
                  <a:moveTo>
                    <a:pt x="1095195" y="53171"/>
                  </a:moveTo>
                  <a:cubicBezTo>
                    <a:pt x="1101380" y="53655"/>
                    <a:pt x="1105827" y="61285"/>
                    <a:pt x="1105127" y="70212"/>
                  </a:cubicBezTo>
                  <a:cubicBezTo>
                    <a:pt x="1104429" y="79140"/>
                    <a:pt x="1098849" y="85984"/>
                    <a:pt x="1092663" y="85500"/>
                  </a:cubicBezTo>
                  <a:cubicBezTo>
                    <a:pt x="1086478" y="85015"/>
                    <a:pt x="1082031" y="77386"/>
                    <a:pt x="1082731" y="68458"/>
                  </a:cubicBezTo>
                  <a:cubicBezTo>
                    <a:pt x="1083430" y="59531"/>
                    <a:pt x="1089010" y="52686"/>
                    <a:pt x="1095195" y="53171"/>
                  </a:cubicBezTo>
                  <a:close/>
                  <a:moveTo>
                    <a:pt x="604296" y="51946"/>
                  </a:moveTo>
                  <a:cubicBezTo>
                    <a:pt x="609717" y="54963"/>
                    <a:pt x="610582" y="63751"/>
                    <a:pt x="606228" y="71576"/>
                  </a:cubicBezTo>
                  <a:cubicBezTo>
                    <a:pt x="601873" y="79402"/>
                    <a:pt x="593949" y="83299"/>
                    <a:pt x="588528" y="80282"/>
                  </a:cubicBezTo>
                  <a:cubicBezTo>
                    <a:pt x="583107" y="77266"/>
                    <a:pt x="582242" y="68478"/>
                    <a:pt x="586597" y="60653"/>
                  </a:cubicBezTo>
                  <a:cubicBezTo>
                    <a:pt x="590951" y="52827"/>
                    <a:pt x="598875" y="48930"/>
                    <a:pt x="604296" y="51946"/>
                  </a:cubicBezTo>
                  <a:close/>
                  <a:moveTo>
                    <a:pt x="909740" y="49951"/>
                  </a:moveTo>
                  <a:cubicBezTo>
                    <a:pt x="915925" y="50435"/>
                    <a:pt x="920372" y="58065"/>
                    <a:pt x="919672" y="66993"/>
                  </a:cubicBezTo>
                  <a:cubicBezTo>
                    <a:pt x="918973" y="75920"/>
                    <a:pt x="913393" y="82764"/>
                    <a:pt x="907208" y="82280"/>
                  </a:cubicBezTo>
                  <a:cubicBezTo>
                    <a:pt x="901023" y="81796"/>
                    <a:pt x="896576" y="74166"/>
                    <a:pt x="897276" y="65239"/>
                  </a:cubicBezTo>
                  <a:cubicBezTo>
                    <a:pt x="897974" y="56311"/>
                    <a:pt x="903555" y="49467"/>
                    <a:pt x="909740" y="49951"/>
                  </a:cubicBezTo>
                  <a:close/>
                  <a:moveTo>
                    <a:pt x="736794" y="48632"/>
                  </a:moveTo>
                  <a:cubicBezTo>
                    <a:pt x="740306" y="49269"/>
                    <a:pt x="744061" y="51246"/>
                    <a:pt x="747227" y="54412"/>
                  </a:cubicBezTo>
                  <a:cubicBezTo>
                    <a:pt x="753559" y="60745"/>
                    <a:pt x="755137" y="69434"/>
                    <a:pt x="750749" y="73820"/>
                  </a:cubicBezTo>
                  <a:cubicBezTo>
                    <a:pt x="746362" y="78207"/>
                    <a:pt x="737673" y="76630"/>
                    <a:pt x="731341" y="70298"/>
                  </a:cubicBezTo>
                  <a:cubicBezTo>
                    <a:pt x="725009" y="63966"/>
                    <a:pt x="723432" y="55277"/>
                    <a:pt x="727819" y="50890"/>
                  </a:cubicBezTo>
                  <a:cubicBezTo>
                    <a:pt x="730013" y="48697"/>
                    <a:pt x="733282" y="47994"/>
                    <a:pt x="736794" y="48632"/>
                  </a:cubicBezTo>
                  <a:close/>
                  <a:moveTo>
                    <a:pt x="657835" y="48541"/>
                  </a:moveTo>
                  <a:cubicBezTo>
                    <a:pt x="664020" y="49025"/>
                    <a:pt x="668467" y="56655"/>
                    <a:pt x="667768" y="65582"/>
                  </a:cubicBezTo>
                  <a:cubicBezTo>
                    <a:pt x="667068" y="74510"/>
                    <a:pt x="661488" y="81354"/>
                    <a:pt x="655303" y="80870"/>
                  </a:cubicBezTo>
                  <a:cubicBezTo>
                    <a:pt x="649118" y="80385"/>
                    <a:pt x="644671" y="72756"/>
                    <a:pt x="645370" y="63828"/>
                  </a:cubicBezTo>
                  <a:cubicBezTo>
                    <a:pt x="646069" y="54901"/>
                    <a:pt x="651650" y="48056"/>
                    <a:pt x="657835" y="48541"/>
                  </a:cubicBezTo>
                  <a:close/>
                  <a:moveTo>
                    <a:pt x="1039880" y="23905"/>
                  </a:moveTo>
                  <a:lnTo>
                    <a:pt x="1041152" y="24239"/>
                  </a:lnTo>
                  <a:lnTo>
                    <a:pt x="1040681" y="24473"/>
                  </a:lnTo>
                  <a:close/>
                  <a:moveTo>
                    <a:pt x="645680" y="22286"/>
                  </a:moveTo>
                  <a:lnTo>
                    <a:pt x="649355" y="28642"/>
                  </a:lnTo>
                  <a:cubicBezTo>
                    <a:pt x="649704" y="32195"/>
                    <a:pt x="648832" y="36348"/>
                    <a:pt x="646654" y="40261"/>
                  </a:cubicBezTo>
                  <a:cubicBezTo>
                    <a:pt x="642300" y="48085"/>
                    <a:pt x="634376" y="51983"/>
                    <a:pt x="628955" y="48966"/>
                  </a:cubicBezTo>
                  <a:cubicBezTo>
                    <a:pt x="623534" y="45950"/>
                    <a:pt x="622669" y="37161"/>
                    <a:pt x="627023" y="29336"/>
                  </a:cubicBezTo>
                  <a:lnTo>
                    <a:pt x="629356" y="27013"/>
                  </a:lnTo>
                  <a:close/>
                  <a:moveTo>
                    <a:pt x="950167" y="18634"/>
                  </a:moveTo>
                  <a:cubicBezTo>
                    <a:pt x="956352" y="19118"/>
                    <a:pt x="960799" y="26748"/>
                    <a:pt x="960100" y="35676"/>
                  </a:cubicBezTo>
                  <a:cubicBezTo>
                    <a:pt x="959401" y="44603"/>
                    <a:pt x="953820" y="51447"/>
                    <a:pt x="947635" y="50963"/>
                  </a:cubicBezTo>
                  <a:cubicBezTo>
                    <a:pt x="941450" y="50479"/>
                    <a:pt x="937003" y="42849"/>
                    <a:pt x="937703" y="33921"/>
                  </a:cubicBezTo>
                  <a:cubicBezTo>
                    <a:pt x="938402" y="24994"/>
                    <a:pt x="943982" y="18150"/>
                    <a:pt x="950167" y="18634"/>
                  </a:cubicBezTo>
                  <a:close/>
                  <a:moveTo>
                    <a:pt x="777220" y="17315"/>
                  </a:moveTo>
                  <a:cubicBezTo>
                    <a:pt x="780733" y="17952"/>
                    <a:pt x="784488" y="19929"/>
                    <a:pt x="787654" y="23095"/>
                  </a:cubicBezTo>
                  <a:cubicBezTo>
                    <a:pt x="793986" y="29428"/>
                    <a:pt x="795563" y="38116"/>
                    <a:pt x="791176" y="42503"/>
                  </a:cubicBezTo>
                  <a:cubicBezTo>
                    <a:pt x="786789" y="46890"/>
                    <a:pt x="778100" y="45313"/>
                    <a:pt x="771768" y="38981"/>
                  </a:cubicBezTo>
                  <a:cubicBezTo>
                    <a:pt x="765436" y="32649"/>
                    <a:pt x="763859" y="23960"/>
                    <a:pt x="768247" y="19573"/>
                  </a:cubicBezTo>
                  <a:cubicBezTo>
                    <a:pt x="770439" y="17379"/>
                    <a:pt x="773708" y="16678"/>
                    <a:pt x="777220" y="17315"/>
                  </a:cubicBezTo>
                  <a:close/>
                  <a:moveTo>
                    <a:pt x="984220" y="11347"/>
                  </a:moveTo>
                  <a:lnTo>
                    <a:pt x="995857" y="12357"/>
                  </a:lnTo>
                  <a:lnTo>
                    <a:pt x="1005909" y="14994"/>
                  </a:lnTo>
                  <a:lnTo>
                    <a:pt x="1001973" y="25529"/>
                  </a:lnTo>
                  <a:cubicBezTo>
                    <a:pt x="999717" y="28295"/>
                    <a:pt x="996776" y="29885"/>
                    <a:pt x="993683" y="29643"/>
                  </a:cubicBezTo>
                  <a:cubicBezTo>
                    <a:pt x="987498" y="29158"/>
                    <a:pt x="983051" y="21528"/>
                    <a:pt x="983751" y="12602"/>
                  </a:cubicBezTo>
                  <a:close/>
                  <a:moveTo>
                    <a:pt x="709657" y="8914"/>
                  </a:moveTo>
                  <a:lnTo>
                    <a:pt x="711952" y="20166"/>
                  </a:lnTo>
                  <a:cubicBezTo>
                    <a:pt x="711253" y="29094"/>
                    <a:pt x="705673" y="35938"/>
                    <a:pt x="699488" y="35454"/>
                  </a:cubicBezTo>
                  <a:cubicBezTo>
                    <a:pt x="693303" y="34970"/>
                    <a:pt x="688856" y="27340"/>
                    <a:pt x="689556" y="18412"/>
                  </a:cubicBezTo>
                  <a:lnTo>
                    <a:pt x="692139" y="11498"/>
                  </a:lnTo>
                  <a:close/>
                  <a:moveTo>
                    <a:pt x="802637" y="0"/>
                  </a:moveTo>
                  <a:lnTo>
                    <a:pt x="800825" y="4850"/>
                  </a:lnTo>
                  <a:cubicBezTo>
                    <a:pt x="798569" y="7616"/>
                    <a:pt x="795628" y="9206"/>
                    <a:pt x="792535" y="8964"/>
                  </a:cubicBezTo>
                  <a:cubicBezTo>
                    <a:pt x="789442" y="8722"/>
                    <a:pt x="786784" y="6693"/>
                    <a:pt x="784987" y="3609"/>
                  </a:cubicBezTo>
                  <a:lnTo>
                    <a:pt x="784436" y="90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64D2F25-DF3D-440F-84B2-3591CB672512}"/>
              </a:ext>
            </a:extLst>
          </p:cNvPr>
          <p:cNvGrpSpPr/>
          <p:nvPr/>
        </p:nvGrpSpPr>
        <p:grpSpPr>
          <a:xfrm>
            <a:off x="3775923" y="1466293"/>
            <a:ext cx="2286734" cy="1612840"/>
            <a:chOff x="5803477" y="3375421"/>
            <a:chExt cx="2697229" cy="1902365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113B9131-2BE7-4630-A99B-FEF6A189AC08}"/>
                </a:ext>
              </a:extLst>
            </p:cNvPr>
            <p:cNvGrpSpPr/>
            <p:nvPr/>
          </p:nvGrpSpPr>
          <p:grpSpPr>
            <a:xfrm rot="21121814">
              <a:off x="6302055" y="3375421"/>
              <a:ext cx="1432292" cy="928823"/>
              <a:chOff x="1167493" y="2073466"/>
              <a:chExt cx="2222324" cy="1549089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DDDB67A7-D3B1-4DF0-8377-16698F3422D3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1E75A4B9-AD37-414D-88B6-A7AB1DB89428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F02E6FB-2CC7-4F76-86DB-8F886B35BE95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D5B91F7B-B953-4A3E-919D-27F190698D10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楕円 121">
                <a:extLst>
                  <a:ext uri="{FF2B5EF4-FFF2-40B4-BE49-F238E27FC236}">
                    <a16:creationId xmlns:a16="http://schemas.microsoft.com/office/drawing/2014/main" id="{3C58D3CE-EAB0-49D5-B202-AF98DA9A2172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5AADACA-E078-41BF-A927-B3DA3AFFAA22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5A7A328-20FE-4A12-8595-C4AFE7353A09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0AB36A1-7C34-4DD4-8735-7B7BB130E7E1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9FD1A24-96A0-4BA5-8CF8-849E20F90EB4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F82A412-EEBB-4BEB-AAB3-F988540B7EAF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9FBD9F8-B770-4365-918F-488B0C85823C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6DAF5CF-5C9D-42F0-9943-631B442D64F6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449FB91-E610-4BF5-8DC1-1F7B10E1C7BC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D8BD2D2-36F6-45FB-8E7A-B5CB989F10A9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F9D3EA1-2A29-4AD0-AD76-3A5174BA8602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E65FE6D-0494-4BAA-B8AB-EB3F14E63042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C0A460A-4739-4520-BFFC-0D2A97D69334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4858721-BA96-4763-888C-86F6FF0FCCEB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8467EB45-838D-4A0E-977C-30D4098A024E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25A8A43-BE33-448A-A74A-22370BC755A7}"/>
                </a:ext>
              </a:extLst>
            </p:cNvPr>
            <p:cNvGrpSpPr/>
            <p:nvPr/>
          </p:nvGrpSpPr>
          <p:grpSpPr>
            <a:xfrm rot="490553">
              <a:off x="6973721" y="3718212"/>
              <a:ext cx="1526985" cy="990230"/>
              <a:chOff x="1167493" y="2073466"/>
              <a:chExt cx="2222324" cy="1549089"/>
            </a:xfrm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446F090E-110B-4D45-AEDD-129FDD116309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382A8DC2-F367-4674-827C-16C491DA0247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7854D44-B78A-4826-B9A4-092EF5E61A83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ACD315C-E050-43B5-98CB-37D9FDC65C52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楕円 121">
                <a:extLst>
                  <a:ext uri="{FF2B5EF4-FFF2-40B4-BE49-F238E27FC236}">
                    <a16:creationId xmlns:a16="http://schemas.microsoft.com/office/drawing/2014/main" id="{AB83ABE8-7EEB-43C5-BD8F-A58410C6610C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6A17160-D02C-4F6C-B6E1-EA5CB7DC2522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9F76F7A-43CA-4A12-B0B7-86750A03E54B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A2682EC-6FA5-4472-804C-6FD1FD8D67EE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634A879C-E8AC-4CCA-A5C0-23866436358E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DAD8947-8323-492F-A2D5-24EAE6A322EE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2FDE02C-2CD2-4815-A86A-00A10C72CA91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5310271-B06B-4664-B9C0-793DACB7BB4B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DE07D6F-67A6-4783-B8FE-5C599AB0353D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42D65CD-84D8-4B4B-AE4C-CD39344E39ED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93A8217-209B-42FF-8C74-78A36860EC3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92CAB87-7546-44D8-B130-61CE1DE67AE3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9098BBD7-9B63-4488-BA6B-9C7F68C42891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DDC2BCA-D36B-4984-A7F7-8E5A24CA00FE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5627585-5619-462F-888C-4D37FEAA3C5E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5B7D07F-E124-4C20-A5AE-D30418879262}"/>
                </a:ext>
              </a:extLst>
            </p:cNvPr>
            <p:cNvGrpSpPr/>
            <p:nvPr/>
          </p:nvGrpSpPr>
          <p:grpSpPr>
            <a:xfrm rot="10800000">
              <a:off x="5803477" y="3885524"/>
              <a:ext cx="1594704" cy="1034145"/>
              <a:chOff x="1167493" y="2073466"/>
              <a:chExt cx="2222324" cy="1549089"/>
            </a:xfrm>
          </p:grpSpPr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81D470A8-9584-4222-B746-E86B82B2C94B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B491511C-7E81-4A86-9914-0F3D1B8CF927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84BC071-8ED2-4DD8-A45B-BCA820F37964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91132D9-CF93-4F1B-8761-9BFBA267C0A3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楕円 121">
                <a:extLst>
                  <a:ext uri="{FF2B5EF4-FFF2-40B4-BE49-F238E27FC236}">
                    <a16:creationId xmlns:a16="http://schemas.microsoft.com/office/drawing/2014/main" id="{9C906B1B-EE9B-45B7-8386-7741A31B2D8B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2EEE027-3919-4FC5-AF50-1C5EA1EAB6BF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72D238F-5280-41AD-BC34-45C5342E944B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E59CA88-3667-44E9-86AC-02CC3842E023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BEE0179-01F2-4A5C-B76C-B3248970D826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F7F2944-8BEC-40E3-8726-5F628FA1F888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FA48A0F-5A83-43EF-AB40-E6EAF29D1E90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88633FC-DF2A-4179-ACC1-2AF14B43763B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AC7E254-C981-4A9D-8F53-F85DC806D923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0247E13-252C-429F-90A2-C7CFEDF8112E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59390D8-51F4-4EA1-B976-505350DBADC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C3FC122-95BF-4400-90CB-03A5C7196358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59BC994-BE2C-43C5-B842-77C56F04C61A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A089E77-B96C-4CEC-AD12-8F77090492D9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819823A-4D6A-4108-A0A0-4F34AE639759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2A69B0A-F721-45D3-AA43-E56D84FEEF24}"/>
                </a:ext>
              </a:extLst>
            </p:cNvPr>
            <p:cNvGrpSpPr/>
            <p:nvPr/>
          </p:nvGrpSpPr>
          <p:grpSpPr>
            <a:xfrm>
              <a:off x="6775313" y="4197662"/>
              <a:ext cx="1665606" cy="1080124"/>
              <a:chOff x="1167493" y="2073466"/>
              <a:chExt cx="2222324" cy="1549089"/>
            </a:xfrm>
          </p:grpSpPr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9B659B4E-7C28-4FA2-AF4F-EA3AC9FA9F83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25DB62EC-60CB-48E1-9EFB-6E3A4B90551A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87DC3EE-CC72-4E3F-AFCA-BAE0776FF998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5FBC1E8-40CC-4672-A321-B8B8B515081E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" name="楕円 121">
                <a:extLst>
                  <a:ext uri="{FF2B5EF4-FFF2-40B4-BE49-F238E27FC236}">
                    <a16:creationId xmlns:a16="http://schemas.microsoft.com/office/drawing/2014/main" id="{F794AC50-5B22-477D-B86E-6BB4F69D5285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5CA8692-B6BC-436D-B722-21EF13F1CAC8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ED5A11C-3514-4D01-BE54-007CE782E249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FDD789C-F434-42DA-B436-06A9AAB9D80A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CE3B14D6-4363-4A32-9C07-6FF8C23A003F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249410C9-0F08-46FD-A93F-E31ECE911585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7975DD7-0F7C-4D17-A96C-E6E3101CDB8E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737D996-BD1C-408C-9311-FF8C0A79876F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1EB5081-4E78-4C7A-87B2-00B272BE9610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31D3F2F-C3A1-4403-9DE9-52156910D58E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7455B1-A718-457A-9EE1-827BB6C519E1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E829D44-D20A-4B4C-A25E-B140AB9A1FD6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DE74D3D-13A7-44FF-81B6-B4B8A6B4CCA2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634D1D4-8228-4320-8EB3-F6E418B173B5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2D9D5BF-423F-4E1A-8B1F-F96E157DCC0D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CB21BD-40C7-4F6F-8279-65A3B5B9DE08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76CD2AB-C5DE-45A0-BBB7-1164F93F47AE}"/>
                </a:ext>
              </a:extLst>
            </p:cNvPr>
            <p:cNvGrpSpPr/>
            <p:nvPr/>
          </p:nvGrpSpPr>
          <p:grpSpPr>
            <a:xfrm>
              <a:off x="6880626" y="1455464"/>
              <a:ext cx="1943860" cy="1371010"/>
              <a:chOff x="5803477" y="3375421"/>
              <a:chExt cx="2697229" cy="1902365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00DC8195-345F-45B4-AE78-1020ACFF87B1}"/>
                  </a:ext>
                </a:extLst>
              </p:cNvPr>
              <p:cNvGrpSpPr/>
              <p:nvPr/>
            </p:nvGrpSpPr>
            <p:grpSpPr>
              <a:xfrm rot="21121814">
                <a:off x="6302055" y="3375421"/>
                <a:ext cx="1432292" cy="928823"/>
                <a:chOff x="1167493" y="2073466"/>
                <a:chExt cx="2222324" cy="1549089"/>
              </a:xfrm>
            </p:grpSpPr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9A2D96A9-71B1-48B7-8AE9-78BB3874E4F6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11B38621-C033-4054-8F65-DE905C48D3B8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F81BE2E-4D5A-4154-8EF7-140CB014FCC0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901C72A-25A0-402A-9F02-80703DCB7584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楕円 121">
                  <a:extLst>
                    <a:ext uri="{FF2B5EF4-FFF2-40B4-BE49-F238E27FC236}">
                      <a16:creationId xmlns:a16="http://schemas.microsoft.com/office/drawing/2014/main" id="{A501CAC1-3A2A-4EA1-AD56-609F43DA8B96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0E78E3F-D705-45E3-A668-2B19A6808B9D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9DAD4BE-E150-4B9C-A579-5FF2D711C340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636FD43-5C67-43DF-9C94-EDFAA9CACB59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6CB80F9-78E6-4E55-8C1C-E5FBAF0DF481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66622FC-02E9-4CAD-AF48-099F8A0F73D1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CB5D4DB-C9C5-4B56-93B6-D10469E69B66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5258C66-ADEE-4D14-9E24-993B28C62FD7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1D296C0-A8AA-4978-B998-59BCD15D29B3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34C1482-8531-486A-BB7C-53D4957D600C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827403A7-628D-4638-8E6E-9AEEDB93D9EE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6FAFA77-1550-4D7D-84D8-4E11C9183FDC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4C823B17-18E3-4453-842E-82A8A8FB1994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37FB69C-6925-40D3-9805-3C44034DDA64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977EB3AF-0202-4CBB-9E86-99869B7D1CA0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24D239B-58CE-467B-A3A9-7DFE52944C8F}"/>
                  </a:ext>
                </a:extLst>
              </p:cNvPr>
              <p:cNvGrpSpPr/>
              <p:nvPr/>
            </p:nvGrpSpPr>
            <p:grpSpPr>
              <a:xfrm rot="490553">
                <a:off x="6973721" y="3718212"/>
                <a:ext cx="1526985" cy="990230"/>
                <a:chOff x="1167493" y="2073466"/>
                <a:chExt cx="2222324" cy="1549089"/>
              </a:xfrm>
            </p:grpSpPr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A84999D9-4FC8-4E4E-AF10-CB926EFC7A28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5CAD1DFB-007B-4D7F-A6CF-00695816FFFF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30DA2C3-C590-4FD2-8E2A-3E8A5D9836CE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CB2848D9-4E2A-4EE9-8726-829A02FBA098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楕円 121">
                  <a:extLst>
                    <a:ext uri="{FF2B5EF4-FFF2-40B4-BE49-F238E27FC236}">
                      <a16:creationId xmlns:a16="http://schemas.microsoft.com/office/drawing/2014/main" id="{F28F98EC-D39E-43A3-91D9-8549756CE1DF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6D74FDAD-B298-4BF9-A3E4-39CA208471F9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471E239-5348-4676-9002-26B974C1BFA8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9CB2E0A-3826-41BB-9B4C-4082566D7B58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242DD37-2B65-43BF-9047-306BC0BD1641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5818AA7-579E-439A-A7A0-E2635D3A9204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71FA84C-D619-43EF-869C-CCB829A710C0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BB9A364-0CDB-4CE7-955E-234A37BC4A0F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0F5537DD-927C-4549-B27D-B2ACD726219E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D7E644B7-548B-454C-9C28-5DCD4B4E8A11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19F8E948-A9C1-4A0F-B3B0-1E2925947FAD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7F89DEE-CF32-4C82-B5FC-EEE9305F1A1F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4360FABB-3709-4198-8B0E-A76BED6E6BCD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5CE59A2-E3A4-4118-8828-4E8E17DBCCFC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8DC192EC-7E6C-4223-8911-F6566B4A1A2A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17642B4-CEBD-4940-BF02-F1918EE4AA47}"/>
                  </a:ext>
                </a:extLst>
              </p:cNvPr>
              <p:cNvGrpSpPr/>
              <p:nvPr/>
            </p:nvGrpSpPr>
            <p:grpSpPr>
              <a:xfrm rot="10800000">
                <a:off x="5803477" y="3885524"/>
                <a:ext cx="1594704" cy="1034145"/>
                <a:chOff x="1167493" y="2073466"/>
                <a:chExt cx="2222324" cy="1549089"/>
              </a:xfrm>
            </p:grpSpPr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11A02C4B-7BA4-4D7E-8E40-4D0A7E68F9F0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092D3EF6-4EDC-4BB1-BAD2-1BF8EEE6FA2B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27C08CD-78CD-4333-827E-242D271062F3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AF627DF-4983-41C2-A820-D22FC75C5204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8" name="楕円 121">
                  <a:extLst>
                    <a:ext uri="{FF2B5EF4-FFF2-40B4-BE49-F238E27FC236}">
                      <a16:creationId xmlns:a16="http://schemas.microsoft.com/office/drawing/2014/main" id="{F1BF80E6-6327-420C-9A63-1B50D50AB61C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3E69816-0B60-4709-9CB9-BC9C21F25A8C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23F58DD-CAAA-46C4-B484-36ED2B22A243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8FD2E33-33B6-409B-9EFC-6599E128666E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F1FAD566-B9FD-4B6F-A318-075E81E64F4B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9AFA0F55-84CF-47BC-8DEC-CE25829BA1A7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4495074-D474-47A9-AB7C-462F8F75D914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CD51FEF6-0368-4DD1-9AC7-8253C6215D57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1B98A99-8D85-4D72-9FDD-EC16FC1A0FFA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F3C0813-F0DF-422C-AFB6-434F67FEE890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D471DAC-F502-49B9-A7BA-C5C65071F947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AAED3BD1-4DDA-439E-80E2-92A59D4A5214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9DA4E7F6-B55B-401B-BD0E-64654F27714A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A865678-F890-42B8-89C7-B1C1E3F571F7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0FC180F8-B189-42FC-AFFE-35699684E452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337B55C-B460-47E8-8F79-CB282927A9D5}"/>
                  </a:ext>
                </a:extLst>
              </p:cNvPr>
              <p:cNvGrpSpPr/>
              <p:nvPr/>
            </p:nvGrpSpPr>
            <p:grpSpPr>
              <a:xfrm>
                <a:off x="6775313" y="4197662"/>
                <a:ext cx="1665606" cy="1080124"/>
                <a:chOff x="1167493" y="2073466"/>
                <a:chExt cx="2222324" cy="1549089"/>
              </a:xfrm>
            </p:grpSpPr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4993A291-CAC9-49B6-95F2-333599140B92}"/>
                    </a:ext>
                  </a:extLst>
                </p:cNvPr>
                <p:cNvSpPr/>
                <p:nvPr/>
              </p:nvSpPr>
              <p:spPr>
                <a:xfrm rot="16200000" flipV="1">
                  <a:off x="3003447" y="2808243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FE7C539B-EDBD-4468-9A6B-7DF554B69D60}"/>
                    </a:ext>
                  </a:extLst>
                </p:cNvPr>
                <p:cNvSpPr/>
                <p:nvPr/>
              </p:nvSpPr>
              <p:spPr>
                <a:xfrm rot="5400000">
                  <a:off x="3003447" y="2336754"/>
                  <a:ext cx="211712" cy="561029"/>
                </a:xfrm>
                <a:prstGeom prst="moon">
                  <a:avLst/>
                </a:pr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C970F55-17C6-40F1-BC87-2102163B94B3}"/>
                    </a:ext>
                  </a:extLst>
                </p:cNvPr>
                <p:cNvSpPr/>
                <p:nvPr/>
              </p:nvSpPr>
              <p:spPr>
                <a:xfrm>
                  <a:off x="1167493" y="2738439"/>
                  <a:ext cx="228059" cy="20852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  <a:gd name="connsiteX0" fmla="*/ 83344 w 128885"/>
                    <a:gd name="connsiteY0" fmla="*/ 0 h 312924"/>
                    <a:gd name="connsiteX1" fmla="*/ 104775 w 128885"/>
                    <a:gd name="connsiteY1" fmla="*/ 8123 h 312924"/>
                    <a:gd name="connsiteX2" fmla="*/ 126206 w 128885"/>
                    <a:gd name="connsiteY2" fmla="*/ 0 h 312924"/>
                    <a:gd name="connsiteX3" fmla="*/ 126206 w 128885"/>
                    <a:gd name="connsiteY3" fmla="*/ 312924 h 312924"/>
                    <a:gd name="connsiteX4" fmla="*/ 104775 w 128885"/>
                    <a:gd name="connsiteY4" fmla="*/ 304802 h 312924"/>
                    <a:gd name="connsiteX5" fmla="*/ 83344 w 128885"/>
                    <a:gd name="connsiteY5" fmla="*/ 312924 h 312924"/>
                    <a:gd name="connsiteX6" fmla="*/ 0 w 128885"/>
                    <a:gd name="connsiteY6" fmla="*/ 156462 h 312924"/>
                    <a:gd name="connsiteX7" fmla="*/ 83344 w 128885"/>
                    <a:gd name="connsiteY7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885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29778" y="50800"/>
                        <a:pt x="129778" y="2621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AA63694-1F67-4C0E-993E-A2FFF7546787}"/>
                    </a:ext>
                  </a:extLst>
                </p:cNvPr>
                <p:cNvSpPr/>
                <p:nvPr/>
              </p:nvSpPr>
              <p:spPr>
                <a:xfrm>
                  <a:off x="1277612" y="2703184"/>
                  <a:ext cx="202598" cy="279032"/>
                </a:xfrm>
                <a:custGeom>
                  <a:avLst/>
                  <a:gdLst>
                    <a:gd name="connsiteX0" fmla="*/ 83344 w 209550"/>
                    <a:gd name="connsiteY0" fmla="*/ 0 h 312924"/>
                    <a:gd name="connsiteX1" fmla="*/ 104775 w 209550"/>
                    <a:gd name="connsiteY1" fmla="*/ 8123 h 312924"/>
                    <a:gd name="connsiteX2" fmla="*/ 126206 w 209550"/>
                    <a:gd name="connsiteY2" fmla="*/ 0 h 312924"/>
                    <a:gd name="connsiteX3" fmla="*/ 209550 w 209550"/>
                    <a:gd name="connsiteY3" fmla="*/ 156462 h 312924"/>
                    <a:gd name="connsiteX4" fmla="*/ 126206 w 209550"/>
                    <a:gd name="connsiteY4" fmla="*/ 312924 h 312924"/>
                    <a:gd name="connsiteX5" fmla="*/ 104775 w 209550"/>
                    <a:gd name="connsiteY5" fmla="*/ 304802 h 312924"/>
                    <a:gd name="connsiteX6" fmla="*/ 83344 w 209550"/>
                    <a:gd name="connsiteY6" fmla="*/ 312924 h 312924"/>
                    <a:gd name="connsiteX7" fmla="*/ 0 w 209550"/>
                    <a:gd name="connsiteY7" fmla="*/ 156462 h 312924"/>
                    <a:gd name="connsiteX8" fmla="*/ 83344 w 209550"/>
                    <a:gd name="connsiteY8" fmla="*/ 0 h 3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312924">
                      <a:moveTo>
                        <a:pt x="83344" y="0"/>
                      </a:moveTo>
                      <a:lnTo>
                        <a:pt x="104775" y="8123"/>
                      </a:lnTo>
                      <a:lnTo>
                        <a:pt x="126206" y="0"/>
                      </a:lnTo>
                      <a:cubicBezTo>
                        <a:pt x="172236" y="0"/>
                        <a:pt x="209550" y="70050"/>
                        <a:pt x="209550" y="156462"/>
                      </a:cubicBezTo>
                      <a:cubicBezTo>
                        <a:pt x="209550" y="242874"/>
                        <a:pt x="172236" y="312924"/>
                        <a:pt x="126206" y="312924"/>
                      </a:cubicBezTo>
                      <a:lnTo>
                        <a:pt x="104775" y="304802"/>
                      </a:lnTo>
                      <a:lnTo>
                        <a:pt x="83344" y="312924"/>
                      </a:lnTo>
                      <a:cubicBezTo>
                        <a:pt x="37314" y="312924"/>
                        <a:pt x="0" y="242874"/>
                        <a:pt x="0" y="156462"/>
                      </a:cubicBezTo>
                      <a:cubicBezTo>
                        <a:pt x="0" y="70050"/>
                        <a:pt x="37314" y="0"/>
                        <a:pt x="8334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9" name="楕円 121">
                  <a:extLst>
                    <a:ext uri="{FF2B5EF4-FFF2-40B4-BE49-F238E27FC236}">
                      <a16:creationId xmlns:a16="http://schemas.microsoft.com/office/drawing/2014/main" id="{B9D253B7-064D-4E67-9F78-B243DBE2AEF5}"/>
                    </a:ext>
                  </a:extLst>
                </p:cNvPr>
                <p:cNvSpPr/>
                <p:nvPr/>
              </p:nvSpPr>
              <p:spPr>
                <a:xfrm>
                  <a:off x="1347746" y="2078427"/>
                  <a:ext cx="1722988" cy="1544128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2BFF01AB-0CD7-4A40-870F-A0D5590286BD}"/>
                    </a:ext>
                  </a:extLst>
                </p:cNvPr>
                <p:cNvSpPr/>
                <p:nvPr/>
              </p:nvSpPr>
              <p:spPr>
                <a:xfrm rot="1271552">
                  <a:off x="1652302" y="2073466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BA7F31BA-20F3-4AA0-A2B1-71C8B508B6CA}"/>
                    </a:ext>
                  </a:extLst>
                </p:cNvPr>
                <p:cNvSpPr/>
                <p:nvPr/>
              </p:nvSpPr>
              <p:spPr>
                <a:xfrm>
                  <a:off x="1652301" y="2641079"/>
                  <a:ext cx="379228" cy="39350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4B8A737B-CE0F-44B0-820A-399FC0E59D6C}"/>
                    </a:ext>
                  </a:extLst>
                </p:cNvPr>
                <p:cNvSpPr/>
                <p:nvPr/>
              </p:nvSpPr>
              <p:spPr>
                <a:xfrm rot="20700000">
                  <a:off x="1652301" y="3195824"/>
                  <a:ext cx="379226" cy="39350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78390C2-E5B5-403E-943C-E9C3EB906324}"/>
                    </a:ext>
                  </a:extLst>
                </p:cNvPr>
                <p:cNvSpPr/>
                <p:nvPr/>
              </p:nvSpPr>
              <p:spPr>
                <a:xfrm rot="20700000">
                  <a:off x="2127261" y="307911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15C96C4-ADF9-4797-BCF7-737E32D377C9}"/>
                    </a:ext>
                  </a:extLst>
                </p:cNvPr>
                <p:cNvSpPr/>
                <p:nvPr/>
              </p:nvSpPr>
              <p:spPr>
                <a:xfrm rot="900000" flipV="1">
                  <a:off x="2127261" y="2356526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E708D34-587A-45F6-A7B2-2CB8870DC8AB}"/>
                    </a:ext>
                  </a:extLst>
                </p:cNvPr>
                <p:cNvSpPr/>
                <p:nvPr/>
              </p:nvSpPr>
              <p:spPr>
                <a:xfrm rot="1271552">
                  <a:off x="2433672" y="2149876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7D662C3-3D21-47B5-94D7-8EC66EA54059}"/>
                    </a:ext>
                  </a:extLst>
                </p:cNvPr>
                <p:cNvSpPr/>
                <p:nvPr/>
              </p:nvSpPr>
              <p:spPr>
                <a:xfrm>
                  <a:off x="2433672" y="2745189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1F85EC4-549A-4D00-A32D-B63EF98EF8DA}"/>
                    </a:ext>
                  </a:extLst>
                </p:cNvPr>
                <p:cNvSpPr/>
                <p:nvPr/>
              </p:nvSpPr>
              <p:spPr>
                <a:xfrm rot="20700000">
                  <a:off x="2433672" y="3345264"/>
                  <a:ext cx="178564" cy="18528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BAEFB20-A26D-406B-9976-52B1DEAA1E62}"/>
                    </a:ext>
                  </a:extLst>
                </p:cNvPr>
                <p:cNvSpPr/>
                <p:nvPr/>
              </p:nvSpPr>
              <p:spPr>
                <a:xfrm rot="20700000">
                  <a:off x="2719022" y="313541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5E8121F-3131-4916-9AF0-C481E69F191A}"/>
                    </a:ext>
                  </a:extLst>
                </p:cNvPr>
                <p:cNvSpPr/>
                <p:nvPr/>
              </p:nvSpPr>
              <p:spPr>
                <a:xfrm rot="900000" flipV="1">
                  <a:off x="2719022" y="2412820"/>
                  <a:ext cx="135250" cy="193294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565525C-8546-47F0-BF6E-677DAFBCCB4B}"/>
                    </a:ext>
                  </a:extLst>
                </p:cNvPr>
                <p:cNvSpPr/>
                <p:nvPr/>
              </p:nvSpPr>
              <p:spPr>
                <a:xfrm>
                  <a:off x="1329634" y="2476500"/>
                  <a:ext cx="298270" cy="746464"/>
                </a:xfrm>
                <a:custGeom>
                  <a:avLst/>
                  <a:gdLst>
                    <a:gd name="connsiteX0" fmla="*/ 515020 w 829708"/>
                    <a:gd name="connsiteY0" fmla="*/ 0 h 1362878"/>
                    <a:gd name="connsiteX1" fmla="*/ 432931 w 829708"/>
                    <a:gd name="connsiteY1" fmla="*/ 76442 h 1362878"/>
                    <a:gd name="connsiteX2" fmla="*/ 199937 w 829708"/>
                    <a:gd name="connsiteY2" fmla="*/ 448349 h 1362878"/>
                    <a:gd name="connsiteX3" fmla="*/ 198852 w 829708"/>
                    <a:gd name="connsiteY3" fmla="*/ 452031 h 1362878"/>
                    <a:gd name="connsiteX4" fmla="*/ 282042 w 829708"/>
                    <a:gd name="connsiteY4" fmla="*/ 395806 h 1362878"/>
                    <a:gd name="connsiteX5" fmla="*/ 593845 w 829708"/>
                    <a:gd name="connsiteY5" fmla="*/ 330545 h 1362878"/>
                    <a:gd name="connsiteX6" fmla="*/ 475301 w 829708"/>
                    <a:gd name="connsiteY6" fmla="*/ 502515 h 1362878"/>
                    <a:gd name="connsiteX7" fmla="*/ 424555 w 829708"/>
                    <a:gd name="connsiteY7" fmla="*/ 537320 h 1362878"/>
                    <a:gd name="connsiteX8" fmla="*/ 431043 w 829708"/>
                    <a:gd name="connsiteY8" fmla="*/ 536807 h 1362878"/>
                    <a:gd name="connsiteX9" fmla="*/ 829708 w 829708"/>
                    <a:gd name="connsiteY9" fmla="*/ 682832 h 1362878"/>
                    <a:gd name="connsiteX10" fmla="*/ 581221 w 829708"/>
                    <a:gd name="connsiteY10" fmla="*/ 814568 h 1362878"/>
                    <a:gd name="connsiteX11" fmla="*/ 436921 w 829708"/>
                    <a:gd name="connsiteY11" fmla="*/ 827079 h 1362878"/>
                    <a:gd name="connsiteX12" fmla="*/ 475301 w 829708"/>
                    <a:gd name="connsiteY12" fmla="*/ 853403 h 1362878"/>
                    <a:gd name="connsiteX13" fmla="*/ 593845 w 829708"/>
                    <a:gd name="connsiteY13" fmla="*/ 1025373 h 1362878"/>
                    <a:gd name="connsiteX14" fmla="*/ 282042 w 829708"/>
                    <a:gd name="connsiteY14" fmla="*/ 960113 h 1362878"/>
                    <a:gd name="connsiteX15" fmla="*/ 192851 w 829708"/>
                    <a:gd name="connsiteY15" fmla="*/ 899831 h 1362878"/>
                    <a:gd name="connsiteX16" fmla="*/ 199937 w 829708"/>
                    <a:gd name="connsiteY16" fmla="*/ 923782 h 1362878"/>
                    <a:gd name="connsiteX17" fmla="*/ 432931 w 829708"/>
                    <a:gd name="connsiteY17" fmla="*/ 1292607 h 1362878"/>
                    <a:gd name="connsiteX18" fmla="*/ 509273 w 829708"/>
                    <a:gd name="connsiteY18" fmla="*/ 1362878 h 1362878"/>
                    <a:gd name="connsiteX19" fmla="*/ 439842 w 829708"/>
                    <a:gd name="connsiteY19" fmla="*/ 1328521 h 1362878"/>
                    <a:gd name="connsiteX20" fmla="*/ 0 w 829708"/>
                    <a:gd name="connsiteY20" fmla="*/ 685568 h 1362878"/>
                    <a:gd name="connsiteX21" fmla="*/ 439842 w 829708"/>
                    <a:gd name="connsiteY21" fmla="*/ 37719 h 136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29708" h="1362878">
                      <a:moveTo>
                        <a:pt x="515020" y="0"/>
                      </a:moveTo>
                      <a:lnTo>
                        <a:pt x="432931" y="76442"/>
                      </a:lnTo>
                      <a:cubicBezTo>
                        <a:pt x="327496" y="187575"/>
                        <a:pt x="246132" y="316330"/>
                        <a:pt x="199937" y="448349"/>
                      </a:cubicBezTo>
                      <a:lnTo>
                        <a:pt x="198852" y="452031"/>
                      </a:lnTo>
                      <a:lnTo>
                        <a:pt x="282042" y="395806"/>
                      </a:lnTo>
                      <a:cubicBezTo>
                        <a:pt x="419009" y="316728"/>
                        <a:pt x="570622" y="290321"/>
                        <a:pt x="593845" y="330545"/>
                      </a:cubicBezTo>
                      <a:cubicBezTo>
                        <a:pt x="611263" y="360714"/>
                        <a:pt x="559870" y="434264"/>
                        <a:pt x="475301" y="502515"/>
                      </a:cubicBezTo>
                      <a:lnTo>
                        <a:pt x="424555" y="537320"/>
                      </a:lnTo>
                      <a:lnTo>
                        <a:pt x="431043" y="536807"/>
                      </a:lnTo>
                      <a:cubicBezTo>
                        <a:pt x="639367" y="536807"/>
                        <a:pt x="829708" y="614588"/>
                        <a:pt x="829708" y="682832"/>
                      </a:cubicBezTo>
                      <a:cubicBezTo>
                        <a:pt x="829708" y="734016"/>
                        <a:pt x="722642" y="789850"/>
                        <a:pt x="581221" y="814568"/>
                      </a:cubicBezTo>
                      <a:lnTo>
                        <a:pt x="436921" y="827079"/>
                      </a:lnTo>
                      <a:lnTo>
                        <a:pt x="475301" y="853403"/>
                      </a:lnTo>
                      <a:cubicBezTo>
                        <a:pt x="559870" y="921654"/>
                        <a:pt x="611263" y="995205"/>
                        <a:pt x="593845" y="1025373"/>
                      </a:cubicBezTo>
                      <a:cubicBezTo>
                        <a:pt x="570622" y="1065597"/>
                        <a:pt x="419009" y="1039191"/>
                        <a:pt x="282042" y="960113"/>
                      </a:cubicBezTo>
                      <a:lnTo>
                        <a:pt x="192851" y="899831"/>
                      </a:lnTo>
                      <a:lnTo>
                        <a:pt x="199937" y="923782"/>
                      </a:lnTo>
                      <a:cubicBezTo>
                        <a:pt x="246132" y="1055096"/>
                        <a:pt x="327496" y="1182685"/>
                        <a:pt x="432931" y="1292607"/>
                      </a:cubicBezTo>
                      <a:lnTo>
                        <a:pt x="509273" y="1362878"/>
                      </a:lnTo>
                      <a:lnTo>
                        <a:pt x="439842" y="1328521"/>
                      </a:lnTo>
                      <a:cubicBezTo>
                        <a:pt x="182829" y="1180121"/>
                        <a:pt x="0" y="923391"/>
                        <a:pt x="0" y="685568"/>
                      </a:cubicBezTo>
                      <a:cubicBezTo>
                        <a:pt x="0" y="447745"/>
                        <a:pt x="182829" y="188114"/>
                        <a:pt x="439842" y="3771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990033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5B6435B-9A11-4A99-9BF4-BBBDF0A67A97}"/>
                    </a:ext>
                  </a:extLst>
                </p:cNvPr>
                <p:cNvSpPr/>
                <p:nvPr/>
              </p:nvSpPr>
              <p:spPr>
                <a:xfrm rot="20700000">
                  <a:off x="1431936" y="307911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70D7763-CD74-4BD2-939C-51E4BAD9874C}"/>
                    </a:ext>
                  </a:extLst>
                </p:cNvPr>
                <p:cNvSpPr/>
                <p:nvPr/>
              </p:nvSpPr>
              <p:spPr>
                <a:xfrm rot="900000" flipV="1">
                  <a:off x="1431936" y="2356525"/>
                  <a:ext cx="214029" cy="305882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6ECC188-F738-4981-B5E3-EEA2028D671E}"/>
                    </a:ext>
                  </a:extLst>
                </p:cNvPr>
                <p:cNvSpPr/>
                <p:nvPr/>
              </p:nvSpPr>
              <p:spPr>
                <a:xfrm rot="10800000" flipV="1">
                  <a:off x="3024672" y="2599359"/>
                  <a:ext cx="211711" cy="476948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  <a:gd name="connsiteX0" fmla="*/ 1042112 w 1042112"/>
                    <a:gd name="connsiteY0" fmla="*/ 1079093 h 1079093"/>
                    <a:gd name="connsiteX1" fmla="*/ 661529 w 1042112"/>
                    <a:gd name="connsiteY1" fmla="*/ 850895 h 1079093"/>
                    <a:gd name="connsiteX2" fmla="*/ 626928 w 1042112"/>
                    <a:gd name="connsiteY2" fmla="*/ 810989 h 1079093"/>
                    <a:gd name="connsiteX3" fmla="*/ 604708 w 1042112"/>
                    <a:gd name="connsiteY3" fmla="*/ 801300 h 1079093"/>
                    <a:gd name="connsiteX4" fmla="*/ 94 w 1042112"/>
                    <a:gd name="connsiteY4" fmla="*/ 540198 h 1079093"/>
                    <a:gd name="connsiteX5" fmla="*/ 610180 w 1042112"/>
                    <a:gd name="connsiteY5" fmla="*/ 272067 h 1079093"/>
                    <a:gd name="connsiteX6" fmla="*/ 634978 w 1042112"/>
                    <a:gd name="connsiteY6" fmla="*/ 261814 h 1079093"/>
                    <a:gd name="connsiteX7" fmla="*/ 661529 w 1042112"/>
                    <a:gd name="connsiteY7" fmla="*/ 230927 h 1079093"/>
                    <a:gd name="connsiteX8" fmla="*/ 1042112 w 1042112"/>
                    <a:gd name="connsiteY8" fmla="*/ 0 h 1079093"/>
                    <a:gd name="connsiteX0" fmla="*/ 1042027 w 1042027"/>
                    <a:gd name="connsiteY0" fmla="*/ 1079093 h 1079093"/>
                    <a:gd name="connsiteX1" fmla="*/ 661444 w 1042027"/>
                    <a:gd name="connsiteY1" fmla="*/ 850895 h 1079093"/>
                    <a:gd name="connsiteX2" fmla="*/ 626843 w 1042027"/>
                    <a:gd name="connsiteY2" fmla="*/ 810989 h 1079093"/>
                    <a:gd name="connsiteX3" fmla="*/ 604623 w 1042027"/>
                    <a:gd name="connsiteY3" fmla="*/ 801300 h 1079093"/>
                    <a:gd name="connsiteX4" fmla="*/ 9 w 1042027"/>
                    <a:gd name="connsiteY4" fmla="*/ 540198 h 1079093"/>
                    <a:gd name="connsiteX5" fmla="*/ 610095 w 1042027"/>
                    <a:gd name="connsiteY5" fmla="*/ 272067 h 1079093"/>
                    <a:gd name="connsiteX6" fmla="*/ 634893 w 1042027"/>
                    <a:gd name="connsiteY6" fmla="*/ 261814 h 1079093"/>
                    <a:gd name="connsiteX7" fmla="*/ 661444 w 1042027"/>
                    <a:gd name="connsiteY7" fmla="*/ 230927 h 1079093"/>
                    <a:gd name="connsiteX8" fmla="*/ 1042027 w 1042027"/>
                    <a:gd name="connsiteY8" fmla="*/ 0 h 1079093"/>
                    <a:gd name="connsiteX0" fmla="*/ 946241 w 946241"/>
                    <a:gd name="connsiteY0" fmla="*/ 1079093 h 1079093"/>
                    <a:gd name="connsiteX1" fmla="*/ 565658 w 946241"/>
                    <a:gd name="connsiteY1" fmla="*/ 850895 h 1079093"/>
                    <a:gd name="connsiteX2" fmla="*/ 531057 w 946241"/>
                    <a:gd name="connsiteY2" fmla="*/ 810989 h 1079093"/>
                    <a:gd name="connsiteX3" fmla="*/ 508837 w 946241"/>
                    <a:gd name="connsiteY3" fmla="*/ 801300 h 1079093"/>
                    <a:gd name="connsiteX4" fmla="*/ 9 w 946241"/>
                    <a:gd name="connsiteY4" fmla="*/ 540198 h 1079093"/>
                    <a:gd name="connsiteX5" fmla="*/ 514309 w 946241"/>
                    <a:gd name="connsiteY5" fmla="*/ 272067 h 1079093"/>
                    <a:gd name="connsiteX6" fmla="*/ 539107 w 946241"/>
                    <a:gd name="connsiteY6" fmla="*/ 261814 h 1079093"/>
                    <a:gd name="connsiteX7" fmla="*/ 565658 w 946241"/>
                    <a:gd name="connsiteY7" fmla="*/ 230927 h 1079093"/>
                    <a:gd name="connsiteX8" fmla="*/ 946241 w 946241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6241" h="1079093">
                      <a:moveTo>
                        <a:pt x="946241" y="1079093"/>
                      </a:moveTo>
                      <a:cubicBezTo>
                        <a:pt x="794438" y="1028680"/>
                        <a:pt x="661072" y="946535"/>
                        <a:pt x="565658" y="850895"/>
                      </a:cubicBezTo>
                      <a:lnTo>
                        <a:pt x="531057" y="810989"/>
                      </a:lnTo>
                      <a:lnTo>
                        <a:pt x="508837" y="801300"/>
                      </a:lnTo>
                      <a:cubicBezTo>
                        <a:pt x="313591" y="720561"/>
                        <a:pt x="2087" y="758606"/>
                        <a:pt x="9" y="540198"/>
                      </a:cubicBezTo>
                      <a:cubicBezTo>
                        <a:pt x="-2069" y="321790"/>
                        <a:pt x="328970" y="345681"/>
                        <a:pt x="514309" y="272067"/>
                      </a:cubicBezTo>
                      <a:lnTo>
                        <a:pt x="539107" y="261814"/>
                      </a:lnTo>
                      <a:lnTo>
                        <a:pt x="565658" y="230927"/>
                      </a:lnTo>
                      <a:cubicBezTo>
                        <a:pt x="661072" y="134378"/>
                        <a:pt x="794438" y="51141"/>
                        <a:pt x="946241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C00000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03BE1E0-F168-4D39-A350-FD5604F5DD54}"/>
              </a:ext>
            </a:extLst>
          </p:cNvPr>
          <p:cNvGrpSpPr/>
          <p:nvPr/>
        </p:nvGrpSpPr>
        <p:grpSpPr>
          <a:xfrm>
            <a:off x="6693606" y="4743995"/>
            <a:ext cx="2368926" cy="1310474"/>
            <a:chOff x="6693606" y="4743995"/>
            <a:chExt cx="2368926" cy="131047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9120986-C790-42D8-80DB-98CFF0A982C9}"/>
                </a:ext>
              </a:extLst>
            </p:cNvPr>
            <p:cNvGrpSpPr/>
            <p:nvPr/>
          </p:nvGrpSpPr>
          <p:grpSpPr>
            <a:xfrm>
              <a:off x="6693606" y="4867246"/>
              <a:ext cx="2368926" cy="1187223"/>
              <a:chOff x="6668394" y="4244409"/>
              <a:chExt cx="2482096" cy="1804374"/>
            </a:xfrm>
          </p:grpSpPr>
          <p:sp>
            <p:nvSpPr>
              <p:cNvPr id="279" name="楕円 1020">
                <a:extLst>
                  <a:ext uri="{FF2B5EF4-FFF2-40B4-BE49-F238E27FC236}">
                    <a16:creationId xmlns:a16="http://schemas.microsoft.com/office/drawing/2014/main" id="{DF285E9F-71F9-4F77-A738-7F2579668831}"/>
                  </a:ext>
                </a:extLst>
              </p:cNvPr>
              <p:cNvSpPr/>
              <p:nvPr/>
            </p:nvSpPr>
            <p:spPr>
              <a:xfrm>
                <a:off x="6783634" y="4669697"/>
                <a:ext cx="2251616" cy="1379086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38B433B-14F2-411D-B0DC-8213F453094E}"/>
                  </a:ext>
                </a:extLst>
              </p:cNvPr>
              <p:cNvSpPr/>
              <p:nvPr/>
            </p:nvSpPr>
            <p:spPr>
              <a:xfrm>
                <a:off x="6668394" y="4244409"/>
                <a:ext cx="2482096" cy="1732982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D0EB353-77AA-43A3-81D0-7D6284366881}"/>
                </a:ext>
              </a:extLst>
            </p:cNvPr>
            <p:cNvGrpSpPr/>
            <p:nvPr/>
          </p:nvGrpSpPr>
          <p:grpSpPr>
            <a:xfrm>
              <a:off x="6793969" y="4743995"/>
              <a:ext cx="1749253" cy="789935"/>
              <a:chOff x="6779751" y="5076515"/>
              <a:chExt cx="2060044" cy="801934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E627019-7F44-406A-81E8-7AAFAF7F4597}"/>
                  </a:ext>
                </a:extLst>
              </p:cNvPr>
              <p:cNvSpPr/>
              <p:nvPr/>
            </p:nvSpPr>
            <p:spPr>
              <a:xfrm>
                <a:off x="6821280" y="5077236"/>
                <a:ext cx="1038227" cy="727972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  <a:gd name="connsiteX0" fmla="*/ 0 w 1886709"/>
                  <a:gd name="connsiteY0" fmla="*/ 9445 h 736334"/>
                  <a:gd name="connsiteX1" fmla="*/ 82635 w 1886709"/>
                  <a:gd name="connsiteY1" fmla="*/ 497 h 736334"/>
                  <a:gd name="connsiteX2" fmla="*/ 948309 w 1886709"/>
                  <a:gd name="connsiteY2" fmla="*/ 42938 h 736334"/>
                  <a:gd name="connsiteX3" fmla="*/ 1665922 w 1886709"/>
                  <a:gd name="connsiteY3" fmla="*/ 25100 h 736334"/>
                  <a:gd name="connsiteX4" fmla="*/ 1886709 w 1886709"/>
                  <a:gd name="connsiteY4" fmla="*/ 10592 h 736334"/>
                  <a:gd name="connsiteX5" fmla="*/ 1881079 w 1886709"/>
                  <a:gd name="connsiteY5" fmla="*/ 113698 h 736334"/>
                  <a:gd name="connsiteX6" fmla="*/ 973727 w 1886709"/>
                  <a:gd name="connsiteY6" fmla="*/ 736334 h 736334"/>
                  <a:gd name="connsiteX7" fmla="*/ 13749 w 1886709"/>
                  <a:gd name="connsiteY7" fmla="*/ 99394 h 736334"/>
                  <a:gd name="connsiteX8" fmla="*/ 0 w 1886709"/>
                  <a:gd name="connsiteY8" fmla="*/ 9445 h 736334"/>
                  <a:gd name="connsiteX0" fmla="*/ 45141 w 1931850"/>
                  <a:gd name="connsiteY0" fmla="*/ 9445 h 736582"/>
                  <a:gd name="connsiteX1" fmla="*/ 127776 w 1931850"/>
                  <a:gd name="connsiteY1" fmla="*/ 497 h 736582"/>
                  <a:gd name="connsiteX2" fmla="*/ 993450 w 1931850"/>
                  <a:gd name="connsiteY2" fmla="*/ 42938 h 736582"/>
                  <a:gd name="connsiteX3" fmla="*/ 1711063 w 1931850"/>
                  <a:gd name="connsiteY3" fmla="*/ 25100 h 736582"/>
                  <a:gd name="connsiteX4" fmla="*/ 1931850 w 1931850"/>
                  <a:gd name="connsiteY4" fmla="*/ 10592 h 736582"/>
                  <a:gd name="connsiteX5" fmla="*/ 1926220 w 1931850"/>
                  <a:gd name="connsiteY5" fmla="*/ 113698 h 736582"/>
                  <a:gd name="connsiteX6" fmla="*/ 1018868 w 1931850"/>
                  <a:gd name="connsiteY6" fmla="*/ 736334 h 736582"/>
                  <a:gd name="connsiteX7" fmla="*/ 0 w 1931850"/>
                  <a:gd name="connsiteY7" fmla="*/ 169500 h 736582"/>
                  <a:gd name="connsiteX8" fmla="*/ 45141 w 1931850"/>
                  <a:gd name="connsiteY8" fmla="*/ 9445 h 736582"/>
                  <a:gd name="connsiteX0" fmla="*/ 0 w 1956817"/>
                  <a:gd name="connsiteY0" fmla="*/ 52607 h 736231"/>
                  <a:gd name="connsiteX1" fmla="*/ 152743 w 1956817"/>
                  <a:gd name="connsiteY1" fmla="*/ 146 h 736231"/>
                  <a:gd name="connsiteX2" fmla="*/ 1018417 w 1956817"/>
                  <a:gd name="connsiteY2" fmla="*/ 42587 h 736231"/>
                  <a:gd name="connsiteX3" fmla="*/ 1736030 w 1956817"/>
                  <a:gd name="connsiteY3" fmla="*/ 24749 h 736231"/>
                  <a:gd name="connsiteX4" fmla="*/ 1956817 w 1956817"/>
                  <a:gd name="connsiteY4" fmla="*/ 10241 h 736231"/>
                  <a:gd name="connsiteX5" fmla="*/ 1951187 w 1956817"/>
                  <a:gd name="connsiteY5" fmla="*/ 113347 h 736231"/>
                  <a:gd name="connsiteX6" fmla="*/ 1043835 w 1956817"/>
                  <a:gd name="connsiteY6" fmla="*/ 735983 h 736231"/>
                  <a:gd name="connsiteX7" fmla="*/ 24967 w 1956817"/>
                  <a:gd name="connsiteY7" fmla="*/ 169149 h 736231"/>
                  <a:gd name="connsiteX8" fmla="*/ 0 w 1956817"/>
                  <a:gd name="connsiteY8" fmla="*/ 52607 h 736231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736030 w 1956817"/>
                  <a:gd name="connsiteY3" fmla="*/ 24603 h 736085"/>
                  <a:gd name="connsiteX4" fmla="*/ 1956817 w 1956817"/>
                  <a:gd name="connsiteY4" fmla="*/ 10095 h 736085"/>
                  <a:gd name="connsiteX5" fmla="*/ 1951187 w 1956817"/>
                  <a:gd name="connsiteY5" fmla="*/ 113201 h 736085"/>
                  <a:gd name="connsiteX6" fmla="*/ 1043835 w 1956817"/>
                  <a:gd name="connsiteY6" fmla="*/ 735837 h 736085"/>
                  <a:gd name="connsiteX7" fmla="*/ 24967 w 1956817"/>
                  <a:gd name="connsiteY7" fmla="*/ 169003 h 736085"/>
                  <a:gd name="connsiteX8" fmla="*/ 0 w 1956817"/>
                  <a:gd name="connsiteY8" fmla="*/ 52461 h 736085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956817 w 1956817"/>
                  <a:gd name="connsiteY3" fmla="*/ 10095 h 736085"/>
                  <a:gd name="connsiteX4" fmla="*/ 1951187 w 1956817"/>
                  <a:gd name="connsiteY4" fmla="*/ 113201 h 736085"/>
                  <a:gd name="connsiteX5" fmla="*/ 1043835 w 1956817"/>
                  <a:gd name="connsiteY5" fmla="*/ 735837 h 736085"/>
                  <a:gd name="connsiteX6" fmla="*/ 24967 w 1956817"/>
                  <a:gd name="connsiteY6" fmla="*/ 169003 h 736085"/>
                  <a:gd name="connsiteX7" fmla="*/ 0 w 1956817"/>
                  <a:gd name="connsiteY7" fmla="*/ 52461 h 736085"/>
                  <a:gd name="connsiteX0" fmla="*/ 0 w 1956817"/>
                  <a:gd name="connsiteY0" fmla="*/ 57399 h 741023"/>
                  <a:gd name="connsiteX1" fmla="*/ 152743 w 1956817"/>
                  <a:gd name="connsiteY1" fmla="*/ 4938 h 741023"/>
                  <a:gd name="connsiteX2" fmla="*/ 1956817 w 1956817"/>
                  <a:gd name="connsiteY2" fmla="*/ 15033 h 741023"/>
                  <a:gd name="connsiteX3" fmla="*/ 1951187 w 1956817"/>
                  <a:gd name="connsiteY3" fmla="*/ 118139 h 741023"/>
                  <a:gd name="connsiteX4" fmla="*/ 1043835 w 1956817"/>
                  <a:gd name="connsiteY4" fmla="*/ 740775 h 741023"/>
                  <a:gd name="connsiteX5" fmla="*/ 24967 w 1956817"/>
                  <a:gd name="connsiteY5" fmla="*/ 173941 h 741023"/>
                  <a:gd name="connsiteX6" fmla="*/ 0 w 1956817"/>
                  <a:gd name="connsiteY6" fmla="*/ 57399 h 741023"/>
                  <a:gd name="connsiteX0" fmla="*/ 0 w 1951187"/>
                  <a:gd name="connsiteY0" fmla="*/ 52461 h 736085"/>
                  <a:gd name="connsiteX1" fmla="*/ 152743 w 1951187"/>
                  <a:gd name="connsiteY1" fmla="*/ 0 h 736085"/>
                  <a:gd name="connsiteX2" fmla="*/ 1951187 w 1951187"/>
                  <a:gd name="connsiteY2" fmla="*/ 113201 h 736085"/>
                  <a:gd name="connsiteX3" fmla="*/ 1043835 w 1951187"/>
                  <a:gd name="connsiteY3" fmla="*/ 735837 h 736085"/>
                  <a:gd name="connsiteX4" fmla="*/ 24967 w 1951187"/>
                  <a:gd name="connsiteY4" fmla="*/ 169003 h 736085"/>
                  <a:gd name="connsiteX5" fmla="*/ 0 w 1951187"/>
                  <a:gd name="connsiteY5" fmla="*/ 52461 h 736085"/>
                  <a:gd name="connsiteX0" fmla="*/ 0 w 1044286"/>
                  <a:gd name="connsiteY0" fmla="*/ 52461 h 736085"/>
                  <a:gd name="connsiteX1" fmla="*/ 152743 w 1044286"/>
                  <a:gd name="connsiteY1" fmla="*/ 0 h 736085"/>
                  <a:gd name="connsiteX2" fmla="*/ 1043835 w 1044286"/>
                  <a:gd name="connsiteY2" fmla="*/ 735837 h 736085"/>
                  <a:gd name="connsiteX3" fmla="*/ 24967 w 1044286"/>
                  <a:gd name="connsiteY3" fmla="*/ 169003 h 736085"/>
                  <a:gd name="connsiteX4" fmla="*/ 0 w 1044286"/>
                  <a:gd name="connsiteY4" fmla="*/ 52461 h 736085"/>
                  <a:gd name="connsiteX0" fmla="*/ 0 w 1044188"/>
                  <a:gd name="connsiteY0" fmla="*/ 35539 h 720572"/>
                  <a:gd name="connsiteX1" fmla="*/ 138721 w 1044188"/>
                  <a:gd name="connsiteY1" fmla="*/ 0 h 720572"/>
                  <a:gd name="connsiteX2" fmla="*/ 1043835 w 1044188"/>
                  <a:gd name="connsiteY2" fmla="*/ 718915 h 720572"/>
                  <a:gd name="connsiteX3" fmla="*/ 24967 w 1044188"/>
                  <a:gd name="connsiteY3" fmla="*/ 152081 h 720572"/>
                  <a:gd name="connsiteX4" fmla="*/ 0 w 1044188"/>
                  <a:gd name="connsiteY4" fmla="*/ 35539 h 720572"/>
                  <a:gd name="connsiteX0" fmla="*/ 0 w 1044135"/>
                  <a:gd name="connsiteY0" fmla="*/ 47626 h 732908"/>
                  <a:gd name="connsiteX1" fmla="*/ 130308 w 1044135"/>
                  <a:gd name="connsiteY1" fmla="*/ 0 h 732908"/>
                  <a:gd name="connsiteX2" fmla="*/ 1043835 w 1044135"/>
                  <a:gd name="connsiteY2" fmla="*/ 731002 h 732908"/>
                  <a:gd name="connsiteX3" fmla="*/ 24967 w 1044135"/>
                  <a:gd name="connsiteY3" fmla="*/ 164168 h 732908"/>
                  <a:gd name="connsiteX4" fmla="*/ 0 w 1044135"/>
                  <a:gd name="connsiteY4" fmla="*/ 47626 h 732908"/>
                  <a:gd name="connsiteX0" fmla="*/ 0 w 1038527"/>
                  <a:gd name="connsiteY0" fmla="*/ 13781 h 732908"/>
                  <a:gd name="connsiteX1" fmla="*/ 124700 w 1038527"/>
                  <a:gd name="connsiteY1" fmla="*/ 0 h 732908"/>
                  <a:gd name="connsiteX2" fmla="*/ 1038227 w 1038527"/>
                  <a:gd name="connsiteY2" fmla="*/ 731002 h 732908"/>
                  <a:gd name="connsiteX3" fmla="*/ 19359 w 1038527"/>
                  <a:gd name="connsiteY3" fmla="*/ 164168 h 732908"/>
                  <a:gd name="connsiteX4" fmla="*/ 0 w 1038527"/>
                  <a:gd name="connsiteY4" fmla="*/ 13781 h 732908"/>
                  <a:gd name="connsiteX0" fmla="*/ 0 w 1038562"/>
                  <a:gd name="connsiteY0" fmla="*/ 8947 h 727973"/>
                  <a:gd name="connsiteX1" fmla="*/ 130308 w 1038562"/>
                  <a:gd name="connsiteY1" fmla="*/ 0 h 727973"/>
                  <a:gd name="connsiteX2" fmla="*/ 1038227 w 1038562"/>
                  <a:gd name="connsiteY2" fmla="*/ 726168 h 727973"/>
                  <a:gd name="connsiteX3" fmla="*/ 19359 w 1038562"/>
                  <a:gd name="connsiteY3" fmla="*/ 159334 h 727973"/>
                  <a:gd name="connsiteX4" fmla="*/ 0 w 1038562"/>
                  <a:gd name="connsiteY4" fmla="*/ 8947 h 727973"/>
                  <a:gd name="connsiteX0" fmla="*/ 0 w 1038228"/>
                  <a:gd name="connsiteY0" fmla="*/ 8947 h 727973"/>
                  <a:gd name="connsiteX1" fmla="*/ 130308 w 1038228"/>
                  <a:gd name="connsiteY1" fmla="*/ 0 h 727973"/>
                  <a:gd name="connsiteX2" fmla="*/ 1038227 w 1038228"/>
                  <a:gd name="connsiteY2" fmla="*/ 726168 h 727973"/>
                  <a:gd name="connsiteX3" fmla="*/ 19359 w 1038228"/>
                  <a:gd name="connsiteY3" fmla="*/ 159334 h 727973"/>
                  <a:gd name="connsiteX4" fmla="*/ 0 w 1038228"/>
                  <a:gd name="connsiteY4" fmla="*/ 8947 h 72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8228" h="727973">
                    <a:moveTo>
                      <a:pt x="0" y="8947"/>
                    </a:moveTo>
                    <a:lnTo>
                      <a:pt x="130308" y="0"/>
                    </a:lnTo>
                    <a:lnTo>
                      <a:pt x="1038227" y="726168"/>
                    </a:lnTo>
                    <a:cubicBezTo>
                      <a:pt x="1019736" y="752724"/>
                      <a:pt x="116028" y="482581"/>
                      <a:pt x="19359" y="159334"/>
                    </a:cubicBezTo>
                    <a:lnTo>
                      <a:pt x="0" y="89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3E9F4411-42A9-4987-94D7-AE68F719A60E}"/>
                  </a:ext>
                </a:extLst>
              </p:cNvPr>
              <p:cNvSpPr/>
              <p:nvPr/>
            </p:nvSpPr>
            <p:spPr>
              <a:xfrm>
                <a:off x="6779751" y="5147340"/>
                <a:ext cx="1957768" cy="731109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  <a:gd name="connsiteX0" fmla="*/ 129139 w 1887766"/>
                  <a:gd name="connsiteY0" fmla="*/ 64442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10" fmla="*/ 129139 w 1887766"/>
                  <a:gd name="connsiteY10" fmla="*/ 64442 h 794115"/>
                  <a:gd name="connsiteX0" fmla="*/ 0 w 1887766"/>
                  <a:gd name="connsiteY0" fmla="*/ 199184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75963"/>
                  <a:gd name="connsiteY0" fmla="*/ 227715 h 794115"/>
                  <a:gd name="connsiteX1" fmla="*/ 179365 w 1875963"/>
                  <a:gd name="connsiteY1" fmla="*/ 2572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27715 h 794115"/>
                  <a:gd name="connsiteX1" fmla="*/ 130995 w 1875963"/>
                  <a:gd name="connsiteY1" fmla="*/ 203218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50266 h 816666"/>
                  <a:gd name="connsiteX1" fmla="*/ 130995 w 1875963"/>
                  <a:gd name="connsiteY1" fmla="*/ 225769 h 816666"/>
                  <a:gd name="connsiteX2" fmla="*/ 959512 w 1875963"/>
                  <a:gd name="connsiteY2" fmla="*/ 48225 h 816666"/>
                  <a:gd name="connsiteX3" fmla="*/ 1796373 w 1875963"/>
                  <a:gd name="connsiteY3" fmla="*/ 22551 h 816666"/>
                  <a:gd name="connsiteX4" fmla="*/ 1875963 w 1875963"/>
                  <a:gd name="connsiteY4" fmla="*/ 340909 h 816666"/>
                  <a:gd name="connsiteX5" fmla="*/ 1840595 w 1875963"/>
                  <a:gd name="connsiteY5" fmla="*/ 404155 h 816666"/>
                  <a:gd name="connsiteX6" fmla="*/ 979156 w 1875963"/>
                  <a:gd name="connsiteY6" fmla="*/ 816666 h 816666"/>
                  <a:gd name="connsiteX7" fmla="*/ 0 w 1875963"/>
                  <a:gd name="connsiteY7" fmla="*/ 250266 h 816666"/>
                  <a:gd name="connsiteX0" fmla="*/ 0 w 1875963"/>
                  <a:gd name="connsiteY0" fmla="*/ 203273 h 769673"/>
                  <a:gd name="connsiteX1" fmla="*/ 130995 w 1875963"/>
                  <a:gd name="connsiteY1" fmla="*/ 178776 h 769673"/>
                  <a:gd name="connsiteX2" fmla="*/ 959512 w 1875963"/>
                  <a:gd name="connsiteY2" fmla="*/ 1232 h 769673"/>
                  <a:gd name="connsiteX3" fmla="*/ 1875963 w 1875963"/>
                  <a:gd name="connsiteY3" fmla="*/ 293916 h 769673"/>
                  <a:gd name="connsiteX4" fmla="*/ 1840595 w 1875963"/>
                  <a:gd name="connsiteY4" fmla="*/ 357162 h 769673"/>
                  <a:gd name="connsiteX5" fmla="*/ 979156 w 1875963"/>
                  <a:gd name="connsiteY5" fmla="*/ 769673 h 769673"/>
                  <a:gd name="connsiteX6" fmla="*/ 0 w 1875963"/>
                  <a:gd name="connsiteY6" fmla="*/ 203273 h 769673"/>
                  <a:gd name="connsiteX0" fmla="*/ 0 w 1875963"/>
                  <a:gd name="connsiteY0" fmla="*/ 24497 h 590897"/>
                  <a:gd name="connsiteX1" fmla="*/ 130995 w 1875963"/>
                  <a:gd name="connsiteY1" fmla="*/ 0 h 590897"/>
                  <a:gd name="connsiteX2" fmla="*/ 1875963 w 1875963"/>
                  <a:gd name="connsiteY2" fmla="*/ 115140 h 590897"/>
                  <a:gd name="connsiteX3" fmla="*/ 1840595 w 1875963"/>
                  <a:gd name="connsiteY3" fmla="*/ 178386 h 590897"/>
                  <a:gd name="connsiteX4" fmla="*/ 979156 w 1875963"/>
                  <a:gd name="connsiteY4" fmla="*/ 590897 h 590897"/>
                  <a:gd name="connsiteX5" fmla="*/ 0 w 1875963"/>
                  <a:gd name="connsiteY5" fmla="*/ 24497 h 590897"/>
                  <a:gd name="connsiteX0" fmla="*/ 0 w 1875963"/>
                  <a:gd name="connsiteY0" fmla="*/ 162291 h 728691"/>
                  <a:gd name="connsiteX1" fmla="*/ 173990 w 1875963"/>
                  <a:gd name="connsiteY1" fmla="*/ 0 h 728691"/>
                  <a:gd name="connsiteX2" fmla="*/ 1875963 w 1875963"/>
                  <a:gd name="connsiteY2" fmla="*/ 252934 h 728691"/>
                  <a:gd name="connsiteX3" fmla="*/ 1840595 w 1875963"/>
                  <a:gd name="connsiteY3" fmla="*/ 316180 h 728691"/>
                  <a:gd name="connsiteX4" fmla="*/ 979156 w 1875963"/>
                  <a:gd name="connsiteY4" fmla="*/ 728691 h 728691"/>
                  <a:gd name="connsiteX5" fmla="*/ 0 w 1875963"/>
                  <a:gd name="connsiteY5" fmla="*/ 162291 h 728691"/>
                  <a:gd name="connsiteX0" fmla="*/ 0 w 1875963"/>
                  <a:gd name="connsiteY0" fmla="*/ 164709 h 731109"/>
                  <a:gd name="connsiteX1" fmla="*/ 114872 w 1875963"/>
                  <a:gd name="connsiteY1" fmla="*/ 0 h 731109"/>
                  <a:gd name="connsiteX2" fmla="*/ 1875963 w 1875963"/>
                  <a:gd name="connsiteY2" fmla="*/ 255352 h 731109"/>
                  <a:gd name="connsiteX3" fmla="*/ 1840595 w 1875963"/>
                  <a:gd name="connsiteY3" fmla="*/ 318598 h 731109"/>
                  <a:gd name="connsiteX4" fmla="*/ 979156 w 1875963"/>
                  <a:gd name="connsiteY4" fmla="*/ 731109 h 731109"/>
                  <a:gd name="connsiteX5" fmla="*/ 0 w 1875963"/>
                  <a:gd name="connsiteY5" fmla="*/ 164709 h 7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5963" h="731109">
                    <a:moveTo>
                      <a:pt x="0" y="164709"/>
                    </a:moveTo>
                    <a:lnTo>
                      <a:pt x="114872" y="0"/>
                    </a:lnTo>
                    <a:cubicBezTo>
                      <a:pt x="427533" y="15107"/>
                      <a:pt x="1591030" y="225621"/>
                      <a:pt x="1875963" y="255352"/>
                    </a:cubicBezTo>
                    <a:lnTo>
                      <a:pt x="1840595" y="318598"/>
                    </a:lnTo>
                    <a:cubicBezTo>
                      <a:pt x="1668758" y="564967"/>
                      <a:pt x="1341421" y="731109"/>
                      <a:pt x="979156" y="731109"/>
                    </a:cubicBezTo>
                    <a:cubicBezTo>
                      <a:pt x="556513" y="731109"/>
                      <a:pt x="161803" y="467869"/>
                      <a:pt x="0" y="16470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3686063-662C-4D76-8713-22A6C464E2A1}"/>
                  </a:ext>
                </a:extLst>
              </p:cNvPr>
              <p:cNvSpPr/>
              <p:nvPr/>
            </p:nvSpPr>
            <p:spPr>
              <a:xfrm>
                <a:off x="6930084" y="5078670"/>
                <a:ext cx="1887766" cy="799778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7766" h="799778">
                    <a:moveTo>
                      <a:pt x="51212" y="0"/>
                    </a:moveTo>
                    <a:lnTo>
                      <a:pt x="158923" y="8235"/>
                    </a:lnTo>
                    <a:cubicBezTo>
                      <a:pt x="408620" y="23111"/>
                      <a:pt x="683148" y="31337"/>
                      <a:pt x="971315" y="31337"/>
                    </a:cubicBezTo>
                    <a:cubicBezTo>
                      <a:pt x="1223462" y="31337"/>
                      <a:pt x="1465165" y="25039"/>
                      <a:pt x="1688928" y="13499"/>
                    </a:cubicBezTo>
                    <a:lnTo>
                      <a:pt x="1808176" y="5663"/>
                    </a:lnTo>
                    <a:lnTo>
                      <a:pt x="1887766" y="324021"/>
                    </a:lnTo>
                    <a:lnTo>
                      <a:pt x="1852398" y="387267"/>
                    </a:lnTo>
                    <a:cubicBezTo>
                      <a:pt x="1680561" y="633636"/>
                      <a:pt x="1353224" y="799778"/>
                      <a:pt x="990959" y="799778"/>
                    </a:cubicBezTo>
                    <a:cubicBezTo>
                      <a:pt x="568316" y="799778"/>
                      <a:pt x="173606" y="536538"/>
                      <a:pt x="11803" y="233378"/>
                    </a:cubicBezTo>
                    <a:lnTo>
                      <a:pt x="0" y="2048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233E0A7-658A-4AF0-BE0A-72CC30CECB58}"/>
                  </a:ext>
                </a:extLst>
              </p:cNvPr>
              <p:cNvSpPr/>
              <p:nvPr/>
            </p:nvSpPr>
            <p:spPr>
              <a:xfrm>
                <a:off x="6953086" y="5076515"/>
                <a:ext cx="1886709" cy="726889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6709" h="726889">
                    <a:moveTo>
                      <a:pt x="0" y="0"/>
                    </a:moveTo>
                    <a:lnTo>
                      <a:pt x="135917" y="10391"/>
                    </a:lnTo>
                    <a:cubicBezTo>
                      <a:pt x="385614" y="25267"/>
                      <a:pt x="660142" y="33493"/>
                      <a:pt x="948309" y="33493"/>
                    </a:cubicBezTo>
                    <a:cubicBezTo>
                      <a:pt x="1200456" y="33493"/>
                      <a:pt x="1442159" y="27195"/>
                      <a:pt x="1665922" y="15655"/>
                    </a:cubicBezTo>
                    <a:lnTo>
                      <a:pt x="1886709" y="1147"/>
                    </a:lnTo>
                    <a:lnTo>
                      <a:pt x="1881079" y="104253"/>
                    </a:lnTo>
                    <a:cubicBezTo>
                      <a:pt x="1813251" y="457408"/>
                      <a:pt x="1422324" y="726889"/>
                      <a:pt x="973727" y="726889"/>
                    </a:cubicBezTo>
                    <a:cubicBezTo>
                      <a:pt x="525131" y="726889"/>
                      <a:pt x="110418" y="413196"/>
                      <a:pt x="13749" y="899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3CE925F4-8D9F-458F-A6C3-C5257078B642}"/>
                  </a:ext>
                </a:extLst>
              </p:cNvPr>
              <p:cNvSpPr/>
              <p:nvPr/>
            </p:nvSpPr>
            <p:spPr>
              <a:xfrm>
                <a:off x="6987508" y="5096832"/>
                <a:ext cx="1847786" cy="715772"/>
              </a:xfrm>
              <a:custGeom>
                <a:avLst/>
                <a:gdLst>
                  <a:gd name="connsiteX0" fmla="*/ 928359 w 1847786"/>
                  <a:gd name="connsiteY0" fmla="*/ 701510 h 715772"/>
                  <a:gd name="connsiteX1" fmla="*/ 941459 w 1847786"/>
                  <a:gd name="connsiteY1" fmla="*/ 706406 h 715772"/>
                  <a:gd name="connsiteX2" fmla="*/ 945743 w 1847786"/>
                  <a:gd name="connsiteY2" fmla="*/ 715035 h 715772"/>
                  <a:gd name="connsiteX3" fmla="*/ 937052 w 1847786"/>
                  <a:gd name="connsiteY3" fmla="*/ 715772 h 715772"/>
                  <a:gd name="connsiteX4" fmla="*/ 908994 w 1847786"/>
                  <a:gd name="connsiteY4" fmla="*/ 714395 h 715772"/>
                  <a:gd name="connsiteX5" fmla="*/ 908380 w 1847786"/>
                  <a:gd name="connsiteY5" fmla="*/ 713155 h 715772"/>
                  <a:gd name="connsiteX6" fmla="*/ 928359 w 1847786"/>
                  <a:gd name="connsiteY6" fmla="*/ 701510 h 715772"/>
                  <a:gd name="connsiteX7" fmla="*/ 1024802 w 1847786"/>
                  <a:gd name="connsiteY7" fmla="*/ 690890 h 715772"/>
                  <a:gd name="connsiteX8" fmla="*/ 1033651 w 1847786"/>
                  <a:gd name="connsiteY8" fmla="*/ 697169 h 715772"/>
                  <a:gd name="connsiteX9" fmla="*/ 1035737 w 1847786"/>
                  <a:gd name="connsiteY9" fmla="*/ 707394 h 715772"/>
                  <a:gd name="connsiteX10" fmla="*/ 1010339 w 1847786"/>
                  <a:gd name="connsiteY10" fmla="*/ 709550 h 715772"/>
                  <a:gd name="connsiteX11" fmla="*/ 1010189 w 1847786"/>
                  <a:gd name="connsiteY11" fmla="*/ 708814 h 715772"/>
                  <a:gd name="connsiteX12" fmla="*/ 1024802 w 1847786"/>
                  <a:gd name="connsiteY12" fmla="*/ 690890 h 715772"/>
                  <a:gd name="connsiteX13" fmla="*/ 822034 w 1847786"/>
                  <a:gd name="connsiteY13" fmla="*/ 689343 h 715772"/>
                  <a:gd name="connsiteX14" fmla="*/ 834267 w 1847786"/>
                  <a:gd name="connsiteY14" fmla="*/ 696121 h 715772"/>
                  <a:gd name="connsiteX15" fmla="*/ 836858 w 1847786"/>
                  <a:gd name="connsiteY15" fmla="*/ 710401 h 715772"/>
                  <a:gd name="connsiteX16" fmla="*/ 814257 w 1847786"/>
                  <a:gd name="connsiteY16" fmla="*/ 707119 h 715772"/>
                  <a:gd name="connsiteX17" fmla="*/ 811513 w 1847786"/>
                  <a:gd name="connsiteY17" fmla="*/ 691992 h 715772"/>
                  <a:gd name="connsiteX18" fmla="*/ 822034 w 1847786"/>
                  <a:gd name="connsiteY18" fmla="*/ 689343 h 715772"/>
                  <a:gd name="connsiteX19" fmla="*/ 908412 w 1847786"/>
                  <a:gd name="connsiteY19" fmla="*/ 643854 h 715772"/>
                  <a:gd name="connsiteX20" fmla="*/ 920056 w 1847786"/>
                  <a:gd name="connsiteY20" fmla="*/ 663834 h 715772"/>
                  <a:gd name="connsiteX21" fmla="*/ 905443 w 1847786"/>
                  <a:gd name="connsiteY21" fmla="*/ 681758 h 715772"/>
                  <a:gd name="connsiteX22" fmla="*/ 893797 w 1847786"/>
                  <a:gd name="connsiteY22" fmla="*/ 661777 h 715772"/>
                  <a:gd name="connsiteX23" fmla="*/ 908412 w 1847786"/>
                  <a:gd name="connsiteY23" fmla="*/ 643854 h 715772"/>
                  <a:gd name="connsiteX24" fmla="*/ 705644 w 1847786"/>
                  <a:gd name="connsiteY24" fmla="*/ 642308 h 715772"/>
                  <a:gd name="connsiteX25" fmla="*/ 717876 w 1847786"/>
                  <a:gd name="connsiteY25" fmla="*/ 649085 h 715772"/>
                  <a:gd name="connsiteX26" fmla="*/ 722005 w 1847786"/>
                  <a:gd name="connsiteY26" fmla="*/ 671839 h 715772"/>
                  <a:gd name="connsiteX27" fmla="*/ 699251 w 1847786"/>
                  <a:gd name="connsiteY27" fmla="*/ 667710 h 715772"/>
                  <a:gd name="connsiteX28" fmla="*/ 695121 w 1847786"/>
                  <a:gd name="connsiteY28" fmla="*/ 644955 h 715772"/>
                  <a:gd name="connsiteX29" fmla="*/ 705644 w 1847786"/>
                  <a:gd name="connsiteY29" fmla="*/ 642308 h 715772"/>
                  <a:gd name="connsiteX30" fmla="*/ 1325085 w 1847786"/>
                  <a:gd name="connsiteY30" fmla="*/ 641451 h 715772"/>
                  <a:gd name="connsiteX31" fmla="*/ 1326582 w 1847786"/>
                  <a:gd name="connsiteY31" fmla="*/ 642671 h 715772"/>
                  <a:gd name="connsiteX32" fmla="*/ 1305863 w 1847786"/>
                  <a:gd name="connsiteY32" fmla="*/ 652027 h 715772"/>
                  <a:gd name="connsiteX33" fmla="*/ 1311383 w 1847786"/>
                  <a:gd name="connsiteY33" fmla="*/ 644247 h 715772"/>
                  <a:gd name="connsiteX34" fmla="*/ 1325085 w 1847786"/>
                  <a:gd name="connsiteY34" fmla="*/ 641451 h 715772"/>
                  <a:gd name="connsiteX35" fmla="*/ 1063417 w 1847786"/>
                  <a:gd name="connsiteY35" fmla="*/ 633172 h 715772"/>
                  <a:gd name="connsiteX36" fmla="*/ 1065682 w 1847786"/>
                  <a:gd name="connsiteY36" fmla="*/ 656186 h 715772"/>
                  <a:gd name="connsiteX37" fmla="*/ 1044930 w 1847786"/>
                  <a:gd name="connsiteY37" fmla="*/ 666393 h 715772"/>
                  <a:gd name="connsiteX38" fmla="*/ 1042666 w 1847786"/>
                  <a:gd name="connsiteY38" fmla="*/ 643378 h 715772"/>
                  <a:gd name="connsiteX39" fmla="*/ 1063417 w 1847786"/>
                  <a:gd name="connsiteY39" fmla="*/ 633172 h 715772"/>
                  <a:gd name="connsiteX40" fmla="*/ 1218760 w 1847786"/>
                  <a:gd name="connsiteY40" fmla="*/ 629283 h 715772"/>
                  <a:gd name="connsiteX41" fmla="*/ 1230993 w 1847786"/>
                  <a:gd name="connsiteY41" fmla="*/ 636061 h 715772"/>
                  <a:gd name="connsiteX42" fmla="*/ 1235122 w 1847786"/>
                  <a:gd name="connsiteY42" fmla="*/ 658816 h 715772"/>
                  <a:gd name="connsiteX43" fmla="*/ 1212368 w 1847786"/>
                  <a:gd name="connsiteY43" fmla="*/ 654686 h 715772"/>
                  <a:gd name="connsiteX44" fmla="*/ 1208239 w 1847786"/>
                  <a:gd name="connsiteY44" fmla="*/ 631933 h 715772"/>
                  <a:gd name="connsiteX45" fmla="*/ 1218760 w 1847786"/>
                  <a:gd name="connsiteY45" fmla="*/ 629283 h 715772"/>
                  <a:gd name="connsiteX46" fmla="*/ 1126187 w 1847786"/>
                  <a:gd name="connsiteY46" fmla="*/ 629177 h 715772"/>
                  <a:gd name="connsiteX47" fmla="*/ 1137833 w 1847786"/>
                  <a:gd name="connsiteY47" fmla="*/ 649157 h 715772"/>
                  <a:gd name="connsiteX48" fmla="*/ 1123219 w 1847786"/>
                  <a:gd name="connsiteY48" fmla="*/ 667080 h 715772"/>
                  <a:gd name="connsiteX49" fmla="*/ 1111574 w 1847786"/>
                  <a:gd name="connsiteY49" fmla="*/ 647101 h 715772"/>
                  <a:gd name="connsiteX50" fmla="*/ 1126187 w 1847786"/>
                  <a:gd name="connsiteY50" fmla="*/ 629177 h 715772"/>
                  <a:gd name="connsiteX51" fmla="*/ 964836 w 1847786"/>
                  <a:gd name="connsiteY51" fmla="*/ 620788 h 715772"/>
                  <a:gd name="connsiteX52" fmla="*/ 982759 w 1847786"/>
                  <a:gd name="connsiteY52" fmla="*/ 635402 h 715772"/>
                  <a:gd name="connsiteX53" fmla="*/ 962779 w 1847786"/>
                  <a:gd name="connsiteY53" fmla="*/ 647048 h 715772"/>
                  <a:gd name="connsiteX54" fmla="*/ 944855 w 1847786"/>
                  <a:gd name="connsiteY54" fmla="*/ 632434 h 715772"/>
                  <a:gd name="connsiteX55" fmla="*/ 964836 w 1847786"/>
                  <a:gd name="connsiteY55" fmla="*/ 620788 h 715772"/>
                  <a:gd name="connsiteX56" fmla="*/ 590720 w 1847786"/>
                  <a:gd name="connsiteY56" fmla="*/ 619243 h 715772"/>
                  <a:gd name="connsiteX57" fmla="*/ 604341 w 1847786"/>
                  <a:gd name="connsiteY57" fmla="*/ 622409 h 715772"/>
                  <a:gd name="connsiteX58" fmla="*/ 614549 w 1847786"/>
                  <a:gd name="connsiteY58" fmla="*/ 643160 h 715772"/>
                  <a:gd name="connsiteX59" fmla="*/ 614481 w 1847786"/>
                  <a:gd name="connsiteY59" fmla="*/ 643200 h 715772"/>
                  <a:gd name="connsiteX60" fmla="*/ 621921 w 1847786"/>
                  <a:gd name="connsiteY60" fmla="*/ 648478 h 715772"/>
                  <a:gd name="connsiteX61" fmla="*/ 624717 w 1847786"/>
                  <a:gd name="connsiteY61" fmla="*/ 662181 h 715772"/>
                  <a:gd name="connsiteX62" fmla="*/ 624651 w 1847786"/>
                  <a:gd name="connsiteY62" fmla="*/ 662355 h 715772"/>
                  <a:gd name="connsiteX63" fmla="*/ 600227 w 1847786"/>
                  <a:gd name="connsiteY63" fmla="*/ 655387 h 715772"/>
                  <a:gd name="connsiteX64" fmla="*/ 602958 w 1847786"/>
                  <a:gd name="connsiteY64" fmla="*/ 648080 h 715772"/>
                  <a:gd name="connsiteX65" fmla="*/ 591534 w 1847786"/>
                  <a:gd name="connsiteY65" fmla="*/ 645425 h 715772"/>
                  <a:gd name="connsiteX66" fmla="*/ 581327 w 1847786"/>
                  <a:gd name="connsiteY66" fmla="*/ 624673 h 715772"/>
                  <a:gd name="connsiteX67" fmla="*/ 590720 w 1847786"/>
                  <a:gd name="connsiteY67" fmla="*/ 619243 h 715772"/>
                  <a:gd name="connsiteX68" fmla="*/ 669496 w 1847786"/>
                  <a:gd name="connsiteY68" fmla="*/ 619135 h 715772"/>
                  <a:gd name="connsiteX69" fmla="*/ 687418 w 1847786"/>
                  <a:gd name="connsiteY69" fmla="*/ 633750 h 715772"/>
                  <a:gd name="connsiteX70" fmla="*/ 667439 w 1847786"/>
                  <a:gd name="connsiteY70" fmla="*/ 645395 h 715772"/>
                  <a:gd name="connsiteX71" fmla="*/ 649515 w 1847786"/>
                  <a:gd name="connsiteY71" fmla="*/ 630781 h 715772"/>
                  <a:gd name="connsiteX72" fmla="*/ 669496 w 1847786"/>
                  <a:gd name="connsiteY72" fmla="*/ 619135 h 715772"/>
                  <a:gd name="connsiteX73" fmla="*/ 768365 w 1847786"/>
                  <a:gd name="connsiteY73" fmla="*/ 613419 h 715772"/>
                  <a:gd name="connsiteX74" fmla="*/ 778886 w 1847786"/>
                  <a:gd name="connsiteY74" fmla="*/ 616068 h 715772"/>
                  <a:gd name="connsiteX75" fmla="*/ 774757 w 1847786"/>
                  <a:gd name="connsiteY75" fmla="*/ 638822 h 715772"/>
                  <a:gd name="connsiteX76" fmla="*/ 752003 w 1847786"/>
                  <a:gd name="connsiteY76" fmla="*/ 642953 h 715772"/>
                  <a:gd name="connsiteX77" fmla="*/ 756132 w 1847786"/>
                  <a:gd name="connsiteY77" fmla="*/ 620197 h 715772"/>
                  <a:gd name="connsiteX78" fmla="*/ 768365 w 1847786"/>
                  <a:gd name="connsiteY78" fmla="*/ 613419 h 715772"/>
                  <a:gd name="connsiteX79" fmla="*/ 890356 w 1847786"/>
                  <a:gd name="connsiteY79" fmla="*/ 604933 h 715772"/>
                  <a:gd name="connsiteX80" fmla="*/ 902001 w 1847786"/>
                  <a:gd name="connsiteY80" fmla="*/ 624914 h 715772"/>
                  <a:gd name="connsiteX81" fmla="*/ 887388 w 1847786"/>
                  <a:gd name="connsiteY81" fmla="*/ 642837 h 715772"/>
                  <a:gd name="connsiteX82" fmla="*/ 875743 w 1847786"/>
                  <a:gd name="connsiteY82" fmla="*/ 622857 h 715772"/>
                  <a:gd name="connsiteX83" fmla="*/ 890356 w 1847786"/>
                  <a:gd name="connsiteY83" fmla="*/ 604933 h 715772"/>
                  <a:gd name="connsiteX84" fmla="*/ 1187835 w 1847786"/>
                  <a:gd name="connsiteY84" fmla="*/ 598731 h 715772"/>
                  <a:gd name="connsiteX85" fmla="*/ 1190099 w 1847786"/>
                  <a:gd name="connsiteY85" fmla="*/ 621746 h 715772"/>
                  <a:gd name="connsiteX86" fmla="*/ 1169348 w 1847786"/>
                  <a:gd name="connsiteY86" fmla="*/ 631953 h 715772"/>
                  <a:gd name="connsiteX87" fmla="*/ 1167083 w 1847786"/>
                  <a:gd name="connsiteY87" fmla="*/ 608938 h 715772"/>
                  <a:gd name="connsiteX88" fmla="*/ 1187835 w 1847786"/>
                  <a:gd name="connsiteY88" fmla="*/ 598731 h 715772"/>
                  <a:gd name="connsiteX89" fmla="*/ 1343178 w 1847786"/>
                  <a:gd name="connsiteY89" fmla="*/ 594845 h 715772"/>
                  <a:gd name="connsiteX90" fmla="*/ 1355411 w 1847786"/>
                  <a:gd name="connsiteY90" fmla="*/ 601623 h 715772"/>
                  <a:gd name="connsiteX91" fmla="*/ 1359540 w 1847786"/>
                  <a:gd name="connsiteY91" fmla="*/ 624377 h 715772"/>
                  <a:gd name="connsiteX92" fmla="*/ 1336786 w 1847786"/>
                  <a:gd name="connsiteY92" fmla="*/ 620247 h 715772"/>
                  <a:gd name="connsiteX93" fmla="*/ 1332657 w 1847786"/>
                  <a:gd name="connsiteY93" fmla="*/ 597494 h 715772"/>
                  <a:gd name="connsiteX94" fmla="*/ 1343178 w 1847786"/>
                  <a:gd name="connsiteY94" fmla="*/ 594845 h 715772"/>
                  <a:gd name="connsiteX95" fmla="*/ 1250605 w 1847786"/>
                  <a:gd name="connsiteY95" fmla="*/ 594739 h 715772"/>
                  <a:gd name="connsiteX96" fmla="*/ 1262250 w 1847786"/>
                  <a:gd name="connsiteY96" fmla="*/ 614718 h 715772"/>
                  <a:gd name="connsiteX97" fmla="*/ 1247637 w 1847786"/>
                  <a:gd name="connsiteY97" fmla="*/ 632642 h 715772"/>
                  <a:gd name="connsiteX98" fmla="*/ 1235992 w 1847786"/>
                  <a:gd name="connsiteY98" fmla="*/ 612663 h 715772"/>
                  <a:gd name="connsiteX99" fmla="*/ 1250605 w 1847786"/>
                  <a:gd name="connsiteY99" fmla="*/ 594739 h 715772"/>
                  <a:gd name="connsiteX100" fmla="*/ 1014774 w 1847786"/>
                  <a:gd name="connsiteY100" fmla="*/ 570494 h 715772"/>
                  <a:gd name="connsiteX101" fmla="*/ 1026420 w 1847786"/>
                  <a:gd name="connsiteY101" fmla="*/ 590475 h 715772"/>
                  <a:gd name="connsiteX102" fmla="*/ 1011805 w 1847786"/>
                  <a:gd name="connsiteY102" fmla="*/ 608398 h 715772"/>
                  <a:gd name="connsiteX103" fmla="*/ 1000160 w 1847786"/>
                  <a:gd name="connsiteY103" fmla="*/ 588417 h 715772"/>
                  <a:gd name="connsiteX104" fmla="*/ 1014774 w 1847786"/>
                  <a:gd name="connsiteY104" fmla="*/ 570494 h 715772"/>
                  <a:gd name="connsiteX105" fmla="*/ 821998 w 1847786"/>
                  <a:gd name="connsiteY105" fmla="*/ 541792 h 715772"/>
                  <a:gd name="connsiteX106" fmla="*/ 839922 w 1847786"/>
                  <a:gd name="connsiteY106" fmla="*/ 556406 h 715772"/>
                  <a:gd name="connsiteX107" fmla="*/ 819941 w 1847786"/>
                  <a:gd name="connsiteY107" fmla="*/ 568052 h 715772"/>
                  <a:gd name="connsiteX108" fmla="*/ 802018 w 1847786"/>
                  <a:gd name="connsiteY108" fmla="*/ 553438 h 715772"/>
                  <a:gd name="connsiteX109" fmla="*/ 821998 w 1847786"/>
                  <a:gd name="connsiteY109" fmla="*/ 541792 h 715772"/>
                  <a:gd name="connsiteX110" fmla="*/ 447881 w 1847786"/>
                  <a:gd name="connsiteY110" fmla="*/ 540248 h 715772"/>
                  <a:gd name="connsiteX111" fmla="*/ 461502 w 1847786"/>
                  <a:gd name="connsiteY111" fmla="*/ 543415 h 715772"/>
                  <a:gd name="connsiteX112" fmla="*/ 471709 w 1847786"/>
                  <a:gd name="connsiteY112" fmla="*/ 564166 h 715772"/>
                  <a:gd name="connsiteX113" fmla="*/ 448695 w 1847786"/>
                  <a:gd name="connsiteY113" fmla="*/ 566431 h 715772"/>
                  <a:gd name="connsiteX114" fmla="*/ 438488 w 1847786"/>
                  <a:gd name="connsiteY114" fmla="*/ 545679 h 715772"/>
                  <a:gd name="connsiteX115" fmla="*/ 447881 w 1847786"/>
                  <a:gd name="connsiteY115" fmla="*/ 540248 h 715772"/>
                  <a:gd name="connsiteX116" fmla="*/ 625526 w 1847786"/>
                  <a:gd name="connsiteY116" fmla="*/ 534423 h 715772"/>
                  <a:gd name="connsiteX117" fmla="*/ 636047 w 1847786"/>
                  <a:gd name="connsiteY117" fmla="*/ 537072 h 715772"/>
                  <a:gd name="connsiteX118" fmla="*/ 631918 w 1847786"/>
                  <a:gd name="connsiteY118" fmla="*/ 559826 h 715772"/>
                  <a:gd name="connsiteX119" fmla="*/ 609164 w 1847786"/>
                  <a:gd name="connsiteY119" fmla="*/ 563957 h 715772"/>
                  <a:gd name="connsiteX120" fmla="*/ 613293 w 1847786"/>
                  <a:gd name="connsiteY120" fmla="*/ 541201 h 715772"/>
                  <a:gd name="connsiteX121" fmla="*/ 625526 w 1847786"/>
                  <a:gd name="connsiteY121" fmla="*/ 534423 h 715772"/>
                  <a:gd name="connsiteX122" fmla="*/ 1335114 w 1847786"/>
                  <a:gd name="connsiteY122" fmla="*/ 528769 h 715772"/>
                  <a:gd name="connsiteX123" fmla="*/ 1353037 w 1847786"/>
                  <a:gd name="connsiteY123" fmla="*/ 543383 h 715772"/>
                  <a:gd name="connsiteX124" fmla="*/ 1333057 w 1847786"/>
                  <a:gd name="connsiteY124" fmla="*/ 555029 h 715772"/>
                  <a:gd name="connsiteX125" fmla="*/ 1315133 w 1847786"/>
                  <a:gd name="connsiteY125" fmla="*/ 540415 h 715772"/>
                  <a:gd name="connsiteX126" fmla="*/ 1335114 w 1847786"/>
                  <a:gd name="connsiteY126" fmla="*/ 528769 h 715772"/>
                  <a:gd name="connsiteX127" fmla="*/ 1190639 w 1847786"/>
                  <a:gd name="connsiteY127" fmla="*/ 524636 h 715772"/>
                  <a:gd name="connsiteX128" fmla="*/ 1208562 w 1847786"/>
                  <a:gd name="connsiteY128" fmla="*/ 539250 h 715772"/>
                  <a:gd name="connsiteX129" fmla="*/ 1188583 w 1847786"/>
                  <a:gd name="connsiteY129" fmla="*/ 550896 h 715772"/>
                  <a:gd name="connsiteX130" fmla="*/ 1170659 w 1847786"/>
                  <a:gd name="connsiteY130" fmla="*/ 536282 h 715772"/>
                  <a:gd name="connsiteX131" fmla="*/ 1190639 w 1847786"/>
                  <a:gd name="connsiteY131" fmla="*/ 524636 h 715772"/>
                  <a:gd name="connsiteX132" fmla="*/ 531064 w 1847786"/>
                  <a:gd name="connsiteY132" fmla="*/ 523609 h 715772"/>
                  <a:gd name="connsiteX133" fmla="*/ 548986 w 1847786"/>
                  <a:gd name="connsiteY133" fmla="*/ 538223 h 715772"/>
                  <a:gd name="connsiteX134" fmla="*/ 529007 w 1847786"/>
                  <a:gd name="connsiteY134" fmla="*/ 549869 h 715772"/>
                  <a:gd name="connsiteX135" fmla="*/ 511083 w 1847786"/>
                  <a:gd name="connsiteY135" fmla="*/ 535255 h 715772"/>
                  <a:gd name="connsiteX136" fmla="*/ 531064 w 1847786"/>
                  <a:gd name="connsiteY136" fmla="*/ 523609 h 715772"/>
                  <a:gd name="connsiteX137" fmla="*/ 1138643 w 1847786"/>
                  <a:gd name="connsiteY137" fmla="*/ 521400 h 715772"/>
                  <a:gd name="connsiteX138" fmla="*/ 1149165 w 1847786"/>
                  <a:gd name="connsiteY138" fmla="*/ 524049 h 715772"/>
                  <a:gd name="connsiteX139" fmla="*/ 1145035 w 1847786"/>
                  <a:gd name="connsiteY139" fmla="*/ 546803 h 715772"/>
                  <a:gd name="connsiteX140" fmla="*/ 1122281 w 1847786"/>
                  <a:gd name="connsiteY140" fmla="*/ 550932 h 715772"/>
                  <a:gd name="connsiteX141" fmla="*/ 1126410 w 1847786"/>
                  <a:gd name="connsiteY141" fmla="*/ 528178 h 715772"/>
                  <a:gd name="connsiteX142" fmla="*/ 1138643 w 1847786"/>
                  <a:gd name="connsiteY142" fmla="*/ 521400 h 715772"/>
                  <a:gd name="connsiteX143" fmla="*/ 334593 w 1847786"/>
                  <a:gd name="connsiteY143" fmla="*/ 516240 h 715772"/>
                  <a:gd name="connsiteX144" fmla="*/ 345114 w 1847786"/>
                  <a:gd name="connsiteY144" fmla="*/ 518889 h 715772"/>
                  <a:gd name="connsiteX145" fmla="*/ 343642 w 1847786"/>
                  <a:gd name="connsiteY145" fmla="*/ 527004 h 715772"/>
                  <a:gd name="connsiteX146" fmla="*/ 330970 w 1847786"/>
                  <a:gd name="connsiteY146" fmla="*/ 518247 h 715772"/>
                  <a:gd name="connsiteX147" fmla="*/ 981454 w 1847786"/>
                  <a:gd name="connsiteY147" fmla="*/ 513607 h 715772"/>
                  <a:gd name="connsiteX148" fmla="*/ 993098 w 1847786"/>
                  <a:gd name="connsiteY148" fmla="*/ 533586 h 715772"/>
                  <a:gd name="connsiteX149" fmla="*/ 988203 w 1847786"/>
                  <a:gd name="connsiteY149" fmla="*/ 546687 h 715772"/>
                  <a:gd name="connsiteX150" fmla="*/ 983728 w 1847786"/>
                  <a:gd name="connsiteY150" fmla="*/ 548908 h 715772"/>
                  <a:gd name="connsiteX151" fmla="*/ 984827 w 1847786"/>
                  <a:gd name="connsiteY151" fmla="*/ 551142 h 715772"/>
                  <a:gd name="connsiteX152" fmla="*/ 961812 w 1847786"/>
                  <a:gd name="connsiteY152" fmla="*/ 553407 h 715772"/>
                  <a:gd name="connsiteX153" fmla="*/ 951605 w 1847786"/>
                  <a:gd name="connsiteY153" fmla="*/ 532655 h 715772"/>
                  <a:gd name="connsiteX154" fmla="*/ 960998 w 1847786"/>
                  <a:gd name="connsiteY154" fmla="*/ 527225 h 715772"/>
                  <a:gd name="connsiteX155" fmla="*/ 967854 w 1847786"/>
                  <a:gd name="connsiteY155" fmla="*/ 528819 h 715772"/>
                  <a:gd name="connsiteX156" fmla="*/ 971734 w 1847786"/>
                  <a:gd name="connsiteY156" fmla="*/ 518430 h 715772"/>
                  <a:gd name="connsiteX157" fmla="*/ 981454 w 1847786"/>
                  <a:gd name="connsiteY157" fmla="*/ 513607 h 715772"/>
                  <a:gd name="connsiteX158" fmla="*/ 1411500 w 1847786"/>
                  <a:gd name="connsiteY158" fmla="*/ 510433 h 715772"/>
                  <a:gd name="connsiteX159" fmla="*/ 1423144 w 1847786"/>
                  <a:gd name="connsiteY159" fmla="*/ 530414 h 715772"/>
                  <a:gd name="connsiteX160" fmla="*/ 1408531 w 1847786"/>
                  <a:gd name="connsiteY160" fmla="*/ 548337 h 715772"/>
                  <a:gd name="connsiteX161" fmla="*/ 1396887 w 1847786"/>
                  <a:gd name="connsiteY161" fmla="*/ 528357 h 715772"/>
                  <a:gd name="connsiteX162" fmla="*/ 1411500 w 1847786"/>
                  <a:gd name="connsiteY162" fmla="*/ 510433 h 715772"/>
                  <a:gd name="connsiteX163" fmla="*/ 954808 w 1847786"/>
                  <a:gd name="connsiteY163" fmla="*/ 500390 h 715772"/>
                  <a:gd name="connsiteX164" fmla="*/ 972732 w 1847786"/>
                  <a:gd name="connsiteY164" fmla="*/ 515005 h 715772"/>
                  <a:gd name="connsiteX165" fmla="*/ 952752 w 1847786"/>
                  <a:gd name="connsiteY165" fmla="*/ 526650 h 715772"/>
                  <a:gd name="connsiteX166" fmla="*/ 934829 w 1847786"/>
                  <a:gd name="connsiteY166" fmla="*/ 512036 h 715772"/>
                  <a:gd name="connsiteX167" fmla="*/ 954808 w 1847786"/>
                  <a:gd name="connsiteY167" fmla="*/ 500390 h 715772"/>
                  <a:gd name="connsiteX168" fmla="*/ 1459532 w 1847786"/>
                  <a:gd name="connsiteY168" fmla="*/ 494330 h 715772"/>
                  <a:gd name="connsiteX169" fmla="*/ 1477456 w 1847786"/>
                  <a:gd name="connsiteY169" fmla="*/ 508944 h 715772"/>
                  <a:gd name="connsiteX170" fmla="*/ 1457475 w 1847786"/>
                  <a:gd name="connsiteY170" fmla="*/ 520590 h 715772"/>
                  <a:gd name="connsiteX171" fmla="*/ 1439552 w 1847786"/>
                  <a:gd name="connsiteY171" fmla="*/ 505976 h 715772"/>
                  <a:gd name="connsiteX172" fmla="*/ 1459532 w 1847786"/>
                  <a:gd name="connsiteY172" fmla="*/ 494330 h 715772"/>
                  <a:gd name="connsiteX173" fmla="*/ 1085416 w 1847786"/>
                  <a:gd name="connsiteY173" fmla="*/ 492786 h 715772"/>
                  <a:gd name="connsiteX174" fmla="*/ 1099039 w 1847786"/>
                  <a:gd name="connsiteY174" fmla="*/ 495951 h 715772"/>
                  <a:gd name="connsiteX175" fmla="*/ 1109245 w 1847786"/>
                  <a:gd name="connsiteY175" fmla="*/ 516703 h 715772"/>
                  <a:gd name="connsiteX176" fmla="*/ 1086230 w 1847786"/>
                  <a:gd name="connsiteY176" fmla="*/ 518967 h 715772"/>
                  <a:gd name="connsiteX177" fmla="*/ 1076023 w 1847786"/>
                  <a:gd name="connsiteY177" fmla="*/ 498218 h 715772"/>
                  <a:gd name="connsiteX178" fmla="*/ 1085416 w 1847786"/>
                  <a:gd name="connsiteY178" fmla="*/ 492786 h 715772"/>
                  <a:gd name="connsiteX179" fmla="*/ 693140 w 1847786"/>
                  <a:gd name="connsiteY179" fmla="*/ 492112 h 715772"/>
                  <a:gd name="connsiteX180" fmla="*/ 695405 w 1847786"/>
                  <a:gd name="connsiteY180" fmla="*/ 515128 h 715772"/>
                  <a:gd name="connsiteX181" fmla="*/ 674653 w 1847786"/>
                  <a:gd name="connsiteY181" fmla="*/ 525334 h 715772"/>
                  <a:gd name="connsiteX182" fmla="*/ 672389 w 1847786"/>
                  <a:gd name="connsiteY182" fmla="*/ 502320 h 715772"/>
                  <a:gd name="connsiteX183" fmla="*/ 693140 w 1847786"/>
                  <a:gd name="connsiteY183" fmla="*/ 492112 h 715772"/>
                  <a:gd name="connsiteX184" fmla="*/ 1051251 w 1847786"/>
                  <a:gd name="connsiteY184" fmla="*/ 489773 h 715772"/>
                  <a:gd name="connsiteX185" fmla="*/ 1062895 w 1847786"/>
                  <a:gd name="connsiteY185" fmla="*/ 509753 h 715772"/>
                  <a:gd name="connsiteX186" fmla="*/ 1048282 w 1847786"/>
                  <a:gd name="connsiteY186" fmla="*/ 527676 h 715772"/>
                  <a:gd name="connsiteX187" fmla="*/ 1036637 w 1847786"/>
                  <a:gd name="connsiteY187" fmla="*/ 507697 h 715772"/>
                  <a:gd name="connsiteX188" fmla="*/ 1051251 w 1847786"/>
                  <a:gd name="connsiteY188" fmla="*/ 489773 h 715772"/>
                  <a:gd name="connsiteX189" fmla="*/ 848483 w 1847786"/>
                  <a:gd name="connsiteY189" fmla="*/ 488226 h 715772"/>
                  <a:gd name="connsiteX190" fmla="*/ 860715 w 1847786"/>
                  <a:gd name="connsiteY190" fmla="*/ 495003 h 715772"/>
                  <a:gd name="connsiteX191" fmla="*/ 864844 w 1847786"/>
                  <a:gd name="connsiteY191" fmla="*/ 517757 h 715772"/>
                  <a:gd name="connsiteX192" fmla="*/ 842090 w 1847786"/>
                  <a:gd name="connsiteY192" fmla="*/ 513628 h 715772"/>
                  <a:gd name="connsiteX193" fmla="*/ 837960 w 1847786"/>
                  <a:gd name="connsiteY193" fmla="*/ 490874 h 715772"/>
                  <a:gd name="connsiteX194" fmla="*/ 848483 w 1847786"/>
                  <a:gd name="connsiteY194" fmla="*/ 488226 h 715772"/>
                  <a:gd name="connsiteX195" fmla="*/ 1263060 w 1847786"/>
                  <a:gd name="connsiteY195" fmla="*/ 486961 h 715772"/>
                  <a:gd name="connsiteX196" fmla="*/ 1273583 w 1847786"/>
                  <a:gd name="connsiteY196" fmla="*/ 489611 h 715772"/>
                  <a:gd name="connsiteX197" fmla="*/ 1269453 w 1847786"/>
                  <a:gd name="connsiteY197" fmla="*/ 512364 h 715772"/>
                  <a:gd name="connsiteX198" fmla="*/ 1246699 w 1847786"/>
                  <a:gd name="connsiteY198" fmla="*/ 516494 h 715772"/>
                  <a:gd name="connsiteX199" fmla="*/ 1250828 w 1847786"/>
                  <a:gd name="connsiteY199" fmla="*/ 493739 h 715772"/>
                  <a:gd name="connsiteX200" fmla="*/ 1263060 w 1847786"/>
                  <a:gd name="connsiteY200" fmla="*/ 486961 h 715772"/>
                  <a:gd name="connsiteX201" fmla="*/ 738553 w 1847786"/>
                  <a:gd name="connsiteY201" fmla="*/ 479321 h 715772"/>
                  <a:gd name="connsiteX202" fmla="*/ 751829 w 1847786"/>
                  <a:gd name="connsiteY202" fmla="*/ 490144 h 715772"/>
                  <a:gd name="connsiteX203" fmla="*/ 755910 w 1847786"/>
                  <a:gd name="connsiteY203" fmla="*/ 488120 h 715772"/>
                  <a:gd name="connsiteX204" fmla="*/ 767555 w 1847786"/>
                  <a:gd name="connsiteY204" fmla="*/ 508099 h 715772"/>
                  <a:gd name="connsiteX205" fmla="*/ 752942 w 1847786"/>
                  <a:gd name="connsiteY205" fmla="*/ 526023 h 715772"/>
                  <a:gd name="connsiteX206" fmla="*/ 741296 w 1847786"/>
                  <a:gd name="connsiteY206" fmla="*/ 506043 h 715772"/>
                  <a:gd name="connsiteX207" fmla="*/ 741881 w 1847786"/>
                  <a:gd name="connsiteY207" fmla="*/ 504481 h 715772"/>
                  <a:gd name="connsiteX208" fmla="*/ 736496 w 1847786"/>
                  <a:gd name="connsiteY208" fmla="*/ 505579 h 715772"/>
                  <a:gd name="connsiteX209" fmla="*/ 718573 w 1847786"/>
                  <a:gd name="connsiteY209" fmla="*/ 490966 h 715772"/>
                  <a:gd name="connsiteX210" fmla="*/ 738553 w 1847786"/>
                  <a:gd name="connsiteY210" fmla="*/ 479321 h 715772"/>
                  <a:gd name="connsiteX211" fmla="*/ 520078 w 1847786"/>
                  <a:gd name="connsiteY211" fmla="*/ 463874 h 715772"/>
                  <a:gd name="connsiteX212" fmla="*/ 528927 w 1847786"/>
                  <a:gd name="connsiteY212" fmla="*/ 470152 h 715772"/>
                  <a:gd name="connsiteX213" fmla="*/ 529958 w 1847786"/>
                  <a:gd name="connsiteY213" fmla="*/ 475202 h 715772"/>
                  <a:gd name="connsiteX214" fmla="*/ 531373 w 1847786"/>
                  <a:gd name="connsiteY214" fmla="*/ 474912 h 715772"/>
                  <a:gd name="connsiteX215" fmla="*/ 549297 w 1847786"/>
                  <a:gd name="connsiteY215" fmla="*/ 489527 h 715772"/>
                  <a:gd name="connsiteX216" fmla="*/ 529317 w 1847786"/>
                  <a:gd name="connsiteY216" fmla="*/ 501172 h 715772"/>
                  <a:gd name="connsiteX217" fmla="*/ 525159 w 1847786"/>
                  <a:gd name="connsiteY217" fmla="*/ 497783 h 715772"/>
                  <a:gd name="connsiteX218" fmla="*/ 517109 w 1847786"/>
                  <a:gd name="connsiteY218" fmla="*/ 501777 h 715772"/>
                  <a:gd name="connsiteX219" fmla="*/ 505465 w 1847786"/>
                  <a:gd name="connsiteY219" fmla="*/ 481798 h 715772"/>
                  <a:gd name="connsiteX220" fmla="*/ 520078 w 1847786"/>
                  <a:gd name="connsiteY220" fmla="*/ 463874 h 715772"/>
                  <a:gd name="connsiteX221" fmla="*/ 295542 w 1847786"/>
                  <a:gd name="connsiteY221" fmla="*/ 450666 h 715772"/>
                  <a:gd name="connsiteX222" fmla="*/ 313466 w 1847786"/>
                  <a:gd name="connsiteY222" fmla="*/ 465281 h 715772"/>
                  <a:gd name="connsiteX223" fmla="*/ 293485 w 1847786"/>
                  <a:gd name="connsiteY223" fmla="*/ 476926 h 715772"/>
                  <a:gd name="connsiteX224" fmla="*/ 275562 w 1847786"/>
                  <a:gd name="connsiteY224" fmla="*/ 462312 h 715772"/>
                  <a:gd name="connsiteX225" fmla="*/ 295542 w 1847786"/>
                  <a:gd name="connsiteY225" fmla="*/ 450666 h 715772"/>
                  <a:gd name="connsiteX226" fmla="*/ 1052097 w 1847786"/>
                  <a:gd name="connsiteY226" fmla="*/ 435899 h 715772"/>
                  <a:gd name="connsiteX227" fmla="*/ 1065717 w 1847786"/>
                  <a:gd name="connsiteY227" fmla="*/ 439064 h 715772"/>
                  <a:gd name="connsiteX228" fmla="*/ 1075924 w 1847786"/>
                  <a:gd name="connsiteY228" fmla="*/ 459816 h 715772"/>
                  <a:gd name="connsiteX229" fmla="*/ 1052910 w 1847786"/>
                  <a:gd name="connsiteY229" fmla="*/ 462080 h 715772"/>
                  <a:gd name="connsiteX230" fmla="*/ 1042702 w 1847786"/>
                  <a:gd name="connsiteY230" fmla="*/ 441330 h 715772"/>
                  <a:gd name="connsiteX231" fmla="*/ 1052097 w 1847786"/>
                  <a:gd name="connsiteY231" fmla="*/ 435899 h 715772"/>
                  <a:gd name="connsiteX232" fmla="*/ 1130871 w 1847786"/>
                  <a:gd name="connsiteY232" fmla="*/ 435792 h 715772"/>
                  <a:gd name="connsiteX233" fmla="*/ 1148794 w 1847786"/>
                  <a:gd name="connsiteY233" fmla="*/ 450405 h 715772"/>
                  <a:gd name="connsiteX234" fmla="*/ 1128815 w 1847786"/>
                  <a:gd name="connsiteY234" fmla="*/ 462051 h 715772"/>
                  <a:gd name="connsiteX235" fmla="*/ 1110891 w 1847786"/>
                  <a:gd name="connsiteY235" fmla="*/ 447436 h 715772"/>
                  <a:gd name="connsiteX236" fmla="*/ 1130871 w 1847786"/>
                  <a:gd name="connsiteY236" fmla="*/ 435792 h 715772"/>
                  <a:gd name="connsiteX237" fmla="*/ 1219033 w 1847786"/>
                  <a:gd name="connsiteY237" fmla="*/ 433037 h 715772"/>
                  <a:gd name="connsiteX238" fmla="*/ 1236956 w 1847786"/>
                  <a:gd name="connsiteY238" fmla="*/ 447650 h 715772"/>
                  <a:gd name="connsiteX239" fmla="*/ 1216977 w 1847786"/>
                  <a:gd name="connsiteY239" fmla="*/ 459296 h 715772"/>
                  <a:gd name="connsiteX240" fmla="*/ 1199053 w 1847786"/>
                  <a:gd name="connsiteY240" fmla="*/ 444681 h 715772"/>
                  <a:gd name="connsiteX241" fmla="*/ 1219033 w 1847786"/>
                  <a:gd name="connsiteY241" fmla="*/ 433037 h 715772"/>
                  <a:gd name="connsiteX242" fmla="*/ 1482142 w 1847786"/>
                  <a:gd name="connsiteY242" fmla="*/ 432726 h 715772"/>
                  <a:gd name="connsiteX243" fmla="*/ 1495763 w 1847786"/>
                  <a:gd name="connsiteY243" fmla="*/ 435893 h 715772"/>
                  <a:gd name="connsiteX244" fmla="*/ 1505970 w 1847786"/>
                  <a:gd name="connsiteY244" fmla="*/ 456645 h 715772"/>
                  <a:gd name="connsiteX245" fmla="*/ 1482956 w 1847786"/>
                  <a:gd name="connsiteY245" fmla="*/ 458909 h 715772"/>
                  <a:gd name="connsiteX246" fmla="*/ 1472748 w 1847786"/>
                  <a:gd name="connsiteY246" fmla="*/ 438157 h 715772"/>
                  <a:gd name="connsiteX247" fmla="*/ 1482142 w 1847786"/>
                  <a:gd name="connsiteY247" fmla="*/ 432726 h 715772"/>
                  <a:gd name="connsiteX248" fmla="*/ 1560917 w 1847786"/>
                  <a:gd name="connsiteY248" fmla="*/ 432617 h 715772"/>
                  <a:gd name="connsiteX249" fmla="*/ 1578840 w 1847786"/>
                  <a:gd name="connsiteY249" fmla="*/ 447231 h 715772"/>
                  <a:gd name="connsiteX250" fmla="*/ 1558861 w 1847786"/>
                  <a:gd name="connsiteY250" fmla="*/ 458877 h 715772"/>
                  <a:gd name="connsiteX251" fmla="*/ 1540937 w 1847786"/>
                  <a:gd name="connsiteY251" fmla="*/ 444263 h 715772"/>
                  <a:gd name="connsiteX252" fmla="*/ 1560917 w 1847786"/>
                  <a:gd name="connsiteY252" fmla="*/ 432617 h 715772"/>
                  <a:gd name="connsiteX253" fmla="*/ 1656954 w 1847786"/>
                  <a:gd name="connsiteY253" fmla="*/ 428471 h 715772"/>
                  <a:gd name="connsiteX254" fmla="*/ 1646580 w 1847786"/>
                  <a:gd name="connsiteY254" fmla="*/ 439044 h 715772"/>
                  <a:gd name="connsiteX255" fmla="*/ 1647554 w 1847786"/>
                  <a:gd name="connsiteY255" fmla="*/ 433679 h 715772"/>
                  <a:gd name="connsiteX256" fmla="*/ 839938 w 1847786"/>
                  <a:gd name="connsiteY256" fmla="*/ 417608 h 715772"/>
                  <a:gd name="connsiteX257" fmla="*/ 857862 w 1847786"/>
                  <a:gd name="connsiteY257" fmla="*/ 432222 h 715772"/>
                  <a:gd name="connsiteX258" fmla="*/ 837882 w 1847786"/>
                  <a:gd name="connsiteY258" fmla="*/ 443866 h 715772"/>
                  <a:gd name="connsiteX259" fmla="*/ 819959 w 1847786"/>
                  <a:gd name="connsiteY259" fmla="*/ 429253 h 715772"/>
                  <a:gd name="connsiteX260" fmla="*/ 839938 w 1847786"/>
                  <a:gd name="connsiteY260" fmla="*/ 417608 h 715772"/>
                  <a:gd name="connsiteX261" fmla="*/ 550301 w 1847786"/>
                  <a:gd name="connsiteY261" fmla="*/ 413117 h 715772"/>
                  <a:gd name="connsiteX262" fmla="*/ 552565 w 1847786"/>
                  <a:gd name="connsiteY262" fmla="*/ 436133 h 715772"/>
                  <a:gd name="connsiteX263" fmla="*/ 531814 w 1847786"/>
                  <a:gd name="connsiteY263" fmla="*/ 446339 h 715772"/>
                  <a:gd name="connsiteX264" fmla="*/ 529549 w 1847786"/>
                  <a:gd name="connsiteY264" fmla="*/ 423325 h 715772"/>
                  <a:gd name="connsiteX265" fmla="*/ 550301 w 1847786"/>
                  <a:gd name="connsiteY265" fmla="*/ 413117 h 715772"/>
                  <a:gd name="connsiteX266" fmla="*/ 908412 w 1847786"/>
                  <a:gd name="connsiteY266" fmla="*/ 410777 h 715772"/>
                  <a:gd name="connsiteX267" fmla="*/ 920056 w 1847786"/>
                  <a:gd name="connsiteY267" fmla="*/ 430757 h 715772"/>
                  <a:gd name="connsiteX268" fmla="*/ 905443 w 1847786"/>
                  <a:gd name="connsiteY268" fmla="*/ 448680 h 715772"/>
                  <a:gd name="connsiteX269" fmla="*/ 896595 w 1847786"/>
                  <a:gd name="connsiteY269" fmla="*/ 442402 h 715772"/>
                  <a:gd name="connsiteX270" fmla="*/ 895549 w 1847786"/>
                  <a:gd name="connsiteY270" fmla="*/ 437281 h 715772"/>
                  <a:gd name="connsiteX271" fmla="*/ 892984 w 1847786"/>
                  <a:gd name="connsiteY271" fmla="*/ 437805 h 715772"/>
                  <a:gd name="connsiteX272" fmla="*/ 875061 w 1847786"/>
                  <a:gd name="connsiteY272" fmla="*/ 423191 h 715772"/>
                  <a:gd name="connsiteX273" fmla="*/ 895040 w 1847786"/>
                  <a:gd name="connsiteY273" fmla="*/ 411546 h 715772"/>
                  <a:gd name="connsiteX274" fmla="*/ 901784 w 1847786"/>
                  <a:gd name="connsiteY274" fmla="*/ 414066 h 715772"/>
                  <a:gd name="connsiteX275" fmla="*/ 705644 w 1847786"/>
                  <a:gd name="connsiteY275" fmla="*/ 409231 h 715772"/>
                  <a:gd name="connsiteX276" fmla="*/ 717877 w 1847786"/>
                  <a:gd name="connsiteY276" fmla="*/ 416007 h 715772"/>
                  <a:gd name="connsiteX277" fmla="*/ 722006 w 1847786"/>
                  <a:gd name="connsiteY277" fmla="*/ 438762 h 715772"/>
                  <a:gd name="connsiteX278" fmla="*/ 699252 w 1847786"/>
                  <a:gd name="connsiteY278" fmla="*/ 434632 h 715772"/>
                  <a:gd name="connsiteX279" fmla="*/ 695122 w 1847786"/>
                  <a:gd name="connsiteY279" fmla="*/ 411878 h 715772"/>
                  <a:gd name="connsiteX280" fmla="*/ 705644 w 1847786"/>
                  <a:gd name="connsiteY280" fmla="*/ 409231 h 715772"/>
                  <a:gd name="connsiteX281" fmla="*/ 1325086 w 1847786"/>
                  <a:gd name="connsiteY281" fmla="*/ 408372 h 715772"/>
                  <a:gd name="connsiteX282" fmla="*/ 1343010 w 1847786"/>
                  <a:gd name="connsiteY282" fmla="*/ 422988 h 715772"/>
                  <a:gd name="connsiteX283" fmla="*/ 1323030 w 1847786"/>
                  <a:gd name="connsiteY283" fmla="*/ 434632 h 715772"/>
                  <a:gd name="connsiteX284" fmla="*/ 1305107 w 1847786"/>
                  <a:gd name="connsiteY284" fmla="*/ 420018 h 715772"/>
                  <a:gd name="connsiteX285" fmla="*/ 1325086 w 1847786"/>
                  <a:gd name="connsiteY285" fmla="*/ 408372 h 715772"/>
                  <a:gd name="connsiteX286" fmla="*/ 1063418 w 1847786"/>
                  <a:gd name="connsiteY286" fmla="*/ 400094 h 715772"/>
                  <a:gd name="connsiteX287" fmla="*/ 1065683 w 1847786"/>
                  <a:gd name="connsiteY287" fmla="*/ 423110 h 715772"/>
                  <a:gd name="connsiteX288" fmla="*/ 1044931 w 1847786"/>
                  <a:gd name="connsiteY288" fmla="*/ 433316 h 715772"/>
                  <a:gd name="connsiteX289" fmla="*/ 1042667 w 1847786"/>
                  <a:gd name="connsiteY289" fmla="*/ 410301 h 715772"/>
                  <a:gd name="connsiteX290" fmla="*/ 1063418 w 1847786"/>
                  <a:gd name="connsiteY290" fmla="*/ 400094 h 715772"/>
                  <a:gd name="connsiteX291" fmla="*/ 1421529 w 1847786"/>
                  <a:gd name="connsiteY291" fmla="*/ 397754 h 715772"/>
                  <a:gd name="connsiteX292" fmla="*/ 1433173 w 1847786"/>
                  <a:gd name="connsiteY292" fmla="*/ 417733 h 715772"/>
                  <a:gd name="connsiteX293" fmla="*/ 1418560 w 1847786"/>
                  <a:gd name="connsiteY293" fmla="*/ 435657 h 715772"/>
                  <a:gd name="connsiteX294" fmla="*/ 1406916 w 1847786"/>
                  <a:gd name="connsiteY294" fmla="*/ 415677 h 715772"/>
                  <a:gd name="connsiteX295" fmla="*/ 1421529 w 1847786"/>
                  <a:gd name="connsiteY295" fmla="*/ 397754 h 715772"/>
                  <a:gd name="connsiteX296" fmla="*/ 1218761 w 1847786"/>
                  <a:gd name="connsiteY296" fmla="*/ 396207 h 715772"/>
                  <a:gd name="connsiteX297" fmla="*/ 1230993 w 1847786"/>
                  <a:gd name="connsiteY297" fmla="*/ 402984 h 715772"/>
                  <a:gd name="connsiteX298" fmla="*/ 1235122 w 1847786"/>
                  <a:gd name="connsiteY298" fmla="*/ 425738 h 715772"/>
                  <a:gd name="connsiteX299" fmla="*/ 1212368 w 1847786"/>
                  <a:gd name="connsiteY299" fmla="*/ 421609 h 715772"/>
                  <a:gd name="connsiteX300" fmla="*/ 1208239 w 1847786"/>
                  <a:gd name="connsiteY300" fmla="*/ 398855 h 715772"/>
                  <a:gd name="connsiteX301" fmla="*/ 1218761 w 1847786"/>
                  <a:gd name="connsiteY301" fmla="*/ 396207 h 715772"/>
                  <a:gd name="connsiteX302" fmla="*/ 1277053 w 1847786"/>
                  <a:gd name="connsiteY302" fmla="*/ 393620 h 715772"/>
                  <a:gd name="connsiteX303" fmla="*/ 1288699 w 1847786"/>
                  <a:gd name="connsiteY303" fmla="*/ 413599 h 715772"/>
                  <a:gd name="connsiteX304" fmla="*/ 1274084 w 1847786"/>
                  <a:gd name="connsiteY304" fmla="*/ 431523 h 715772"/>
                  <a:gd name="connsiteX305" fmla="*/ 1262439 w 1847786"/>
                  <a:gd name="connsiteY305" fmla="*/ 411543 h 715772"/>
                  <a:gd name="connsiteX306" fmla="*/ 1277053 w 1847786"/>
                  <a:gd name="connsiteY306" fmla="*/ 393620 h 715772"/>
                  <a:gd name="connsiteX307" fmla="*/ 414711 w 1847786"/>
                  <a:gd name="connsiteY307" fmla="*/ 391047 h 715772"/>
                  <a:gd name="connsiteX308" fmla="*/ 426943 w 1847786"/>
                  <a:gd name="connsiteY308" fmla="*/ 397824 h 715772"/>
                  <a:gd name="connsiteX309" fmla="*/ 431072 w 1847786"/>
                  <a:gd name="connsiteY309" fmla="*/ 420578 h 715772"/>
                  <a:gd name="connsiteX310" fmla="*/ 408318 w 1847786"/>
                  <a:gd name="connsiteY310" fmla="*/ 416449 h 715772"/>
                  <a:gd name="connsiteX311" fmla="*/ 404188 w 1847786"/>
                  <a:gd name="connsiteY311" fmla="*/ 393695 h 715772"/>
                  <a:gd name="connsiteX312" fmla="*/ 414711 w 1847786"/>
                  <a:gd name="connsiteY312" fmla="*/ 391047 h 715772"/>
                  <a:gd name="connsiteX313" fmla="*/ 322137 w 1847786"/>
                  <a:gd name="connsiteY313" fmla="*/ 390941 h 715772"/>
                  <a:gd name="connsiteX314" fmla="*/ 333783 w 1847786"/>
                  <a:gd name="connsiteY314" fmla="*/ 410920 h 715772"/>
                  <a:gd name="connsiteX315" fmla="*/ 319169 w 1847786"/>
                  <a:gd name="connsiteY315" fmla="*/ 428844 h 715772"/>
                  <a:gd name="connsiteX316" fmla="*/ 307523 w 1847786"/>
                  <a:gd name="connsiteY316" fmla="*/ 408864 h 715772"/>
                  <a:gd name="connsiteX317" fmla="*/ 322137 w 1847786"/>
                  <a:gd name="connsiteY317" fmla="*/ 390941 h 715772"/>
                  <a:gd name="connsiteX318" fmla="*/ 236305 w 1847786"/>
                  <a:gd name="connsiteY318" fmla="*/ 388366 h 715772"/>
                  <a:gd name="connsiteX319" fmla="*/ 249406 w 1847786"/>
                  <a:gd name="connsiteY319" fmla="*/ 393262 h 715772"/>
                  <a:gd name="connsiteX320" fmla="*/ 250373 w 1847786"/>
                  <a:gd name="connsiteY320" fmla="*/ 395214 h 715772"/>
                  <a:gd name="connsiteX321" fmla="*/ 259367 w 1847786"/>
                  <a:gd name="connsiteY321" fmla="*/ 394934 h 715772"/>
                  <a:gd name="connsiteX322" fmla="*/ 261632 w 1847786"/>
                  <a:gd name="connsiteY322" fmla="*/ 417950 h 715772"/>
                  <a:gd name="connsiteX323" fmla="*/ 240880 w 1847786"/>
                  <a:gd name="connsiteY323" fmla="*/ 428156 h 715772"/>
                  <a:gd name="connsiteX324" fmla="*/ 235449 w 1847786"/>
                  <a:gd name="connsiteY324" fmla="*/ 418762 h 715772"/>
                  <a:gd name="connsiteX325" fmla="*/ 236518 w 1847786"/>
                  <a:gd name="connsiteY325" fmla="*/ 414163 h 715772"/>
                  <a:gd name="connsiteX326" fmla="*/ 234248 w 1847786"/>
                  <a:gd name="connsiteY326" fmla="*/ 414625 h 715772"/>
                  <a:gd name="connsiteX327" fmla="*/ 216324 w 1847786"/>
                  <a:gd name="connsiteY327" fmla="*/ 400012 h 715772"/>
                  <a:gd name="connsiteX328" fmla="*/ 236305 w 1847786"/>
                  <a:gd name="connsiteY328" fmla="*/ 388366 h 715772"/>
                  <a:gd name="connsiteX329" fmla="*/ 964837 w 1847786"/>
                  <a:gd name="connsiteY329" fmla="*/ 387712 h 715772"/>
                  <a:gd name="connsiteX330" fmla="*/ 982761 w 1847786"/>
                  <a:gd name="connsiteY330" fmla="*/ 402325 h 715772"/>
                  <a:gd name="connsiteX331" fmla="*/ 977323 w 1847786"/>
                  <a:gd name="connsiteY331" fmla="*/ 409990 h 715772"/>
                  <a:gd name="connsiteX332" fmla="*/ 983202 w 1847786"/>
                  <a:gd name="connsiteY332" fmla="*/ 408790 h 715772"/>
                  <a:gd name="connsiteX333" fmla="*/ 1001126 w 1847786"/>
                  <a:gd name="connsiteY333" fmla="*/ 423404 h 715772"/>
                  <a:gd name="connsiteX334" fmla="*/ 981145 w 1847786"/>
                  <a:gd name="connsiteY334" fmla="*/ 435050 h 715772"/>
                  <a:gd name="connsiteX335" fmla="*/ 963222 w 1847786"/>
                  <a:gd name="connsiteY335" fmla="*/ 420435 h 715772"/>
                  <a:gd name="connsiteX336" fmla="*/ 968659 w 1847786"/>
                  <a:gd name="connsiteY336" fmla="*/ 412770 h 715772"/>
                  <a:gd name="connsiteX337" fmla="*/ 962780 w 1847786"/>
                  <a:gd name="connsiteY337" fmla="*/ 413971 h 715772"/>
                  <a:gd name="connsiteX338" fmla="*/ 944858 w 1847786"/>
                  <a:gd name="connsiteY338" fmla="*/ 399356 h 715772"/>
                  <a:gd name="connsiteX339" fmla="*/ 964837 w 1847786"/>
                  <a:gd name="connsiteY339" fmla="*/ 387712 h 715772"/>
                  <a:gd name="connsiteX340" fmla="*/ 173505 w 1847786"/>
                  <a:gd name="connsiteY340" fmla="*/ 387305 h 715772"/>
                  <a:gd name="connsiteX341" fmla="*/ 173885 w 1847786"/>
                  <a:gd name="connsiteY341" fmla="*/ 387447 h 715772"/>
                  <a:gd name="connsiteX342" fmla="*/ 174099 w 1847786"/>
                  <a:gd name="connsiteY342" fmla="*/ 387878 h 715772"/>
                  <a:gd name="connsiteX343" fmla="*/ 590720 w 1847786"/>
                  <a:gd name="connsiteY343" fmla="*/ 386167 h 715772"/>
                  <a:gd name="connsiteX344" fmla="*/ 604341 w 1847786"/>
                  <a:gd name="connsiteY344" fmla="*/ 389333 h 715772"/>
                  <a:gd name="connsiteX345" fmla="*/ 608208 w 1847786"/>
                  <a:gd name="connsiteY345" fmla="*/ 397194 h 715772"/>
                  <a:gd name="connsiteX346" fmla="*/ 617477 w 1847786"/>
                  <a:gd name="connsiteY346" fmla="*/ 392594 h 715772"/>
                  <a:gd name="connsiteX347" fmla="*/ 629123 w 1847786"/>
                  <a:gd name="connsiteY347" fmla="*/ 412574 h 715772"/>
                  <a:gd name="connsiteX348" fmla="*/ 614509 w 1847786"/>
                  <a:gd name="connsiteY348" fmla="*/ 430497 h 715772"/>
                  <a:gd name="connsiteX349" fmla="*/ 605659 w 1847786"/>
                  <a:gd name="connsiteY349" fmla="*/ 424219 h 715772"/>
                  <a:gd name="connsiteX350" fmla="*/ 603820 w 1847786"/>
                  <a:gd name="connsiteY350" fmla="*/ 415204 h 715772"/>
                  <a:gd name="connsiteX351" fmla="*/ 591534 w 1847786"/>
                  <a:gd name="connsiteY351" fmla="*/ 412349 h 715772"/>
                  <a:gd name="connsiteX352" fmla="*/ 581327 w 1847786"/>
                  <a:gd name="connsiteY352" fmla="*/ 391597 h 715772"/>
                  <a:gd name="connsiteX353" fmla="*/ 590720 w 1847786"/>
                  <a:gd name="connsiteY353" fmla="*/ 386167 h 715772"/>
                  <a:gd name="connsiteX354" fmla="*/ 768364 w 1847786"/>
                  <a:gd name="connsiteY354" fmla="*/ 380342 h 715772"/>
                  <a:gd name="connsiteX355" fmla="*/ 778888 w 1847786"/>
                  <a:gd name="connsiteY355" fmla="*/ 382990 h 715772"/>
                  <a:gd name="connsiteX356" fmla="*/ 774757 w 1847786"/>
                  <a:gd name="connsiteY356" fmla="*/ 405745 h 715772"/>
                  <a:gd name="connsiteX357" fmla="*/ 752003 w 1847786"/>
                  <a:gd name="connsiteY357" fmla="*/ 409875 h 715772"/>
                  <a:gd name="connsiteX358" fmla="*/ 756132 w 1847786"/>
                  <a:gd name="connsiteY358" fmla="*/ 387120 h 715772"/>
                  <a:gd name="connsiteX359" fmla="*/ 768364 w 1847786"/>
                  <a:gd name="connsiteY359" fmla="*/ 380342 h 715772"/>
                  <a:gd name="connsiteX360" fmla="*/ 1041222 w 1847786"/>
                  <a:gd name="connsiteY360" fmla="*/ 369375 h 715772"/>
                  <a:gd name="connsiteX361" fmla="*/ 1052866 w 1847786"/>
                  <a:gd name="connsiteY361" fmla="*/ 389354 h 715772"/>
                  <a:gd name="connsiteX362" fmla="*/ 1038253 w 1847786"/>
                  <a:gd name="connsiteY362" fmla="*/ 407278 h 715772"/>
                  <a:gd name="connsiteX363" fmla="*/ 1026609 w 1847786"/>
                  <a:gd name="connsiteY363" fmla="*/ 387298 h 715772"/>
                  <a:gd name="connsiteX364" fmla="*/ 1041222 w 1847786"/>
                  <a:gd name="connsiteY364" fmla="*/ 369375 h 715772"/>
                  <a:gd name="connsiteX365" fmla="*/ 1187835 w 1847786"/>
                  <a:gd name="connsiteY365" fmla="*/ 365656 h 715772"/>
                  <a:gd name="connsiteX366" fmla="*/ 1190100 w 1847786"/>
                  <a:gd name="connsiteY366" fmla="*/ 388670 h 715772"/>
                  <a:gd name="connsiteX367" fmla="*/ 1169348 w 1847786"/>
                  <a:gd name="connsiteY367" fmla="*/ 398877 h 715772"/>
                  <a:gd name="connsiteX368" fmla="*/ 1167084 w 1847786"/>
                  <a:gd name="connsiteY368" fmla="*/ 375862 h 715772"/>
                  <a:gd name="connsiteX369" fmla="*/ 1187835 w 1847786"/>
                  <a:gd name="connsiteY369" fmla="*/ 365656 h 715772"/>
                  <a:gd name="connsiteX370" fmla="*/ 1545945 w 1847786"/>
                  <a:gd name="connsiteY370" fmla="*/ 363315 h 715772"/>
                  <a:gd name="connsiteX371" fmla="*/ 1557591 w 1847786"/>
                  <a:gd name="connsiteY371" fmla="*/ 383294 h 715772"/>
                  <a:gd name="connsiteX372" fmla="*/ 1542977 w 1847786"/>
                  <a:gd name="connsiteY372" fmla="*/ 401218 h 715772"/>
                  <a:gd name="connsiteX373" fmla="*/ 1531331 w 1847786"/>
                  <a:gd name="connsiteY373" fmla="*/ 381238 h 715772"/>
                  <a:gd name="connsiteX374" fmla="*/ 1545945 w 1847786"/>
                  <a:gd name="connsiteY374" fmla="*/ 363315 h 715772"/>
                  <a:gd name="connsiteX375" fmla="*/ 1343178 w 1847786"/>
                  <a:gd name="connsiteY375" fmla="*/ 361767 h 715772"/>
                  <a:gd name="connsiteX376" fmla="*/ 1355411 w 1847786"/>
                  <a:gd name="connsiteY376" fmla="*/ 368545 h 715772"/>
                  <a:gd name="connsiteX377" fmla="*/ 1359540 w 1847786"/>
                  <a:gd name="connsiteY377" fmla="*/ 391299 h 715772"/>
                  <a:gd name="connsiteX378" fmla="*/ 1336786 w 1847786"/>
                  <a:gd name="connsiteY378" fmla="*/ 387170 h 715772"/>
                  <a:gd name="connsiteX379" fmla="*/ 1332657 w 1847786"/>
                  <a:gd name="connsiteY379" fmla="*/ 364417 h 715772"/>
                  <a:gd name="connsiteX380" fmla="*/ 1343178 w 1847786"/>
                  <a:gd name="connsiteY380" fmla="*/ 361767 h 715772"/>
                  <a:gd name="connsiteX381" fmla="*/ 824966 w 1847786"/>
                  <a:gd name="connsiteY381" fmla="*/ 348303 h 715772"/>
                  <a:gd name="connsiteX382" fmla="*/ 836611 w 1847786"/>
                  <a:gd name="connsiteY382" fmla="*/ 368283 h 715772"/>
                  <a:gd name="connsiteX383" fmla="*/ 821998 w 1847786"/>
                  <a:gd name="connsiteY383" fmla="*/ 386206 h 715772"/>
                  <a:gd name="connsiteX384" fmla="*/ 810353 w 1847786"/>
                  <a:gd name="connsiteY384" fmla="*/ 366227 h 715772"/>
                  <a:gd name="connsiteX385" fmla="*/ 824966 w 1847786"/>
                  <a:gd name="connsiteY385" fmla="*/ 348303 h 715772"/>
                  <a:gd name="connsiteX386" fmla="*/ 617788 w 1847786"/>
                  <a:gd name="connsiteY386" fmla="*/ 343896 h 715772"/>
                  <a:gd name="connsiteX387" fmla="*/ 629433 w 1847786"/>
                  <a:gd name="connsiteY387" fmla="*/ 363875 h 715772"/>
                  <a:gd name="connsiteX388" fmla="*/ 614819 w 1847786"/>
                  <a:gd name="connsiteY388" fmla="*/ 381799 h 715772"/>
                  <a:gd name="connsiteX389" fmla="*/ 603175 w 1847786"/>
                  <a:gd name="connsiteY389" fmla="*/ 361819 h 715772"/>
                  <a:gd name="connsiteX390" fmla="*/ 617788 w 1847786"/>
                  <a:gd name="connsiteY390" fmla="*/ 343896 h 715772"/>
                  <a:gd name="connsiteX391" fmla="*/ 381956 w 1847786"/>
                  <a:gd name="connsiteY391" fmla="*/ 319651 h 715772"/>
                  <a:gd name="connsiteX392" fmla="*/ 393601 w 1847786"/>
                  <a:gd name="connsiteY392" fmla="*/ 339631 h 715772"/>
                  <a:gd name="connsiteX393" fmla="*/ 378987 w 1847786"/>
                  <a:gd name="connsiteY393" fmla="*/ 357555 h 715772"/>
                  <a:gd name="connsiteX394" fmla="*/ 367341 w 1847786"/>
                  <a:gd name="connsiteY394" fmla="*/ 337574 h 715772"/>
                  <a:gd name="connsiteX395" fmla="*/ 381956 w 1847786"/>
                  <a:gd name="connsiteY395" fmla="*/ 319651 h 715772"/>
                  <a:gd name="connsiteX396" fmla="*/ 1584560 w 1847786"/>
                  <a:gd name="connsiteY396" fmla="*/ 305595 h 715772"/>
                  <a:gd name="connsiteX397" fmla="*/ 1586826 w 1847786"/>
                  <a:gd name="connsiteY397" fmla="*/ 328611 h 715772"/>
                  <a:gd name="connsiteX398" fmla="*/ 1566074 w 1847786"/>
                  <a:gd name="connsiteY398" fmla="*/ 338817 h 715772"/>
                  <a:gd name="connsiteX399" fmla="*/ 1563810 w 1847786"/>
                  <a:gd name="connsiteY399" fmla="*/ 315803 h 715772"/>
                  <a:gd name="connsiteX400" fmla="*/ 1584560 w 1847786"/>
                  <a:gd name="connsiteY400" fmla="*/ 305595 h 715772"/>
                  <a:gd name="connsiteX401" fmla="*/ 1739905 w 1847786"/>
                  <a:gd name="connsiteY401" fmla="*/ 301708 h 715772"/>
                  <a:gd name="connsiteX402" fmla="*/ 1752137 w 1847786"/>
                  <a:gd name="connsiteY402" fmla="*/ 308485 h 715772"/>
                  <a:gd name="connsiteX403" fmla="*/ 1752239 w 1847786"/>
                  <a:gd name="connsiteY403" fmla="*/ 309044 h 715772"/>
                  <a:gd name="connsiteX404" fmla="*/ 1738990 w 1847786"/>
                  <a:gd name="connsiteY404" fmla="*/ 330146 h 715772"/>
                  <a:gd name="connsiteX405" fmla="*/ 1733511 w 1847786"/>
                  <a:gd name="connsiteY405" fmla="*/ 327110 h 715772"/>
                  <a:gd name="connsiteX406" fmla="*/ 1729382 w 1847786"/>
                  <a:gd name="connsiteY406" fmla="*/ 304356 h 715772"/>
                  <a:gd name="connsiteX407" fmla="*/ 1739905 w 1847786"/>
                  <a:gd name="connsiteY407" fmla="*/ 301708 h 715772"/>
                  <a:gd name="connsiteX408" fmla="*/ 1647331 w 1847786"/>
                  <a:gd name="connsiteY408" fmla="*/ 301602 h 715772"/>
                  <a:gd name="connsiteX409" fmla="*/ 1658977 w 1847786"/>
                  <a:gd name="connsiteY409" fmla="*/ 321581 h 715772"/>
                  <a:gd name="connsiteX410" fmla="*/ 1644362 w 1847786"/>
                  <a:gd name="connsiteY410" fmla="*/ 339505 h 715772"/>
                  <a:gd name="connsiteX411" fmla="*/ 1632717 w 1847786"/>
                  <a:gd name="connsiteY411" fmla="*/ 319525 h 715772"/>
                  <a:gd name="connsiteX412" fmla="*/ 1647331 w 1847786"/>
                  <a:gd name="connsiteY412" fmla="*/ 301602 h 715772"/>
                  <a:gd name="connsiteX413" fmla="*/ 1485979 w 1847786"/>
                  <a:gd name="connsiteY413" fmla="*/ 293213 h 715772"/>
                  <a:gd name="connsiteX414" fmla="*/ 1503903 w 1847786"/>
                  <a:gd name="connsiteY414" fmla="*/ 307826 h 715772"/>
                  <a:gd name="connsiteX415" fmla="*/ 1483923 w 1847786"/>
                  <a:gd name="connsiteY415" fmla="*/ 319472 h 715772"/>
                  <a:gd name="connsiteX416" fmla="*/ 1466000 w 1847786"/>
                  <a:gd name="connsiteY416" fmla="*/ 304859 h 715772"/>
                  <a:gd name="connsiteX417" fmla="*/ 1485979 w 1847786"/>
                  <a:gd name="connsiteY417" fmla="*/ 293213 h 715772"/>
                  <a:gd name="connsiteX418" fmla="*/ 1111864 w 1847786"/>
                  <a:gd name="connsiteY418" fmla="*/ 291668 h 715772"/>
                  <a:gd name="connsiteX419" fmla="*/ 1125485 w 1847786"/>
                  <a:gd name="connsiteY419" fmla="*/ 294833 h 715772"/>
                  <a:gd name="connsiteX420" fmla="*/ 1135692 w 1847786"/>
                  <a:gd name="connsiteY420" fmla="*/ 315584 h 715772"/>
                  <a:gd name="connsiteX421" fmla="*/ 1112678 w 1847786"/>
                  <a:gd name="connsiteY421" fmla="*/ 317849 h 715772"/>
                  <a:gd name="connsiteX422" fmla="*/ 1102470 w 1847786"/>
                  <a:gd name="connsiteY422" fmla="*/ 297097 h 715772"/>
                  <a:gd name="connsiteX423" fmla="*/ 1111864 w 1847786"/>
                  <a:gd name="connsiteY423" fmla="*/ 291668 h 715772"/>
                  <a:gd name="connsiteX424" fmla="*/ 1190639 w 1847786"/>
                  <a:gd name="connsiteY424" fmla="*/ 291559 h 715772"/>
                  <a:gd name="connsiteX425" fmla="*/ 1208563 w 1847786"/>
                  <a:gd name="connsiteY425" fmla="*/ 306173 h 715772"/>
                  <a:gd name="connsiteX426" fmla="*/ 1188583 w 1847786"/>
                  <a:gd name="connsiteY426" fmla="*/ 317819 h 715772"/>
                  <a:gd name="connsiteX427" fmla="*/ 1170660 w 1847786"/>
                  <a:gd name="connsiteY427" fmla="*/ 303204 h 715772"/>
                  <a:gd name="connsiteX428" fmla="*/ 1190639 w 1847786"/>
                  <a:gd name="connsiteY428" fmla="*/ 291559 h 715772"/>
                  <a:gd name="connsiteX429" fmla="*/ 531064 w 1847786"/>
                  <a:gd name="connsiteY429" fmla="*/ 290533 h 715772"/>
                  <a:gd name="connsiteX430" fmla="*/ 548988 w 1847786"/>
                  <a:gd name="connsiteY430" fmla="*/ 305146 h 715772"/>
                  <a:gd name="connsiteX431" fmla="*/ 529007 w 1847786"/>
                  <a:gd name="connsiteY431" fmla="*/ 316792 h 715772"/>
                  <a:gd name="connsiteX432" fmla="*/ 511084 w 1847786"/>
                  <a:gd name="connsiteY432" fmla="*/ 302177 h 715772"/>
                  <a:gd name="connsiteX433" fmla="*/ 531064 w 1847786"/>
                  <a:gd name="connsiteY433" fmla="*/ 290533 h 715772"/>
                  <a:gd name="connsiteX434" fmla="*/ 156948 w 1847786"/>
                  <a:gd name="connsiteY434" fmla="*/ 288989 h 715772"/>
                  <a:gd name="connsiteX435" fmla="*/ 170569 w 1847786"/>
                  <a:gd name="connsiteY435" fmla="*/ 292154 h 715772"/>
                  <a:gd name="connsiteX436" fmla="*/ 180776 w 1847786"/>
                  <a:gd name="connsiteY436" fmla="*/ 312906 h 715772"/>
                  <a:gd name="connsiteX437" fmla="*/ 157762 w 1847786"/>
                  <a:gd name="connsiteY437" fmla="*/ 315170 h 715772"/>
                  <a:gd name="connsiteX438" fmla="*/ 147555 w 1847786"/>
                  <a:gd name="connsiteY438" fmla="*/ 294418 h 715772"/>
                  <a:gd name="connsiteX439" fmla="*/ 156948 w 1847786"/>
                  <a:gd name="connsiteY439" fmla="*/ 288989 h 715772"/>
                  <a:gd name="connsiteX440" fmla="*/ 1289508 w 1847786"/>
                  <a:gd name="connsiteY440" fmla="*/ 285844 h 715772"/>
                  <a:gd name="connsiteX441" fmla="*/ 1300030 w 1847786"/>
                  <a:gd name="connsiteY441" fmla="*/ 288492 h 715772"/>
                  <a:gd name="connsiteX442" fmla="*/ 1296795 w 1847786"/>
                  <a:gd name="connsiteY442" fmla="*/ 306311 h 715772"/>
                  <a:gd name="connsiteX443" fmla="*/ 1305447 w 1847786"/>
                  <a:gd name="connsiteY443" fmla="*/ 302019 h 715772"/>
                  <a:gd name="connsiteX444" fmla="*/ 1317093 w 1847786"/>
                  <a:gd name="connsiteY444" fmla="*/ 322000 h 715772"/>
                  <a:gd name="connsiteX445" fmla="*/ 1302478 w 1847786"/>
                  <a:gd name="connsiteY445" fmla="*/ 339922 h 715772"/>
                  <a:gd name="connsiteX446" fmla="*/ 1290833 w 1847786"/>
                  <a:gd name="connsiteY446" fmla="*/ 319943 h 715772"/>
                  <a:gd name="connsiteX447" fmla="*/ 1293608 w 1847786"/>
                  <a:gd name="connsiteY447" fmla="*/ 312517 h 715772"/>
                  <a:gd name="connsiteX448" fmla="*/ 1283668 w 1847786"/>
                  <a:gd name="connsiteY448" fmla="*/ 318024 h 715772"/>
                  <a:gd name="connsiteX449" fmla="*/ 1273146 w 1847786"/>
                  <a:gd name="connsiteY449" fmla="*/ 315375 h 715772"/>
                  <a:gd name="connsiteX450" fmla="*/ 1277276 w 1847786"/>
                  <a:gd name="connsiteY450" fmla="*/ 292622 h 715772"/>
                  <a:gd name="connsiteX451" fmla="*/ 1289508 w 1847786"/>
                  <a:gd name="connsiteY451" fmla="*/ 285844 h 715772"/>
                  <a:gd name="connsiteX452" fmla="*/ 1411500 w 1847786"/>
                  <a:gd name="connsiteY452" fmla="*/ 277357 h 715772"/>
                  <a:gd name="connsiteX453" fmla="*/ 1423144 w 1847786"/>
                  <a:gd name="connsiteY453" fmla="*/ 297336 h 715772"/>
                  <a:gd name="connsiteX454" fmla="*/ 1408531 w 1847786"/>
                  <a:gd name="connsiteY454" fmla="*/ 315260 h 715772"/>
                  <a:gd name="connsiteX455" fmla="*/ 1396887 w 1847786"/>
                  <a:gd name="connsiteY455" fmla="*/ 295280 h 715772"/>
                  <a:gd name="connsiteX456" fmla="*/ 1411500 w 1847786"/>
                  <a:gd name="connsiteY456" fmla="*/ 277357 h 715772"/>
                  <a:gd name="connsiteX457" fmla="*/ 954808 w 1847786"/>
                  <a:gd name="connsiteY457" fmla="*/ 267314 h 715772"/>
                  <a:gd name="connsiteX458" fmla="*/ 972731 w 1847786"/>
                  <a:gd name="connsiteY458" fmla="*/ 281928 h 715772"/>
                  <a:gd name="connsiteX459" fmla="*/ 952752 w 1847786"/>
                  <a:gd name="connsiteY459" fmla="*/ 293574 h 715772"/>
                  <a:gd name="connsiteX460" fmla="*/ 934827 w 1847786"/>
                  <a:gd name="connsiteY460" fmla="*/ 278960 h 715772"/>
                  <a:gd name="connsiteX461" fmla="*/ 954808 w 1847786"/>
                  <a:gd name="connsiteY461" fmla="*/ 267314 h 715772"/>
                  <a:gd name="connsiteX462" fmla="*/ 693140 w 1847786"/>
                  <a:gd name="connsiteY462" fmla="*/ 259036 h 715772"/>
                  <a:gd name="connsiteX463" fmla="*/ 695404 w 1847786"/>
                  <a:gd name="connsiteY463" fmla="*/ 282050 h 715772"/>
                  <a:gd name="connsiteX464" fmla="*/ 674653 w 1847786"/>
                  <a:gd name="connsiteY464" fmla="*/ 292257 h 715772"/>
                  <a:gd name="connsiteX465" fmla="*/ 672388 w 1847786"/>
                  <a:gd name="connsiteY465" fmla="*/ 269244 h 715772"/>
                  <a:gd name="connsiteX466" fmla="*/ 693140 w 1847786"/>
                  <a:gd name="connsiteY466" fmla="*/ 259036 h 715772"/>
                  <a:gd name="connsiteX467" fmla="*/ 322719 w 1847786"/>
                  <a:gd name="connsiteY467" fmla="*/ 257350 h 715772"/>
                  <a:gd name="connsiteX468" fmla="*/ 334364 w 1847786"/>
                  <a:gd name="connsiteY468" fmla="*/ 277329 h 715772"/>
                  <a:gd name="connsiteX469" fmla="*/ 331555 w 1847786"/>
                  <a:gd name="connsiteY469" fmla="*/ 284848 h 715772"/>
                  <a:gd name="connsiteX470" fmla="*/ 334593 w 1847786"/>
                  <a:gd name="connsiteY470" fmla="*/ 283164 h 715772"/>
                  <a:gd name="connsiteX471" fmla="*/ 345114 w 1847786"/>
                  <a:gd name="connsiteY471" fmla="*/ 285811 h 715772"/>
                  <a:gd name="connsiteX472" fmla="*/ 340985 w 1847786"/>
                  <a:gd name="connsiteY472" fmla="*/ 308566 h 715772"/>
                  <a:gd name="connsiteX473" fmla="*/ 318231 w 1847786"/>
                  <a:gd name="connsiteY473" fmla="*/ 312695 h 715772"/>
                  <a:gd name="connsiteX474" fmla="*/ 321559 w 1847786"/>
                  <a:gd name="connsiteY474" fmla="*/ 294355 h 715772"/>
                  <a:gd name="connsiteX475" fmla="*/ 319750 w 1847786"/>
                  <a:gd name="connsiteY475" fmla="*/ 295253 h 715772"/>
                  <a:gd name="connsiteX476" fmla="*/ 308104 w 1847786"/>
                  <a:gd name="connsiteY476" fmla="*/ 275272 h 715772"/>
                  <a:gd name="connsiteX477" fmla="*/ 322719 w 1847786"/>
                  <a:gd name="connsiteY477" fmla="*/ 257350 h 715772"/>
                  <a:gd name="connsiteX478" fmla="*/ 1051251 w 1847786"/>
                  <a:gd name="connsiteY478" fmla="*/ 256695 h 715772"/>
                  <a:gd name="connsiteX479" fmla="*/ 1062895 w 1847786"/>
                  <a:gd name="connsiteY479" fmla="*/ 276676 h 715772"/>
                  <a:gd name="connsiteX480" fmla="*/ 1060861 w 1847786"/>
                  <a:gd name="connsiteY480" fmla="*/ 282118 h 715772"/>
                  <a:gd name="connsiteX481" fmla="*/ 1069616 w 1847786"/>
                  <a:gd name="connsiteY481" fmla="*/ 277774 h 715772"/>
                  <a:gd name="connsiteX482" fmla="*/ 1081260 w 1847786"/>
                  <a:gd name="connsiteY482" fmla="*/ 297754 h 715772"/>
                  <a:gd name="connsiteX483" fmla="*/ 1066647 w 1847786"/>
                  <a:gd name="connsiteY483" fmla="*/ 315678 h 715772"/>
                  <a:gd name="connsiteX484" fmla="*/ 1055002 w 1847786"/>
                  <a:gd name="connsiteY484" fmla="*/ 295697 h 715772"/>
                  <a:gd name="connsiteX485" fmla="*/ 1057037 w 1847786"/>
                  <a:gd name="connsiteY485" fmla="*/ 290254 h 715772"/>
                  <a:gd name="connsiteX486" fmla="*/ 1048282 w 1847786"/>
                  <a:gd name="connsiteY486" fmla="*/ 294599 h 715772"/>
                  <a:gd name="connsiteX487" fmla="*/ 1036637 w 1847786"/>
                  <a:gd name="connsiteY487" fmla="*/ 274619 h 715772"/>
                  <a:gd name="connsiteX488" fmla="*/ 1051251 w 1847786"/>
                  <a:gd name="connsiteY488" fmla="*/ 256695 h 715772"/>
                  <a:gd name="connsiteX489" fmla="*/ 247200 w 1847786"/>
                  <a:gd name="connsiteY489" fmla="*/ 251534 h 715772"/>
                  <a:gd name="connsiteX490" fmla="*/ 258845 w 1847786"/>
                  <a:gd name="connsiteY490" fmla="*/ 271515 h 715772"/>
                  <a:gd name="connsiteX491" fmla="*/ 244233 w 1847786"/>
                  <a:gd name="connsiteY491" fmla="*/ 289438 h 715772"/>
                  <a:gd name="connsiteX492" fmla="*/ 232587 w 1847786"/>
                  <a:gd name="connsiteY492" fmla="*/ 269458 h 715772"/>
                  <a:gd name="connsiteX493" fmla="*/ 247200 w 1847786"/>
                  <a:gd name="connsiteY493" fmla="*/ 251534 h 715772"/>
                  <a:gd name="connsiteX494" fmla="*/ 826714 w 1847786"/>
                  <a:gd name="connsiteY494" fmla="*/ 243489 h 715772"/>
                  <a:gd name="connsiteX495" fmla="*/ 842777 w 1847786"/>
                  <a:gd name="connsiteY495" fmla="*/ 256585 h 715772"/>
                  <a:gd name="connsiteX496" fmla="*/ 848483 w 1847786"/>
                  <a:gd name="connsiteY496" fmla="*/ 255149 h 715772"/>
                  <a:gd name="connsiteX497" fmla="*/ 860716 w 1847786"/>
                  <a:gd name="connsiteY497" fmla="*/ 261926 h 715772"/>
                  <a:gd name="connsiteX498" fmla="*/ 864845 w 1847786"/>
                  <a:gd name="connsiteY498" fmla="*/ 284680 h 715772"/>
                  <a:gd name="connsiteX499" fmla="*/ 842091 w 1847786"/>
                  <a:gd name="connsiteY499" fmla="*/ 280551 h 715772"/>
                  <a:gd name="connsiteX500" fmla="*/ 839366 w 1847786"/>
                  <a:gd name="connsiteY500" fmla="*/ 265534 h 715772"/>
                  <a:gd name="connsiteX501" fmla="*/ 838360 w 1847786"/>
                  <a:gd name="connsiteY501" fmla="*/ 266952 h 715772"/>
                  <a:gd name="connsiteX502" fmla="*/ 824658 w 1847786"/>
                  <a:gd name="connsiteY502" fmla="*/ 269748 h 715772"/>
                  <a:gd name="connsiteX503" fmla="*/ 806735 w 1847786"/>
                  <a:gd name="connsiteY503" fmla="*/ 255135 h 715772"/>
                  <a:gd name="connsiteX504" fmla="*/ 826714 w 1847786"/>
                  <a:gd name="connsiteY504" fmla="*/ 243489 h 715772"/>
                  <a:gd name="connsiteX505" fmla="*/ 452598 w 1847786"/>
                  <a:gd name="connsiteY505" fmla="*/ 241944 h 715772"/>
                  <a:gd name="connsiteX506" fmla="*/ 466219 w 1847786"/>
                  <a:gd name="connsiteY506" fmla="*/ 245109 h 715772"/>
                  <a:gd name="connsiteX507" fmla="*/ 476426 w 1847786"/>
                  <a:gd name="connsiteY507" fmla="*/ 265860 h 715772"/>
                  <a:gd name="connsiteX508" fmla="*/ 453411 w 1847786"/>
                  <a:gd name="connsiteY508" fmla="*/ 268125 h 715772"/>
                  <a:gd name="connsiteX509" fmla="*/ 443204 w 1847786"/>
                  <a:gd name="connsiteY509" fmla="*/ 247373 h 715772"/>
                  <a:gd name="connsiteX510" fmla="*/ 452598 w 1847786"/>
                  <a:gd name="connsiteY510" fmla="*/ 241944 h 715772"/>
                  <a:gd name="connsiteX511" fmla="*/ 531374 w 1847786"/>
                  <a:gd name="connsiteY511" fmla="*/ 241836 h 715772"/>
                  <a:gd name="connsiteX512" fmla="*/ 549298 w 1847786"/>
                  <a:gd name="connsiteY512" fmla="*/ 256449 h 715772"/>
                  <a:gd name="connsiteX513" fmla="*/ 529318 w 1847786"/>
                  <a:gd name="connsiteY513" fmla="*/ 268095 h 715772"/>
                  <a:gd name="connsiteX514" fmla="*/ 511395 w 1847786"/>
                  <a:gd name="connsiteY514" fmla="*/ 253481 h 715772"/>
                  <a:gd name="connsiteX515" fmla="*/ 531374 w 1847786"/>
                  <a:gd name="connsiteY515" fmla="*/ 241836 h 715772"/>
                  <a:gd name="connsiteX516" fmla="*/ 630242 w 1847786"/>
                  <a:gd name="connsiteY516" fmla="*/ 236120 h 715772"/>
                  <a:gd name="connsiteX517" fmla="*/ 640764 w 1847786"/>
                  <a:gd name="connsiteY517" fmla="*/ 238768 h 715772"/>
                  <a:gd name="connsiteX518" fmla="*/ 636635 w 1847786"/>
                  <a:gd name="connsiteY518" fmla="*/ 261523 h 715772"/>
                  <a:gd name="connsiteX519" fmla="*/ 613880 w 1847786"/>
                  <a:gd name="connsiteY519" fmla="*/ 265652 h 715772"/>
                  <a:gd name="connsiteX520" fmla="*/ 618010 w 1847786"/>
                  <a:gd name="connsiteY520" fmla="*/ 242898 h 715772"/>
                  <a:gd name="connsiteX521" fmla="*/ 630242 w 1847786"/>
                  <a:gd name="connsiteY521" fmla="*/ 236120 h 715772"/>
                  <a:gd name="connsiteX522" fmla="*/ 86887 w 1847786"/>
                  <a:gd name="connsiteY522" fmla="*/ 233104 h 715772"/>
                  <a:gd name="connsiteX523" fmla="*/ 98533 w 1847786"/>
                  <a:gd name="connsiteY523" fmla="*/ 253084 h 715772"/>
                  <a:gd name="connsiteX524" fmla="*/ 83919 w 1847786"/>
                  <a:gd name="connsiteY524" fmla="*/ 271007 h 715772"/>
                  <a:gd name="connsiteX525" fmla="*/ 72274 w 1847786"/>
                  <a:gd name="connsiteY525" fmla="*/ 251028 h 715772"/>
                  <a:gd name="connsiteX526" fmla="*/ 86887 w 1847786"/>
                  <a:gd name="connsiteY526" fmla="*/ 233104 h 715772"/>
                  <a:gd name="connsiteX527" fmla="*/ 1672850 w 1847786"/>
                  <a:gd name="connsiteY527" fmla="*/ 232480 h 715772"/>
                  <a:gd name="connsiteX528" fmla="*/ 1690774 w 1847786"/>
                  <a:gd name="connsiteY528" fmla="*/ 247094 h 715772"/>
                  <a:gd name="connsiteX529" fmla="*/ 1670794 w 1847786"/>
                  <a:gd name="connsiteY529" fmla="*/ 258740 h 715772"/>
                  <a:gd name="connsiteX530" fmla="*/ 1652871 w 1847786"/>
                  <a:gd name="connsiteY530" fmla="*/ 244126 h 715772"/>
                  <a:gd name="connsiteX531" fmla="*/ 1672850 w 1847786"/>
                  <a:gd name="connsiteY531" fmla="*/ 232480 h 715772"/>
                  <a:gd name="connsiteX532" fmla="*/ 295542 w 1847786"/>
                  <a:gd name="connsiteY532" fmla="*/ 217590 h 715772"/>
                  <a:gd name="connsiteX533" fmla="*/ 313465 w 1847786"/>
                  <a:gd name="connsiteY533" fmla="*/ 232205 h 715772"/>
                  <a:gd name="connsiteX534" fmla="*/ 293485 w 1847786"/>
                  <a:gd name="connsiteY534" fmla="*/ 243850 h 715772"/>
                  <a:gd name="connsiteX535" fmla="*/ 275561 w 1847786"/>
                  <a:gd name="connsiteY535" fmla="*/ 229236 h 715772"/>
                  <a:gd name="connsiteX536" fmla="*/ 295542 w 1847786"/>
                  <a:gd name="connsiteY536" fmla="*/ 217590 h 715772"/>
                  <a:gd name="connsiteX537" fmla="*/ 1140258 w 1847786"/>
                  <a:gd name="connsiteY537" fmla="*/ 200066 h 715772"/>
                  <a:gd name="connsiteX538" fmla="*/ 1153879 w 1847786"/>
                  <a:gd name="connsiteY538" fmla="*/ 203232 h 715772"/>
                  <a:gd name="connsiteX539" fmla="*/ 1164086 w 1847786"/>
                  <a:gd name="connsiteY539" fmla="*/ 223983 h 715772"/>
                  <a:gd name="connsiteX540" fmla="*/ 1141071 w 1847786"/>
                  <a:gd name="connsiteY540" fmla="*/ 226247 h 715772"/>
                  <a:gd name="connsiteX541" fmla="*/ 1130864 w 1847786"/>
                  <a:gd name="connsiteY541" fmla="*/ 205498 h 715772"/>
                  <a:gd name="connsiteX542" fmla="*/ 1140258 w 1847786"/>
                  <a:gd name="connsiteY542" fmla="*/ 200066 h 715772"/>
                  <a:gd name="connsiteX543" fmla="*/ 1219033 w 1847786"/>
                  <a:gd name="connsiteY543" fmla="*/ 199959 h 715772"/>
                  <a:gd name="connsiteX544" fmla="*/ 1236957 w 1847786"/>
                  <a:gd name="connsiteY544" fmla="*/ 214572 h 715772"/>
                  <a:gd name="connsiteX545" fmla="*/ 1216977 w 1847786"/>
                  <a:gd name="connsiteY545" fmla="*/ 226218 h 715772"/>
                  <a:gd name="connsiteX546" fmla="*/ 1199054 w 1847786"/>
                  <a:gd name="connsiteY546" fmla="*/ 211605 h 715772"/>
                  <a:gd name="connsiteX547" fmla="*/ 1219033 w 1847786"/>
                  <a:gd name="connsiteY547" fmla="*/ 199959 h 715772"/>
                  <a:gd name="connsiteX548" fmla="*/ 1482142 w 1847786"/>
                  <a:gd name="connsiteY548" fmla="*/ 199650 h 715772"/>
                  <a:gd name="connsiteX549" fmla="*/ 1495763 w 1847786"/>
                  <a:gd name="connsiteY549" fmla="*/ 202815 h 715772"/>
                  <a:gd name="connsiteX550" fmla="*/ 1499290 w 1847786"/>
                  <a:gd name="connsiteY550" fmla="*/ 206355 h 715772"/>
                  <a:gd name="connsiteX551" fmla="*/ 1500672 w 1847786"/>
                  <a:gd name="connsiteY551" fmla="*/ 204407 h 715772"/>
                  <a:gd name="connsiteX552" fmla="*/ 1514373 w 1847786"/>
                  <a:gd name="connsiteY552" fmla="*/ 201611 h 715772"/>
                  <a:gd name="connsiteX553" fmla="*/ 1532297 w 1847786"/>
                  <a:gd name="connsiteY553" fmla="*/ 216226 h 715772"/>
                  <a:gd name="connsiteX554" fmla="*/ 1512317 w 1847786"/>
                  <a:gd name="connsiteY554" fmla="*/ 227871 h 715772"/>
                  <a:gd name="connsiteX555" fmla="*/ 1503940 w 1847786"/>
                  <a:gd name="connsiteY555" fmla="*/ 224741 h 715772"/>
                  <a:gd name="connsiteX556" fmla="*/ 1496577 w 1847786"/>
                  <a:gd name="connsiteY556" fmla="*/ 228997 h 715772"/>
                  <a:gd name="connsiteX557" fmla="*/ 1482956 w 1847786"/>
                  <a:gd name="connsiteY557" fmla="*/ 225831 h 715772"/>
                  <a:gd name="connsiteX558" fmla="*/ 1472748 w 1847786"/>
                  <a:gd name="connsiteY558" fmla="*/ 205079 h 715772"/>
                  <a:gd name="connsiteX559" fmla="*/ 1482142 w 1847786"/>
                  <a:gd name="connsiteY559" fmla="*/ 199650 h 715772"/>
                  <a:gd name="connsiteX560" fmla="*/ 1317902 w 1847786"/>
                  <a:gd name="connsiteY560" fmla="*/ 194244 h 715772"/>
                  <a:gd name="connsiteX561" fmla="*/ 1328424 w 1847786"/>
                  <a:gd name="connsiteY561" fmla="*/ 196892 h 715772"/>
                  <a:gd name="connsiteX562" fmla="*/ 1324296 w 1847786"/>
                  <a:gd name="connsiteY562" fmla="*/ 219645 h 715772"/>
                  <a:gd name="connsiteX563" fmla="*/ 1301540 w 1847786"/>
                  <a:gd name="connsiteY563" fmla="*/ 223775 h 715772"/>
                  <a:gd name="connsiteX564" fmla="*/ 1305670 w 1847786"/>
                  <a:gd name="connsiteY564" fmla="*/ 201020 h 715772"/>
                  <a:gd name="connsiteX565" fmla="*/ 1317902 w 1847786"/>
                  <a:gd name="connsiteY565" fmla="*/ 194244 h 715772"/>
                  <a:gd name="connsiteX566" fmla="*/ 1659787 w 1847786"/>
                  <a:gd name="connsiteY566" fmla="*/ 193825 h 715772"/>
                  <a:gd name="connsiteX567" fmla="*/ 1670308 w 1847786"/>
                  <a:gd name="connsiteY567" fmla="*/ 196472 h 715772"/>
                  <a:gd name="connsiteX568" fmla="*/ 1666180 w 1847786"/>
                  <a:gd name="connsiteY568" fmla="*/ 219227 h 715772"/>
                  <a:gd name="connsiteX569" fmla="*/ 1643424 w 1847786"/>
                  <a:gd name="connsiteY569" fmla="*/ 223356 h 715772"/>
                  <a:gd name="connsiteX570" fmla="*/ 1647554 w 1847786"/>
                  <a:gd name="connsiteY570" fmla="*/ 200603 h 715772"/>
                  <a:gd name="connsiteX571" fmla="*/ 1659787 w 1847786"/>
                  <a:gd name="connsiteY571" fmla="*/ 193825 h 715772"/>
                  <a:gd name="connsiteX572" fmla="*/ 928100 w 1847786"/>
                  <a:gd name="connsiteY572" fmla="*/ 181776 h 715772"/>
                  <a:gd name="connsiteX573" fmla="*/ 946023 w 1847786"/>
                  <a:gd name="connsiteY573" fmla="*/ 196390 h 715772"/>
                  <a:gd name="connsiteX574" fmla="*/ 926044 w 1847786"/>
                  <a:gd name="connsiteY574" fmla="*/ 208035 h 715772"/>
                  <a:gd name="connsiteX575" fmla="*/ 908120 w 1847786"/>
                  <a:gd name="connsiteY575" fmla="*/ 193422 h 715772"/>
                  <a:gd name="connsiteX576" fmla="*/ 928100 w 1847786"/>
                  <a:gd name="connsiteY576" fmla="*/ 181776 h 715772"/>
                  <a:gd name="connsiteX577" fmla="*/ 983202 w 1847786"/>
                  <a:gd name="connsiteY577" fmla="*/ 175715 h 715772"/>
                  <a:gd name="connsiteX578" fmla="*/ 1001125 w 1847786"/>
                  <a:gd name="connsiteY578" fmla="*/ 190328 h 715772"/>
                  <a:gd name="connsiteX579" fmla="*/ 981145 w 1847786"/>
                  <a:gd name="connsiteY579" fmla="*/ 201974 h 715772"/>
                  <a:gd name="connsiteX580" fmla="*/ 963221 w 1847786"/>
                  <a:gd name="connsiteY580" fmla="*/ 187359 h 715772"/>
                  <a:gd name="connsiteX581" fmla="*/ 983202 w 1847786"/>
                  <a:gd name="connsiteY581" fmla="*/ 175715 h 715772"/>
                  <a:gd name="connsiteX582" fmla="*/ 1214284 w 1847786"/>
                  <a:gd name="connsiteY582" fmla="*/ 164536 h 715772"/>
                  <a:gd name="connsiteX583" fmla="*/ 1216548 w 1847786"/>
                  <a:gd name="connsiteY583" fmla="*/ 187550 h 715772"/>
                  <a:gd name="connsiteX584" fmla="*/ 1195798 w 1847786"/>
                  <a:gd name="connsiteY584" fmla="*/ 197759 h 715772"/>
                  <a:gd name="connsiteX585" fmla="*/ 1193532 w 1847786"/>
                  <a:gd name="connsiteY585" fmla="*/ 174743 h 715772"/>
                  <a:gd name="connsiteX586" fmla="*/ 1214284 w 1847786"/>
                  <a:gd name="connsiteY586" fmla="*/ 164536 h 715772"/>
                  <a:gd name="connsiteX587" fmla="*/ 1572394 w 1847786"/>
                  <a:gd name="connsiteY587" fmla="*/ 162195 h 715772"/>
                  <a:gd name="connsiteX588" fmla="*/ 1584039 w 1847786"/>
                  <a:gd name="connsiteY588" fmla="*/ 182176 h 715772"/>
                  <a:gd name="connsiteX589" fmla="*/ 1569426 w 1847786"/>
                  <a:gd name="connsiteY589" fmla="*/ 200099 h 715772"/>
                  <a:gd name="connsiteX590" fmla="*/ 1557781 w 1847786"/>
                  <a:gd name="connsiteY590" fmla="*/ 180119 h 715772"/>
                  <a:gd name="connsiteX591" fmla="*/ 1572394 w 1847786"/>
                  <a:gd name="connsiteY591" fmla="*/ 162195 h 715772"/>
                  <a:gd name="connsiteX592" fmla="*/ 1369625 w 1847786"/>
                  <a:gd name="connsiteY592" fmla="*/ 160649 h 715772"/>
                  <a:gd name="connsiteX593" fmla="*/ 1381859 w 1847786"/>
                  <a:gd name="connsiteY593" fmla="*/ 167427 h 715772"/>
                  <a:gd name="connsiteX594" fmla="*/ 1385988 w 1847786"/>
                  <a:gd name="connsiteY594" fmla="*/ 190182 h 715772"/>
                  <a:gd name="connsiteX595" fmla="*/ 1363233 w 1847786"/>
                  <a:gd name="connsiteY595" fmla="*/ 186053 h 715772"/>
                  <a:gd name="connsiteX596" fmla="*/ 1359104 w 1847786"/>
                  <a:gd name="connsiteY596" fmla="*/ 163297 h 715772"/>
                  <a:gd name="connsiteX597" fmla="*/ 1369625 w 1847786"/>
                  <a:gd name="connsiteY597" fmla="*/ 160649 h 715772"/>
                  <a:gd name="connsiteX598" fmla="*/ 1277054 w 1847786"/>
                  <a:gd name="connsiteY598" fmla="*/ 160543 h 715772"/>
                  <a:gd name="connsiteX599" fmla="*/ 1288699 w 1847786"/>
                  <a:gd name="connsiteY599" fmla="*/ 180524 h 715772"/>
                  <a:gd name="connsiteX600" fmla="*/ 1274086 w 1847786"/>
                  <a:gd name="connsiteY600" fmla="*/ 198447 h 715772"/>
                  <a:gd name="connsiteX601" fmla="*/ 1262441 w 1847786"/>
                  <a:gd name="connsiteY601" fmla="*/ 178468 h 715772"/>
                  <a:gd name="connsiteX602" fmla="*/ 1277054 w 1847786"/>
                  <a:gd name="connsiteY602" fmla="*/ 160543 h 715772"/>
                  <a:gd name="connsiteX603" fmla="*/ 617478 w 1847786"/>
                  <a:gd name="connsiteY603" fmla="*/ 159515 h 715772"/>
                  <a:gd name="connsiteX604" fmla="*/ 629123 w 1847786"/>
                  <a:gd name="connsiteY604" fmla="*/ 179496 h 715772"/>
                  <a:gd name="connsiteX605" fmla="*/ 614510 w 1847786"/>
                  <a:gd name="connsiteY605" fmla="*/ 197419 h 715772"/>
                  <a:gd name="connsiteX606" fmla="*/ 602865 w 1847786"/>
                  <a:gd name="connsiteY606" fmla="*/ 177440 h 715772"/>
                  <a:gd name="connsiteX607" fmla="*/ 617478 w 1847786"/>
                  <a:gd name="connsiteY607" fmla="*/ 159515 h 715772"/>
                  <a:gd name="connsiteX608" fmla="*/ 414710 w 1847786"/>
                  <a:gd name="connsiteY608" fmla="*/ 157970 h 715772"/>
                  <a:gd name="connsiteX609" fmla="*/ 426943 w 1847786"/>
                  <a:gd name="connsiteY609" fmla="*/ 164747 h 715772"/>
                  <a:gd name="connsiteX610" fmla="*/ 431072 w 1847786"/>
                  <a:gd name="connsiteY610" fmla="*/ 187502 h 715772"/>
                  <a:gd name="connsiteX611" fmla="*/ 408318 w 1847786"/>
                  <a:gd name="connsiteY611" fmla="*/ 183372 h 715772"/>
                  <a:gd name="connsiteX612" fmla="*/ 404188 w 1847786"/>
                  <a:gd name="connsiteY612" fmla="*/ 160617 h 715772"/>
                  <a:gd name="connsiteX613" fmla="*/ 414710 w 1847786"/>
                  <a:gd name="connsiteY613" fmla="*/ 157970 h 715772"/>
                  <a:gd name="connsiteX614" fmla="*/ 692268 w 1847786"/>
                  <a:gd name="connsiteY614" fmla="*/ 157531 h 715772"/>
                  <a:gd name="connsiteX615" fmla="*/ 710192 w 1847786"/>
                  <a:gd name="connsiteY615" fmla="*/ 172145 h 715772"/>
                  <a:gd name="connsiteX616" fmla="*/ 690211 w 1847786"/>
                  <a:gd name="connsiteY616" fmla="*/ 183790 h 715772"/>
                  <a:gd name="connsiteX617" fmla="*/ 672288 w 1847786"/>
                  <a:gd name="connsiteY617" fmla="*/ 169176 h 715772"/>
                  <a:gd name="connsiteX618" fmla="*/ 692268 w 1847786"/>
                  <a:gd name="connsiteY618" fmla="*/ 157531 h 715772"/>
                  <a:gd name="connsiteX619" fmla="*/ 531645 w 1847786"/>
                  <a:gd name="connsiteY619" fmla="*/ 156943 h 715772"/>
                  <a:gd name="connsiteX620" fmla="*/ 549569 w 1847786"/>
                  <a:gd name="connsiteY620" fmla="*/ 171556 h 715772"/>
                  <a:gd name="connsiteX621" fmla="*/ 529589 w 1847786"/>
                  <a:gd name="connsiteY621" fmla="*/ 183202 h 715772"/>
                  <a:gd name="connsiteX622" fmla="*/ 511666 w 1847786"/>
                  <a:gd name="connsiteY622" fmla="*/ 168587 h 715772"/>
                  <a:gd name="connsiteX623" fmla="*/ 531645 w 1847786"/>
                  <a:gd name="connsiteY623" fmla="*/ 156943 h 715772"/>
                  <a:gd name="connsiteX624" fmla="*/ 236305 w 1847786"/>
                  <a:gd name="connsiteY624" fmla="*/ 155289 h 715772"/>
                  <a:gd name="connsiteX625" fmla="*/ 249406 w 1847786"/>
                  <a:gd name="connsiteY625" fmla="*/ 160184 h 715772"/>
                  <a:gd name="connsiteX626" fmla="*/ 250373 w 1847786"/>
                  <a:gd name="connsiteY626" fmla="*/ 162137 h 715772"/>
                  <a:gd name="connsiteX627" fmla="*/ 259368 w 1847786"/>
                  <a:gd name="connsiteY627" fmla="*/ 161857 h 715772"/>
                  <a:gd name="connsiteX628" fmla="*/ 261632 w 1847786"/>
                  <a:gd name="connsiteY628" fmla="*/ 184871 h 715772"/>
                  <a:gd name="connsiteX629" fmla="*/ 240881 w 1847786"/>
                  <a:gd name="connsiteY629" fmla="*/ 195078 h 715772"/>
                  <a:gd name="connsiteX630" fmla="*/ 235451 w 1847786"/>
                  <a:gd name="connsiteY630" fmla="*/ 185685 h 715772"/>
                  <a:gd name="connsiteX631" fmla="*/ 236519 w 1847786"/>
                  <a:gd name="connsiteY631" fmla="*/ 181086 h 715772"/>
                  <a:gd name="connsiteX632" fmla="*/ 234248 w 1847786"/>
                  <a:gd name="connsiteY632" fmla="*/ 181549 h 715772"/>
                  <a:gd name="connsiteX633" fmla="*/ 216326 w 1847786"/>
                  <a:gd name="connsiteY633" fmla="*/ 166934 h 715772"/>
                  <a:gd name="connsiteX634" fmla="*/ 236305 w 1847786"/>
                  <a:gd name="connsiteY634" fmla="*/ 155289 h 715772"/>
                  <a:gd name="connsiteX635" fmla="*/ 335175 w 1847786"/>
                  <a:gd name="connsiteY635" fmla="*/ 149573 h 715772"/>
                  <a:gd name="connsiteX636" fmla="*/ 345696 w 1847786"/>
                  <a:gd name="connsiteY636" fmla="*/ 152222 h 715772"/>
                  <a:gd name="connsiteX637" fmla="*/ 341567 w 1847786"/>
                  <a:gd name="connsiteY637" fmla="*/ 174976 h 715772"/>
                  <a:gd name="connsiteX638" fmla="*/ 318812 w 1847786"/>
                  <a:gd name="connsiteY638" fmla="*/ 179107 h 715772"/>
                  <a:gd name="connsiteX639" fmla="*/ 322941 w 1847786"/>
                  <a:gd name="connsiteY639" fmla="*/ 156351 h 715772"/>
                  <a:gd name="connsiteX640" fmla="*/ 335175 w 1847786"/>
                  <a:gd name="connsiteY640" fmla="*/ 149573 h 715772"/>
                  <a:gd name="connsiteX641" fmla="*/ 160787 w 1847786"/>
                  <a:gd name="connsiteY641" fmla="*/ 149475 h 715772"/>
                  <a:gd name="connsiteX642" fmla="*/ 178711 w 1847786"/>
                  <a:gd name="connsiteY642" fmla="*/ 164089 h 715772"/>
                  <a:gd name="connsiteX643" fmla="*/ 177856 w 1847786"/>
                  <a:gd name="connsiteY643" fmla="*/ 165293 h 715772"/>
                  <a:gd name="connsiteX644" fmla="*/ 181021 w 1847786"/>
                  <a:gd name="connsiteY644" fmla="*/ 168470 h 715772"/>
                  <a:gd name="connsiteX645" fmla="*/ 181358 w 1847786"/>
                  <a:gd name="connsiteY645" fmla="*/ 179315 h 715772"/>
                  <a:gd name="connsiteX646" fmla="*/ 158343 w 1847786"/>
                  <a:gd name="connsiteY646" fmla="*/ 181579 h 715772"/>
                  <a:gd name="connsiteX647" fmla="*/ 148835 w 1847786"/>
                  <a:gd name="connsiteY647" fmla="*/ 172036 h 715772"/>
                  <a:gd name="connsiteX648" fmla="*/ 145631 w 1847786"/>
                  <a:gd name="connsiteY648" fmla="*/ 170837 h 715772"/>
                  <a:gd name="connsiteX649" fmla="*/ 140806 w 1847786"/>
                  <a:gd name="connsiteY649" fmla="*/ 161120 h 715772"/>
                  <a:gd name="connsiteX650" fmla="*/ 160787 w 1847786"/>
                  <a:gd name="connsiteY650" fmla="*/ 149475 h 715772"/>
                  <a:gd name="connsiteX651" fmla="*/ 1041222 w 1847786"/>
                  <a:gd name="connsiteY651" fmla="*/ 136299 h 715772"/>
                  <a:gd name="connsiteX652" fmla="*/ 1052867 w 1847786"/>
                  <a:gd name="connsiteY652" fmla="*/ 156278 h 715772"/>
                  <a:gd name="connsiteX653" fmla="*/ 1038253 w 1847786"/>
                  <a:gd name="connsiteY653" fmla="*/ 174202 h 715772"/>
                  <a:gd name="connsiteX654" fmla="*/ 1026607 w 1847786"/>
                  <a:gd name="connsiteY654" fmla="*/ 154222 h 715772"/>
                  <a:gd name="connsiteX655" fmla="*/ 1041222 w 1847786"/>
                  <a:gd name="connsiteY655" fmla="*/ 136299 h 715772"/>
                  <a:gd name="connsiteX656" fmla="*/ 474 w 1847786"/>
                  <a:gd name="connsiteY656" fmla="*/ 131044 h 715772"/>
                  <a:gd name="connsiteX657" fmla="*/ 18397 w 1847786"/>
                  <a:gd name="connsiteY657" fmla="*/ 145659 h 715772"/>
                  <a:gd name="connsiteX658" fmla="*/ 12119 w 1847786"/>
                  <a:gd name="connsiteY658" fmla="*/ 154509 h 715772"/>
                  <a:gd name="connsiteX659" fmla="*/ 10396 w 1847786"/>
                  <a:gd name="connsiteY659" fmla="*/ 154860 h 715772"/>
                  <a:gd name="connsiteX660" fmla="*/ 0 w 1847786"/>
                  <a:gd name="connsiteY660" fmla="*/ 131140 h 715772"/>
                  <a:gd name="connsiteX661" fmla="*/ 555017 w 1847786"/>
                  <a:gd name="connsiteY661" fmla="*/ 114812 h 715772"/>
                  <a:gd name="connsiteX662" fmla="*/ 557281 w 1847786"/>
                  <a:gd name="connsiteY662" fmla="*/ 137827 h 715772"/>
                  <a:gd name="connsiteX663" fmla="*/ 536531 w 1847786"/>
                  <a:gd name="connsiteY663" fmla="*/ 148035 h 715772"/>
                  <a:gd name="connsiteX664" fmla="*/ 534265 w 1847786"/>
                  <a:gd name="connsiteY664" fmla="*/ 125019 h 715772"/>
                  <a:gd name="connsiteX665" fmla="*/ 555017 w 1847786"/>
                  <a:gd name="connsiteY665" fmla="*/ 114812 h 715772"/>
                  <a:gd name="connsiteX666" fmla="*/ 913128 w 1847786"/>
                  <a:gd name="connsiteY666" fmla="*/ 112472 h 715772"/>
                  <a:gd name="connsiteX667" fmla="*/ 924774 w 1847786"/>
                  <a:gd name="connsiteY667" fmla="*/ 132452 h 715772"/>
                  <a:gd name="connsiteX668" fmla="*/ 910160 w 1847786"/>
                  <a:gd name="connsiteY668" fmla="*/ 150375 h 715772"/>
                  <a:gd name="connsiteX669" fmla="*/ 898514 w 1847786"/>
                  <a:gd name="connsiteY669" fmla="*/ 130396 h 715772"/>
                  <a:gd name="connsiteX670" fmla="*/ 913128 w 1847786"/>
                  <a:gd name="connsiteY670" fmla="*/ 112472 h 715772"/>
                  <a:gd name="connsiteX671" fmla="*/ 710360 w 1847786"/>
                  <a:gd name="connsiteY671" fmla="*/ 110926 h 715772"/>
                  <a:gd name="connsiteX672" fmla="*/ 722594 w 1847786"/>
                  <a:gd name="connsiteY672" fmla="*/ 117703 h 715772"/>
                  <a:gd name="connsiteX673" fmla="*/ 726723 w 1847786"/>
                  <a:gd name="connsiteY673" fmla="*/ 140459 h 715772"/>
                  <a:gd name="connsiteX674" fmla="*/ 703968 w 1847786"/>
                  <a:gd name="connsiteY674" fmla="*/ 136329 h 715772"/>
                  <a:gd name="connsiteX675" fmla="*/ 699839 w 1847786"/>
                  <a:gd name="connsiteY675" fmla="*/ 113574 h 715772"/>
                  <a:gd name="connsiteX676" fmla="*/ 710360 w 1847786"/>
                  <a:gd name="connsiteY676" fmla="*/ 110926 h 715772"/>
                  <a:gd name="connsiteX677" fmla="*/ 617788 w 1847786"/>
                  <a:gd name="connsiteY677" fmla="*/ 110820 h 715772"/>
                  <a:gd name="connsiteX678" fmla="*/ 629434 w 1847786"/>
                  <a:gd name="connsiteY678" fmla="*/ 130800 h 715772"/>
                  <a:gd name="connsiteX679" fmla="*/ 614819 w 1847786"/>
                  <a:gd name="connsiteY679" fmla="*/ 148723 h 715772"/>
                  <a:gd name="connsiteX680" fmla="*/ 603175 w 1847786"/>
                  <a:gd name="connsiteY680" fmla="*/ 128744 h 715772"/>
                  <a:gd name="connsiteX681" fmla="*/ 617788 w 1847786"/>
                  <a:gd name="connsiteY681" fmla="*/ 110820 h 715772"/>
                  <a:gd name="connsiteX682" fmla="*/ 1759265 w 1847786"/>
                  <a:gd name="connsiteY682" fmla="*/ 101465 h 715772"/>
                  <a:gd name="connsiteX683" fmla="*/ 1770911 w 1847786"/>
                  <a:gd name="connsiteY683" fmla="*/ 121444 h 715772"/>
                  <a:gd name="connsiteX684" fmla="*/ 1756296 w 1847786"/>
                  <a:gd name="connsiteY684" fmla="*/ 139368 h 715772"/>
                  <a:gd name="connsiteX685" fmla="*/ 1744652 w 1847786"/>
                  <a:gd name="connsiteY685" fmla="*/ 119388 h 715772"/>
                  <a:gd name="connsiteX686" fmla="*/ 1759265 w 1847786"/>
                  <a:gd name="connsiteY686" fmla="*/ 101465 h 715772"/>
                  <a:gd name="connsiteX687" fmla="*/ 381957 w 1847786"/>
                  <a:gd name="connsiteY687" fmla="*/ 86575 h 715772"/>
                  <a:gd name="connsiteX688" fmla="*/ 393601 w 1847786"/>
                  <a:gd name="connsiteY688" fmla="*/ 106554 h 715772"/>
                  <a:gd name="connsiteX689" fmla="*/ 378988 w 1847786"/>
                  <a:gd name="connsiteY689" fmla="*/ 124478 h 715772"/>
                  <a:gd name="connsiteX690" fmla="*/ 367344 w 1847786"/>
                  <a:gd name="connsiteY690" fmla="*/ 104498 h 715772"/>
                  <a:gd name="connsiteX691" fmla="*/ 381957 w 1847786"/>
                  <a:gd name="connsiteY691" fmla="*/ 86575 h 715772"/>
                  <a:gd name="connsiteX692" fmla="*/ 1242676 w 1847786"/>
                  <a:gd name="connsiteY692" fmla="*/ 72936 h 715772"/>
                  <a:gd name="connsiteX693" fmla="*/ 1244940 w 1847786"/>
                  <a:gd name="connsiteY693" fmla="*/ 95950 h 715772"/>
                  <a:gd name="connsiteX694" fmla="*/ 1224189 w 1847786"/>
                  <a:gd name="connsiteY694" fmla="*/ 106157 h 715772"/>
                  <a:gd name="connsiteX695" fmla="*/ 1221924 w 1847786"/>
                  <a:gd name="connsiteY695" fmla="*/ 83142 h 715772"/>
                  <a:gd name="connsiteX696" fmla="*/ 1242676 w 1847786"/>
                  <a:gd name="connsiteY696" fmla="*/ 72936 h 715772"/>
                  <a:gd name="connsiteX697" fmla="*/ 1600788 w 1847786"/>
                  <a:gd name="connsiteY697" fmla="*/ 70596 h 715772"/>
                  <a:gd name="connsiteX698" fmla="*/ 1612432 w 1847786"/>
                  <a:gd name="connsiteY698" fmla="*/ 90575 h 715772"/>
                  <a:gd name="connsiteX699" fmla="*/ 1597819 w 1847786"/>
                  <a:gd name="connsiteY699" fmla="*/ 108499 h 715772"/>
                  <a:gd name="connsiteX700" fmla="*/ 1588970 w 1847786"/>
                  <a:gd name="connsiteY700" fmla="*/ 102221 h 715772"/>
                  <a:gd name="connsiteX701" fmla="*/ 1587241 w 1847786"/>
                  <a:gd name="connsiteY701" fmla="*/ 93748 h 715772"/>
                  <a:gd name="connsiteX702" fmla="*/ 1586826 w 1847786"/>
                  <a:gd name="connsiteY702" fmla="*/ 95532 h 715772"/>
                  <a:gd name="connsiteX703" fmla="*/ 1566076 w 1847786"/>
                  <a:gd name="connsiteY703" fmla="*/ 105741 h 715772"/>
                  <a:gd name="connsiteX704" fmla="*/ 1563810 w 1847786"/>
                  <a:gd name="connsiteY704" fmla="*/ 82725 h 715772"/>
                  <a:gd name="connsiteX705" fmla="*/ 1584562 w 1847786"/>
                  <a:gd name="connsiteY705" fmla="*/ 72518 h 715772"/>
                  <a:gd name="connsiteX706" fmla="*/ 1589173 w 1847786"/>
                  <a:gd name="connsiteY706" fmla="*/ 80495 h 715772"/>
                  <a:gd name="connsiteX707" fmla="*/ 1591070 w 1847786"/>
                  <a:gd name="connsiteY707" fmla="*/ 75419 h 715772"/>
                  <a:gd name="connsiteX708" fmla="*/ 1600788 w 1847786"/>
                  <a:gd name="connsiteY708" fmla="*/ 70596 h 715772"/>
                  <a:gd name="connsiteX709" fmla="*/ 1398019 w 1847786"/>
                  <a:gd name="connsiteY709" fmla="*/ 69048 h 715772"/>
                  <a:gd name="connsiteX710" fmla="*/ 1410252 w 1847786"/>
                  <a:gd name="connsiteY710" fmla="*/ 75827 h 715772"/>
                  <a:gd name="connsiteX711" fmla="*/ 1414382 w 1847786"/>
                  <a:gd name="connsiteY711" fmla="*/ 98581 h 715772"/>
                  <a:gd name="connsiteX712" fmla="*/ 1391627 w 1847786"/>
                  <a:gd name="connsiteY712" fmla="*/ 94451 h 715772"/>
                  <a:gd name="connsiteX713" fmla="*/ 1387498 w 1847786"/>
                  <a:gd name="connsiteY713" fmla="*/ 71698 h 715772"/>
                  <a:gd name="connsiteX714" fmla="*/ 1398019 w 1847786"/>
                  <a:gd name="connsiteY714" fmla="*/ 69048 h 715772"/>
                  <a:gd name="connsiteX715" fmla="*/ 1739904 w 1847786"/>
                  <a:gd name="connsiteY715" fmla="*/ 68630 h 715772"/>
                  <a:gd name="connsiteX716" fmla="*/ 1752137 w 1847786"/>
                  <a:gd name="connsiteY716" fmla="*/ 75408 h 715772"/>
                  <a:gd name="connsiteX717" fmla="*/ 1756266 w 1847786"/>
                  <a:gd name="connsiteY717" fmla="*/ 98163 h 715772"/>
                  <a:gd name="connsiteX718" fmla="*/ 1733511 w 1847786"/>
                  <a:gd name="connsiteY718" fmla="*/ 94033 h 715772"/>
                  <a:gd name="connsiteX719" fmla="*/ 1729382 w 1847786"/>
                  <a:gd name="connsiteY719" fmla="*/ 71278 h 715772"/>
                  <a:gd name="connsiteX720" fmla="*/ 1739904 w 1847786"/>
                  <a:gd name="connsiteY720" fmla="*/ 68630 h 715772"/>
                  <a:gd name="connsiteX721" fmla="*/ 1485980 w 1847786"/>
                  <a:gd name="connsiteY721" fmla="*/ 60136 h 715772"/>
                  <a:gd name="connsiteX722" fmla="*/ 1503903 w 1847786"/>
                  <a:gd name="connsiteY722" fmla="*/ 74750 h 715772"/>
                  <a:gd name="connsiteX723" fmla="*/ 1483924 w 1847786"/>
                  <a:gd name="connsiteY723" fmla="*/ 86394 h 715772"/>
                  <a:gd name="connsiteX724" fmla="*/ 1466000 w 1847786"/>
                  <a:gd name="connsiteY724" fmla="*/ 71781 h 715772"/>
                  <a:gd name="connsiteX725" fmla="*/ 1485980 w 1847786"/>
                  <a:gd name="connsiteY725" fmla="*/ 60136 h 715772"/>
                  <a:gd name="connsiteX726" fmla="*/ 1111864 w 1847786"/>
                  <a:gd name="connsiteY726" fmla="*/ 58592 h 715772"/>
                  <a:gd name="connsiteX727" fmla="*/ 1125485 w 1847786"/>
                  <a:gd name="connsiteY727" fmla="*/ 61757 h 715772"/>
                  <a:gd name="connsiteX728" fmla="*/ 1135692 w 1847786"/>
                  <a:gd name="connsiteY728" fmla="*/ 82508 h 715772"/>
                  <a:gd name="connsiteX729" fmla="*/ 1112678 w 1847786"/>
                  <a:gd name="connsiteY729" fmla="*/ 84773 h 715772"/>
                  <a:gd name="connsiteX730" fmla="*/ 1102470 w 1847786"/>
                  <a:gd name="connsiteY730" fmla="*/ 64021 h 715772"/>
                  <a:gd name="connsiteX731" fmla="*/ 1111864 w 1847786"/>
                  <a:gd name="connsiteY731" fmla="*/ 58592 h 715772"/>
                  <a:gd name="connsiteX732" fmla="*/ 1289508 w 1847786"/>
                  <a:gd name="connsiteY732" fmla="*/ 52767 h 715772"/>
                  <a:gd name="connsiteX733" fmla="*/ 1300030 w 1847786"/>
                  <a:gd name="connsiteY733" fmla="*/ 55414 h 715772"/>
                  <a:gd name="connsiteX734" fmla="*/ 1296797 w 1847786"/>
                  <a:gd name="connsiteY734" fmla="*/ 73236 h 715772"/>
                  <a:gd name="connsiteX735" fmla="*/ 1305448 w 1847786"/>
                  <a:gd name="connsiteY735" fmla="*/ 68942 h 715772"/>
                  <a:gd name="connsiteX736" fmla="*/ 1317093 w 1847786"/>
                  <a:gd name="connsiteY736" fmla="*/ 88922 h 715772"/>
                  <a:gd name="connsiteX737" fmla="*/ 1302481 w 1847786"/>
                  <a:gd name="connsiteY737" fmla="*/ 106845 h 715772"/>
                  <a:gd name="connsiteX738" fmla="*/ 1290835 w 1847786"/>
                  <a:gd name="connsiteY738" fmla="*/ 86866 h 715772"/>
                  <a:gd name="connsiteX739" fmla="*/ 1293610 w 1847786"/>
                  <a:gd name="connsiteY739" fmla="*/ 79438 h 715772"/>
                  <a:gd name="connsiteX740" fmla="*/ 1283669 w 1847786"/>
                  <a:gd name="connsiteY740" fmla="*/ 84947 h 715772"/>
                  <a:gd name="connsiteX741" fmla="*/ 1273146 w 1847786"/>
                  <a:gd name="connsiteY741" fmla="*/ 82298 h 715772"/>
                  <a:gd name="connsiteX742" fmla="*/ 1277276 w 1847786"/>
                  <a:gd name="connsiteY742" fmla="*/ 59544 h 715772"/>
                  <a:gd name="connsiteX743" fmla="*/ 1289508 w 1847786"/>
                  <a:gd name="connsiteY743" fmla="*/ 52767 h 715772"/>
                  <a:gd name="connsiteX744" fmla="*/ 1014514 w 1847786"/>
                  <a:gd name="connsiteY744" fmla="*/ 50759 h 715772"/>
                  <a:gd name="connsiteX745" fmla="*/ 1026160 w 1847786"/>
                  <a:gd name="connsiteY745" fmla="*/ 70739 h 715772"/>
                  <a:gd name="connsiteX746" fmla="*/ 1011545 w 1847786"/>
                  <a:gd name="connsiteY746" fmla="*/ 88662 h 715772"/>
                  <a:gd name="connsiteX747" fmla="*/ 999900 w 1847786"/>
                  <a:gd name="connsiteY747" fmla="*/ 68683 h 715772"/>
                  <a:gd name="connsiteX748" fmla="*/ 1014514 w 1847786"/>
                  <a:gd name="connsiteY748" fmla="*/ 50759 h 715772"/>
                  <a:gd name="connsiteX749" fmla="*/ 1069616 w 1847786"/>
                  <a:gd name="connsiteY749" fmla="*/ 44698 h 715772"/>
                  <a:gd name="connsiteX750" fmla="*/ 1081261 w 1847786"/>
                  <a:gd name="connsiteY750" fmla="*/ 64679 h 715772"/>
                  <a:gd name="connsiteX751" fmla="*/ 1066647 w 1847786"/>
                  <a:gd name="connsiteY751" fmla="*/ 82602 h 715772"/>
                  <a:gd name="connsiteX752" fmla="*/ 1055001 w 1847786"/>
                  <a:gd name="connsiteY752" fmla="*/ 62622 h 715772"/>
                  <a:gd name="connsiteX753" fmla="*/ 1069616 w 1847786"/>
                  <a:gd name="connsiteY753" fmla="*/ 44698 h 715772"/>
                  <a:gd name="connsiteX754" fmla="*/ 557822 w 1847786"/>
                  <a:gd name="connsiteY754" fmla="*/ 40717 h 715772"/>
                  <a:gd name="connsiteX755" fmla="*/ 575746 w 1847786"/>
                  <a:gd name="connsiteY755" fmla="*/ 55331 h 715772"/>
                  <a:gd name="connsiteX756" fmla="*/ 555765 w 1847786"/>
                  <a:gd name="connsiteY756" fmla="*/ 66977 h 715772"/>
                  <a:gd name="connsiteX757" fmla="*/ 537843 w 1847786"/>
                  <a:gd name="connsiteY757" fmla="*/ 52362 h 715772"/>
                  <a:gd name="connsiteX758" fmla="*/ 557822 w 1847786"/>
                  <a:gd name="connsiteY758" fmla="*/ 40717 h 715772"/>
                  <a:gd name="connsiteX759" fmla="*/ 1699299 w 1847786"/>
                  <a:gd name="connsiteY759" fmla="*/ 31362 h 715772"/>
                  <a:gd name="connsiteX760" fmla="*/ 1717222 w 1847786"/>
                  <a:gd name="connsiteY760" fmla="*/ 45975 h 715772"/>
                  <a:gd name="connsiteX761" fmla="*/ 1697242 w 1847786"/>
                  <a:gd name="connsiteY761" fmla="*/ 57621 h 715772"/>
                  <a:gd name="connsiteX762" fmla="*/ 1679318 w 1847786"/>
                  <a:gd name="connsiteY762" fmla="*/ 43008 h 715772"/>
                  <a:gd name="connsiteX763" fmla="*/ 1699299 w 1847786"/>
                  <a:gd name="connsiteY763" fmla="*/ 31362 h 715772"/>
                  <a:gd name="connsiteX764" fmla="*/ 778682 w 1847786"/>
                  <a:gd name="connsiteY764" fmla="*/ 26514 h 715772"/>
                  <a:gd name="connsiteX765" fmla="*/ 790327 w 1847786"/>
                  <a:gd name="connsiteY765" fmla="*/ 46494 h 715772"/>
                  <a:gd name="connsiteX766" fmla="*/ 775714 w 1847786"/>
                  <a:gd name="connsiteY766" fmla="*/ 64417 h 715772"/>
                  <a:gd name="connsiteX767" fmla="*/ 764069 w 1847786"/>
                  <a:gd name="connsiteY767" fmla="*/ 44439 h 715772"/>
                  <a:gd name="connsiteX768" fmla="*/ 778682 w 1847786"/>
                  <a:gd name="connsiteY768" fmla="*/ 26514 h 715772"/>
                  <a:gd name="connsiteX769" fmla="*/ 415291 w 1847786"/>
                  <a:gd name="connsiteY769" fmla="*/ 24380 h 715772"/>
                  <a:gd name="connsiteX770" fmla="*/ 427524 w 1847786"/>
                  <a:gd name="connsiteY770" fmla="*/ 31157 h 715772"/>
                  <a:gd name="connsiteX771" fmla="*/ 431654 w 1847786"/>
                  <a:gd name="connsiteY771" fmla="*/ 53911 h 715772"/>
                  <a:gd name="connsiteX772" fmla="*/ 408899 w 1847786"/>
                  <a:gd name="connsiteY772" fmla="*/ 49782 h 715772"/>
                  <a:gd name="connsiteX773" fmla="*/ 404770 w 1847786"/>
                  <a:gd name="connsiteY773" fmla="*/ 27027 h 715772"/>
                  <a:gd name="connsiteX774" fmla="*/ 415291 w 1847786"/>
                  <a:gd name="connsiteY774" fmla="*/ 24380 h 715772"/>
                  <a:gd name="connsiteX775" fmla="*/ 1829907 w 1847786"/>
                  <a:gd name="connsiteY775" fmla="*/ 23758 h 715772"/>
                  <a:gd name="connsiteX776" fmla="*/ 1843528 w 1847786"/>
                  <a:gd name="connsiteY776" fmla="*/ 26923 h 715772"/>
                  <a:gd name="connsiteX777" fmla="*/ 1847786 w 1847786"/>
                  <a:gd name="connsiteY777" fmla="*/ 31197 h 715772"/>
                  <a:gd name="connsiteX778" fmla="*/ 1846662 w 1847786"/>
                  <a:gd name="connsiteY778" fmla="*/ 51763 h 715772"/>
                  <a:gd name="connsiteX779" fmla="*/ 1844343 w 1847786"/>
                  <a:gd name="connsiteY779" fmla="*/ 53105 h 715772"/>
                  <a:gd name="connsiteX780" fmla="*/ 1830721 w 1847786"/>
                  <a:gd name="connsiteY780" fmla="*/ 49939 h 715772"/>
                  <a:gd name="connsiteX781" fmla="*/ 1820514 w 1847786"/>
                  <a:gd name="connsiteY781" fmla="*/ 29187 h 715772"/>
                  <a:gd name="connsiteX782" fmla="*/ 1829907 w 1847786"/>
                  <a:gd name="connsiteY782" fmla="*/ 23758 h 715772"/>
                  <a:gd name="connsiteX783" fmla="*/ 247200 w 1847786"/>
                  <a:gd name="connsiteY783" fmla="*/ 18457 h 715772"/>
                  <a:gd name="connsiteX784" fmla="*/ 256050 w 1847786"/>
                  <a:gd name="connsiteY784" fmla="*/ 24735 h 715772"/>
                  <a:gd name="connsiteX785" fmla="*/ 256790 w 1847786"/>
                  <a:gd name="connsiteY785" fmla="*/ 28364 h 715772"/>
                  <a:gd name="connsiteX786" fmla="*/ 259948 w 1847786"/>
                  <a:gd name="connsiteY786" fmla="*/ 28266 h 715772"/>
                  <a:gd name="connsiteX787" fmla="*/ 262212 w 1847786"/>
                  <a:gd name="connsiteY787" fmla="*/ 51281 h 715772"/>
                  <a:gd name="connsiteX788" fmla="*/ 241462 w 1847786"/>
                  <a:gd name="connsiteY788" fmla="*/ 61487 h 715772"/>
                  <a:gd name="connsiteX789" fmla="*/ 236032 w 1847786"/>
                  <a:gd name="connsiteY789" fmla="*/ 52094 h 715772"/>
                  <a:gd name="connsiteX790" fmla="*/ 236340 w 1847786"/>
                  <a:gd name="connsiteY790" fmla="*/ 50763 h 715772"/>
                  <a:gd name="connsiteX791" fmla="*/ 235382 w 1847786"/>
                  <a:gd name="connsiteY791" fmla="*/ 50083 h 715772"/>
                  <a:gd name="connsiteX792" fmla="*/ 232586 w 1847786"/>
                  <a:gd name="connsiteY792" fmla="*/ 36381 h 715772"/>
                  <a:gd name="connsiteX793" fmla="*/ 247200 w 1847786"/>
                  <a:gd name="connsiteY793" fmla="*/ 18457 h 715772"/>
                  <a:gd name="connsiteX794" fmla="*/ 321991 w 1847786"/>
                  <a:gd name="connsiteY794" fmla="*/ 16472 h 715772"/>
                  <a:gd name="connsiteX795" fmla="*/ 339913 w 1847786"/>
                  <a:gd name="connsiteY795" fmla="*/ 31086 h 715772"/>
                  <a:gd name="connsiteX796" fmla="*/ 333636 w 1847786"/>
                  <a:gd name="connsiteY796" fmla="*/ 39936 h 715772"/>
                  <a:gd name="connsiteX797" fmla="*/ 333490 w 1847786"/>
                  <a:gd name="connsiteY797" fmla="*/ 39965 h 715772"/>
                  <a:gd name="connsiteX798" fmla="*/ 334364 w 1847786"/>
                  <a:gd name="connsiteY798" fmla="*/ 44253 h 715772"/>
                  <a:gd name="connsiteX799" fmla="*/ 319752 w 1847786"/>
                  <a:gd name="connsiteY799" fmla="*/ 62177 h 715772"/>
                  <a:gd name="connsiteX800" fmla="*/ 308107 w 1847786"/>
                  <a:gd name="connsiteY800" fmla="*/ 42196 h 715772"/>
                  <a:gd name="connsiteX801" fmla="*/ 309380 w 1847786"/>
                  <a:gd name="connsiteY801" fmla="*/ 38787 h 715772"/>
                  <a:gd name="connsiteX802" fmla="*/ 306835 w 1847786"/>
                  <a:gd name="connsiteY802" fmla="*/ 37835 h 715772"/>
                  <a:gd name="connsiteX803" fmla="*/ 302010 w 1847786"/>
                  <a:gd name="connsiteY803" fmla="*/ 28118 h 715772"/>
                  <a:gd name="connsiteX804" fmla="*/ 321991 w 1847786"/>
                  <a:gd name="connsiteY804" fmla="*/ 16472 h 715772"/>
                  <a:gd name="connsiteX805" fmla="*/ 819721 w 1847786"/>
                  <a:gd name="connsiteY805" fmla="*/ 11838 h 715772"/>
                  <a:gd name="connsiteX806" fmla="*/ 830960 w 1847786"/>
                  <a:gd name="connsiteY806" fmla="*/ 11998 h 715772"/>
                  <a:gd name="connsiteX807" fmla="*/ 839814 w 1847786"/>
                  <a:gd name="connsiteY807" fmla="*/ 15307 h 715772"/>
                  <a:gd name="connsiteX808" fmla="*/ 844637 w 1847786"/>
                  <a:gd name="connsiteY808" fmla="*/ 25026 h 715772"/>
                  <a:gd name="connsiteX809" fmla="*/ 824658 w 1847786"/>
                  <a:gd name="connsiteY809" fmla="*/ 36671 h 715772"/>
                  <a:gd name="connsiteX810" fmla="*/ 806734 w 1847786"/>
                  <a:gd name="connsiteY810" fmla="*/ 22056 h 715772"/>
                  <a:gd name="connsiteX811" fmla="*/ 813012 w 1847786"/>
                  <a:gd name="connsiteY811" fmla="*/ 13207 h 715772"/>
                  <a:gd name="connsiteX812" fmla="*/ 619499 w 1847786"/>
                  <a:gd name="connsiteY812" fmla="*/ 8995 h 715772"/>
                  <a:gd name="connsiteX813" fmla="*/ 641676 w 1847786"/>
                  <a:gd name="connsiteY813" fmla="*/ 9310 h 715772"/>
                  <a:gd name="connsiteX814" fmla="*/ 643413 w 1847786"/>
                  <a:gd name="connsiteY814" fmla="*/ 16213 h 715772"/>
                  <a:gd name="connsiteX815" fmla="*/ 636636 w 1847786"/>
                  <a:gd name="connsiteY815" fmla="*/ 28445 h 715772"/>
                  <a:gd name="connsiteX816" fmla="*/ 627210 w 1847786"/>
                  <a:gd name="connsiteY816" fmla="*/ 33669 h 715772"/>
                  <a:gd name="connsiteX817" fmla="*/ 629705 w 1847786"/>
                  <a:gd name="connsiteY817" fmla="*/ 45907 h 715772"/>
                  <a:gd name="connsiteX818" fmla="*/ 615091 w 1847786"/>
                  <a:gd name="connsiteY818" fmla="*/ 63830 h 715772"/>
                  <a:gd name="connsiteX819" fmla="*/ 603447 w 1847786"/>
                  <a:gd name="connsiteY819" fmla="*/ 43851 h 715772"/>
                  <a:gd name="connsiteX820" fmla="*/ 608342 w 1847786"/>
                  <a:gd name="connsiteY820" fmla="*/ 30750 h 715772"/>
                  <a:gd name="connsiteX821" fmla="*/ 614794 w 1847786"/>
                  <a:gd name="connsiteY821" fmla="*/ 27548 h 715772"/>
                  <a:gd name="connsiteX822" fmla="*/ 618011 w 1847786"/>
                  <a:gd name="connsiteY822" fmla="*/ 9820 h 715772"/>
                  <a:gd name="connsiteX823" fmla="*/ 452599 w 1847786"/>
                  <a:gd name="connsiteY823" fmla="*/ 8868 h 715772"/>
                  <a:gd name="connsiteX824" fmla="*/ 466220 w 1847786"/>
                  <a:gd name="connsiteY824" fmla="*/ 12032 h 715772"/>
                  <a:gd name="connsiteX825" fmla="*/ 476427 w 1847786"/>
                  <a:gd name="connsiteY825" fmla="*/ 32784 h 715772"/>
                  <a:gd name="connsiteX826" fmla="*/ 453413 w 1847786"/>
                  <a:gd name="connsiteY826" fmla="*/ 35048 h 715772"/>
                  <a:gd name="connsiteX827" fmla="*/ 443205 w 1847786"/>
                  <a:gd name="connsiteY827" fmla="*/ 14298 h 715772"/>
                  <a:gd name="connsiteX828" fmla="*/ 452599 w 1847786"/>
                  <a:gd name="connsiteY828" fmla="*/ 8868 h 715772"/>
                  <a:gd name="connsiteX829" fmla="*/ 31786 w 1847786"/>
                  <a:gd name="connsiteY829" fmla="*/ 6090 h 715772"/>
                  <a:gd name="connsiteX830" fmla="*/ 40635 w 1847786"/>
                  <a:gd name="connsiteY830" fmla="*/ 12369 h 715772"/>
                  <a:gd name="connsiteX831" fmla="*/ 41702 w 1847786"/>
                  <a:gd name="connsiteY831" fmla="*/ 17599 h 715772"/>
                  <a:gd name="connsiteX832" fmla="*/ 44433 w 1847786"/>
                  <a:gd name="connsiteY832" fmla="*/ 16911 h 715772"/>
                  <a:gd name="connsiteX833" fmla="*/ 56665 w 1847786"/>
                  <a:gd name="connsiteY833" fmla="*/ 23690 h 715772"/>
                  <a:gd name="connsiteX834" fmla="*/ 60795 w 1847786"/>
                  <a:gd name="connsiteY834" fmla="*/ 46443 h 715772"/>
                  <a:gd name="connsiteX835" fmla="*/ 38041 w 1847786"/>
                  <a:gd name="connsiteY835" fmla="*/ 42315 h 715772"/>
                  <a:gd name="connsiteX836" fmla="*/ 37557 w 1847786"/>
                  <a:gd name="connsiteY836" fmla="*/ 39656 h 715772"/>
                  <a:gd name="connsiteX837" fmla="*/ 28817 w 1847786"/>
                  <a:gd name="connsiteY837" fmla="*/ 43994 h 715772"/>
                  <a:gd name="connsiteX838" fmla="*/ 17171 w 1847786"/>
                  <a:gd name="connsiteY838" fmla="*/ 24013 h 715772"/>
                  <a:gd name="connsiteX839" fmla="*/ 31786 w 1847786"/>
                  <a:gd name="connsiteY839" fmla="*/ 6090 h 715772"/>
                  <a:gd name="connsiteX840" fmla="*/ 86887 w 1847786"/>
                  <a:gd name="connsiteY840" fmla="*/ 29 h 715772"/>
                  <a:gd name="connsiteX841" fmla="*/ 98533 w 1847786"/>
                  <a:gd name="connsiteY841" fmla="*/ 20008 h 715772"/>
                  <a:gd name="connsiteX842" fmla="*/ 83919 w 1847786"/>
                  <a:gd name="connsiteY842" fmla="*/ 37932 h 715772"/>
                  <a:gd name="connsiteX843" fmla="*/ 72273 w 1847786"/>
                  <a:gd name="connsiteY843" fmla="*/ 17952 h 715772"/>
                  <a:gd name="connsiteX844" fmla="*/ 86887 w 1847786"/>
                  <a:gd name="connsiteY844" fmla="*/ 29 h 71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</a:cxnLst>
                <a:rect l="l" t="t" r="r" b="b"/>
                <a:pathLst>
                  <a:path w="1847786" h="715772">
                    <a:moveTo>
                      <a:pt x="928359" y="701510"/>
                    </a:moveTo>
                    <a:cubicBezTo>
                      <a:pt x="933593" y="701920"/>
                      <a:pt x="938216" y="703761"/>
                      <a:pt x="941459" y="706406"/>
                    </a:cubicBezTo>
                    <a:lnTo>
                      <a:pt x="945743" y="715035"/>
                    </a:lnTo>
                    <a:lnTo>
                      <a:pt x="937052" y="715772"/>
                    </a:lnTo>
                    <a:lnTo>
                      <a:pt x="908994" y="714395"/>
                    </a:lnTo>
                    <a:lnTo>
                      <a:pt x="908380" y="713155"/>
                    </a:lnTo>
                    <a:cubicBezTo>
                      <a:pt x="908947" y="705904"/>
                      <a:pt x="917892" y="700690"/>
                      <a:pt x="928359" y="701510"/>
                    </a:cubicBezTo>
                    <a:close/>
                    <a:moveTo>
                      <a:pt x="1024802" y="690890"/>
                    </a:moveTo>
                    <a:cubicBezTo>
                      <a:pt x="1028428" y="691175"/>
                      <a:pt x="1031544" y="693554"/>
                      <a:pt x="1033651" y="697169"/>
                    </a:cubicBezTo>
                    <a:lnTo>
                      <a:pt x="1035737" y="707394"/>
                    </a:lnTo>
                    <a:lnTo>
                      <a:pt x="1010339" y="709550"/>
                    </a:lnTo>
                    <a:lnTo>
                      <a:pt x="1010189" y="708814"/>
                    </a:lnTo>
                    <a:cubicBezTo>
                      <a:pt x="1011008" y="698346"/>
                      <a:pt x="1017550" y="690322"/>
                      <a:pt x="1024802" y="690890"/>
                    </a:cubicBezTo>
                    <a:close/>
                    <a:moveTo>
                      <a:pt x="822034" y="689343"/>
                    </a:moveTo>
                    <a:cubicBezTo>
                      <a:pt x="826153" y="690091"/>
                      <a:pt x="830555" y="692410"/>
                      <a:pt x="834267" y="696121"/>
                    </a:cubicBezTo>
                    <a:lnTo>
                      <a:pt x="836858" y="710401"/>
                    </a:lnTo>
                    <a:lnTo>
                      <a:pt x="814257" y="707119"/>
                    </a:lnTo>
                    <a:lnTo>
                      <a:pt x="811513" y="691992"/>
                    </a:lnTo>
                    <a:cubicBezTo>
                      <a:pt x="814085" y="689421"/>
                      <a:pt x="817918" y="688596"/>
                      <a:pt x="822034" y="689343"/>
                    </a:cubicBezTo>
                    <a:close/>
                    <a:moveTo>
                      <a:pt x="908412" y="643854"/>
                    </a:moveTo>
                    <a:cubicBezTo>
                      <a:pt x="915663" y="644422"/>
                      <a:pt x="920877" y="653367"/>
                      <a:pt x="920056" y="663834"/>
                    </a:cubicBezTo>
                    <a:cubicBezTo>
                      <a:pt x="919237" y="674301"/>
                      <a:pt x="912694" y="682325"/>
                      <a:pt x="905443" y="681758"/>
                    </a:cubicBezTo>
                    <a:cubicBezTo>
                      <a:pt x="898191" y="681189"/>
                      <a:pt x="892978" y="672245"/>
                      <a:pt x="893797" y="661777"/>
                    </a:cubicBezTo>
                    <a:cubicBezTo>
                      <a:pt x="894617" y="651311"/>
                      <a:pt x="901160" y="643286"/>
                      <a:pt x="908412" y="643854"/>
                    </a:cubicBezTo>
                    <a:close/>
                    <a:moveTo>
                      <a:pt x="705644" y="642308"/>
                    </a:moveTo>
                    <a:cubicBezTo>
                      <a:pt x="709761" y="643055"/>
                      <a:pt x="714164" y="645373"/>
                      <a:pt x="717876" y="649085"/>
                    </a:cubicBezTo>
                    <a:cubicBezTo>
                      <a:pt x="725300" y="656510"/>
                      <a:pt x="727148" y="666696"/>
                      <a:pt x="722005" y="671839"/>
                    </a:cubicBezTo>
                    <a:cubicBezTo>
                      <a:pt x="716862" y="676982"/>
                      <a:pt x="706674" y="675134"/>
                      <a:pt x="699251" y="667710"/>
                    </a:cubicBezTo>
                    <a:cubicBezTo>
                      <a:pt x="691827" y="660286"/>
                      <a:pt x="689978" y="650099"/>
                      <a:pt x="695121" y="644955"/>
                    </a:cubicBezTo>
                    <a:cubicBezTo>
                      <a:pt x="697694" y="642383"/>
                      <a:pt x="701526" y="641560"/>
                      <a:pt x="705644" y="642308"/>
                    </a:cubicBezTo>
                    <a:close/>
                    <a:moveTo>
                      <a:pt x="1325085" y="641451"/>
                    </a:moveTo>
                    <a:lnTo>
                      <a:pt x="1326582" y="642671"/>
                    </a:lnTo>
                    <a:lnTo>
                      <a:pt x="1305863" y="652027"/>
                    </a:lnTo>
                    <a:lnTo>
                      <a:pt x="1311383" y="644247"/>
                    </a:lnTo>
                    <a:cubicBezTo>
                      <a:pt x="1314999" y="642139"/>
                      <a:pt x="1319851" y="641040"/>
                      <a:pt x="1325085" y="641451"/>
                    </a:cubicBezTo>
                    <a:close/>
                    <a:moveTo>
                      <a:pt x="1063417" y="633172"/>
                    </a:moveTo>
                    <a:cubicBezTo>
                      <a:pt x="1069773" y="636708"/>
                      <a:pt x="1070787" y="647012"/>
                      <a:pt x="1065682" y="656186"/>
                    </a:cubicBezTo>
                    <a:cubicBezTo>
                      <a:pt x="1060576" y="665360"/>
                      <a:pt x="1051286" y="669930"/>
                      <a:pt x="1044930" y="666393"/>
                    </a:cubicBezTo>
                    <a:cubicBezTo>
                      <a:pt x="1038574" y="662856"/>
                      <a:pt x="1037560" y="652553"/>
                      <a:pt x="1042666" y="643378"/>
                    </a:cubicBezTo>
                    <a:cubicBezTo>
                      <a:pt x="1047771" y="634204"/>
                      <a:pt x="1057061" y="629634"/>
                      <a:pt x="1063417" y="633172"/>
                    </a:cubicBezTo>
                    <a:close/>
                    <a:moveTo>
                      <a:pt x="1218760" y="629283"/>
                    </a:moveTo>
                    <a:cubicBezTo>
                      <a:pt x="1222879" y="630031"/>
                      <a:pt x="1227281" y="632349"/>
                      <a:pt x="1230993" y="636061"/>
                    </a:cubicBezTo>
                    <a:cubicBezTo>
                      <a:pt x="1238418" y="643485"/>
                      <a:pt x="1240266" y="653672"/>
                      <a:pt x="1235122" y="658816"/>
                    </a:cubicBezTo>
                    <a:cubicBezTo>
                      <a:pt x="1229979" y="663959"/>
                      <a:pt x="1219792" y="662111"/>
                      <a:pt x="1212368" y="654686"/>
                    </a:cubicBezTo>
                    <a:cubicBezTo>
                      <a:pt x="1204944" y="647263"/>
                      <a:pt x="1203095" y="637075"/>
                      <a:pt x="1208239" y="631933"/>
                    </a:cubicBezTo>
                    <a:cubicBezTo>
                      <a:pt x="1210810" y="629360"/>
                      <a:pt x="1214642" y="628537"/>
                      <a:pt x="1218760" y="629283"/>
                    </a:cubicBezTo>
                    <a:close/>
                    <a:moveTo>
                      <a:pt x="1126187" y="629177"/>
                    </a:moveTo>
                    <a:cubicBezTo>
                      <a:pt x="1133439" y="629747"/>
                      <a:pt x="1138653" y="638691"/>
                      <a:pt x="1137833" y="649157"/>
                    </a:cubicBezTo>
                    <a:cubicBezTo>
                      <a:pt x="1137014" y="659625"/>
                      <a:pt x="1130470" y="667650"/>
                      <a:pt x="1123219" y="667080"/>
                    </a:cubicBezTo>
                    <a:cubicBezTo>
                      <a:pt x="1115967" y="666513"/>
                      <a:pt x="1110754" y="657567"/>
                      <a:pt x="1111574" y="647101"/>
                    </a:cubicBezTo>
                    <a:cubicBezTo>
                      <a:pt x="1112394" y="636633"/>
                      <a:pt x="1118936" y="628609"/>
                      <a:pt x="1126187" y="629177"/>
                    </a:cubicBezTo>
                    <a:close/>
                    <a:moveTo>
                      <a:pt x="964836" y="620788"/>
                    </a:moveTo>
                    <a:cubicBezTo>
                      <a:pt x="975302" y="621609"/>
                      <a:pt x="983328" y="628151"/>
                      <a:pt x="982759" y="635402"/>
                    </a:cubicBezTo>
                    <a:cubicBezTo>
                      <a:pt x="982191" y="642654"/>
                      <a:pt x="973246" y="647868"/>
                      <a:pt x="962779" y="647048"/>
                    </a:cubicBezTo>
                    <a:cubicBezTo>
                      <a:pt x="952313" y="646228"/>
                      <a:pt x="944288" y="639685"/>
                      <a:pt x="944855" y="632434"/>
                    </a:cubicBezTo>
                    <a:cubicBezTo>
                      <a:pt x="945425" y="625182"/>
                      <a:pt x="954369" y="619968"/>
                      <a:pt x="964836" y="620788"/>
                    </a:cubicBezTo>
                    <a:close/>
                    <a:moveTo>
                      <a:pt x="590720" y="619243"/>
                    </a:moveTo>
                    <a:cubicBezTo>
                      <a:pt x="594885" y="618834"/>
                      <a:pt x="599754" y="619857"/>
                      <a:pt x="604341" y="622409"/>
                    </a:cubicBezTo>
                    <a:cubicBezTo>
                      <a:pt x="613516" y="627514"/>
                      <a:pt x="618086" y="636805"/>
                      <a:pt x="614549" y="643160"/>
                    </a:cubicBezTo>
                    <a:lnTo>
                      <a:pt x="614481" y="643200"/>
                    </a:lnTo>
                    <a:lnTo>
                      <a:pt x="621921" y="648478"/>
                    </a:lnTo>
                    <a:cubicBezTo>
                      <a:pt x="624029" y="652094"/>
                      <a:pt x="625126" y="656948"/>
                      <a:pt x="624717" y="662181"/>
                    </a:cubicBezTo>
                    <a:lnTo>
                      <a:pt x="624651" y="662355"/>
                    </a:lnTo>
                    <a:lnTo>
                      <a:pt x="600227" y="655387"/>
                    </a:lnTo>
                    <a:lnTo>
                      <a:pt x="602958" y="648080"/>
                    </a:lnTo>
                    <a:lnTo>
                      <a:pt x="591534" y="645425"/>
                    </a:lnTo>
                    <a:cubicBezTo>
                      <a:pt x="582360" y="640319"/>
                      <a:pt x="577789" y="631029"/>
                      <a:pt x="581327" y="624673"/>
                    </a:cubicBezTo>
                    <a:cubicBezTo>
                      <a:pt x="583096" y="621495"/>
                      <a:pt x="586555" y="619653"/>
                      <a:pt x="590720" y="619243"/>
                    </a:cubicBezTo>
                    <a:close/>
                    <a:moveTo>
                      <a:pt x="669496" y="619135"/>
                    </a:moveTo>
                    <a:cubicBezTo>
                      <a:pt x="679962" y="619956"/>
                      <a:pt x="687987" y="626499"/>
                      <a:pt x="687418" y="633750"/>
                    </a:cubicBezTo>
                    <a:cubicBezTo>
                      <a:pt x="686851" y="641001"/>
                      <a:pt x="677905" y="646216"/>
                      <a:pt x="667439" y="645395"/>
                    </a:cubicBezTo>
                    <a:cubicBezTo>
                      <a:pt x="656973" y="644574"/>
                      <a:pt x="648948" y="638032"/>
                      <a:pt x="649515" y="630781"/>
                    </a:cubicBezTo>
                    <a:cubicBezTo>
                      <a:pt x="650084" y="623529"/>
                      <a:pt x="659028" y="618315"/>
                      <a:pt x="669496" y="619135"/>
                    </a:cubicBezTo>
                    <a:close/>
                    <a:moveTo>
                      <a:pt x="768365" y="613419"/>
                    </a:moveTo>
                    <a:cubicBezTo>
                      <a:pt x="772482" y="612674"/>
                      <a:pt x="776314" y="613497"/>
                      <a:pt x="778886" y="616068"/>
                    </a:cubicBezTo>
                    <a:cubicBezTo>
                      <a:pt x="784030" y="621211"/>
                      <a:pt x="782182" y="631398"/>
                      <a:pt x="774757" y="638822"/>
                    </a:cubicBezTo>
                    <a:cubicBezTo>
                      <a:pt x="767333" y="646246"/>
                      <a:pt x="757146" y="648096"/>
                      <a:pt x="752003" y="642953"/>
                    </a:cubicBezTo>
                    <a:cubicBezTo>
                      <a:pt x="746859" y="637809"/>
                      <a:pt x="748708" y="627621"/>
                      <a:pt x="756132" y="620197"/>
                    </a:cubicBezTo>
                    <a:cubicBezTo>
                      <a:pt x="759845" y="616485"/>
                      <a:pt x="764246" y="614167"/>
                      <a:pt x="768365" y="613419"/>
                    </a:cubicBezTo>
                    <a:close/>
                    <a:moveTo>
                      <a:pt x="890356" y="604933"/>
                    </a:moveTo>
                    <a:cubicBezTo>
                      <a:pt x="897608" y="605502"/>
                      <a:pt x="902821" y="614446"/>
                      <a:pt x="902001" y="624914"/>
                    </a:cubicBezTo>
                    <a:cubicBezTo>
                      <a:pt x="901181" y="635380"/>
                      <a:pt x="894639" y="643405"/>
                      <a:pt x="887388" y="642837"/>
                    </a:cubicBezTo>
                    <a:cubicBezTo>
                      <a:pt x="880136" y="642268"/>
                      <a:pt x="874922" y="633322"/>
                      <a:pt x="875743" y="622857"/>
                    </a:cubicBezTo>
                    <a:cubicBezTo>
                      <a:pt x="876561" y="612390"/>
                      <a:pt x="883105" y="604365"/>
                      <a:pt x="890356" y="604933"/>
                    </a:cubicBezTo>
                    <a:close/>
                    <a:moveTo>
                      <a:pt x="1187835" y="598731"/>
                    </a:moveTo>
                    <a:cubicBezTo>
                      <a:pt x="1194191" y="602268"/>
                      <a:pt x="1195205" y="612572"/>
                      <a:pt x="1190099" y="621746"/>
                    </a:cubicBezTo>
                    <a:cubicBezTo>
                      <a:pt x="1184994" y="630920"/>
                      <a:pt x="1175704" y="635490"/>
                      <a:pt x="1169348" y="631953"/>
                    </a:cubicBezTo>
                    <a:cubicBezTo>
                      <a:pt x="1162992" y="628416"/>
                      <a:pt x="1161978" y="618113"/>
                      <a:pt x="1167083" y="608938"/>
                    </a:cubicBezTo>
                    <a:cubicBezTo>
                      <a:pt x="1172189" y="599764"/>
                      <a:pt x="1181479" y="595195"/>
                      <a:pt x="1187835" y="598731"/>
                    </a:cubicBezTo>
                    <a:close/>
                    <a:moveTo>
                      <a:pt x="1343178" y="594845"/>
                    </a:moveTo>
                    <a:cubicBezTo>
                      <a:pt x="1347297" y="595593"/>
                      <a:pt x="1351700" y="597910"/>
                      <a:pt x="1355411" y="601623"/>
                    </a:cubicBezTo>
                    <a:cubicBezTo>
                      <a:pt x="1362835" y="609046"/>
                      <a:pt x="1364684" y="619233"/>
                      <a:pt x="1359540" y="624377"/>
                    </a:cubicBezTo>
                    <a:cubicBezTo>
                      <a:pt x="1354397" y="629521"/>
                      <a:pt x="1344210" y="627672"/>
                      <a:pt x="1336786" y="620247"/>
                    </a:cubicBezTo>
                    <a:cubicBezTo>
                      <a:pt x="1329362" y="612824"/>
                      <a:pt x="1327513" y="602636"/>
                      <a:pt x="1332657" y="597494"/>
                    </a:cubicBezTo>
                    <a:cubicBezTo>
                      <a:pt x="1335229" y="594922"/>
                      <a:pt x="1339060" y="594098"/>
                      <a:pt x="1343178" y="594845"/>
                    </a:cubicBezTo>
                    <a:close/>
                    <a:moveTo>
                      <a:pt x="1250605" y="594739"/>
                    </a:moveTo>
                    <a:cubicBezTo>
                      <a:pt x="1257857" y="595308"/>
                      <a:pt x="1263071" y="604252"/>
                      <a:pt x="1262250" y="614718"/>
                    </a:cubicBezTo>
                    <a:cubicBezTo>
                      <a:pt x="1261430" y="625186"/>
                      <a:pt x="1254888" y="633211"/>
                      <a:pt x="1247637" y="632642"/>
                    </a:cubicBezTo>
                    <a:cubicBezTo>
                      <a:pt x="1240385" y="632074"/>
                      <a:pt x="1235172" y="623128"/>
                      <a:pt x="1235992" y="612663"/>
                    </a:cubicBezTo>
                    <a:cubicBezTo>
                      <a:pt x="1236811" y="602194"/>
                      <a:pt x="1243354" y="594170"/>
                      <a:pt x="1250605" y="594739"/>
                    </a:cubicBezTo>
                    <a:close/>
                    <a:moveTo>
                      <a:pt x="1014774" y="570494"/>
                    </a:moveTo>
                    <a:cubicBezTo>
                      <a:pt x="1022026" y="571062"/>
                      <a:pt x="1027239" y="580007"/>
                      <a:pt x="1026420" y="590475"/>
                    </a:cubicBezTo>
                    <a:cubicBezTo>
                      <a:pt x="1025600" y="600941"/>
                      <a:pt x="1019057" y="608965"/>
                      <a:pt x="1011805" y="608398"/>
                    </a:cubicBezTo>
                    <a:cubicBezTo>
                      <a:pt x="1004554" y="607830"/>
                      <a:pt x="999340" y="598885"/>
                      <a:pt x="1000160" y="588417"/>
                    </a:cubicBezTo>
                    <a:cubicBezTo>
                      <a:pt x="1000980" y="577951"/>
                      <a:pt x="1007523" y="569927"/>
                      <a:pt x="1014774" y="570494"/>
                    </a:cubicBezTo>
                    <a:close/>
                    <a:moveTo>
                      <a:pt x="821998" y="541792"/>
                    </a:moveTo>
                    <a:cubicBezTo>
                      <a:pt x="832464" y="542613"/>
                      <a:pt x="840489" y="549155"/>
                      <a:pt x="839922" y="556406"/>
                    </a:cubicBezTo>
                    <a:cubicBezTo>
                      <a:pt x="839354" y="563658"/>
                      <a:pt x="830409" y="568872"/>
                      <a:pt x="819941" y="568052"/>
                    </a:cubicBezTo>
                    <a:cubicBezTo>
                      <a:pt x="809475" y="567233"/>
                      <a:pt x="801451" y="560689"/>
                      <a:pt x="802018" y="553438"/>
                    </a:cubicBezTo>
                    <a:cubicBezTo>
                      <a:pt x="802586" y="546186"/>
                      <a:pt x="811532" y="540973"/>
                      <a:pt x="821998" y="541792"/>
                    </a:cubicBezTo>
                    <a:close/>
                    <a:moveTo>
                      <a:pt x="447881" y="540248"/>
                    </a:moveTo>
                    <a:cubicBezTo>
                      <a:pt x="452046" y="539839"/>
                      <a:pt x="456916" y="540862"/>
                      <a:pt x="461502" y="543415"/>
                    </a:cubicBezTo>
                    <a:cubicBezTo>
                      <a:pt x="470677" y="548520"/>
                      <a:pt x="475247" y="557810"/>
                      <a:pt x="471709" y="564166"/>
                    </a:cubicBezTo>
                    <a:cubicBezTo>
                      <a:pt x="468173" y="570523"/>
                      <a:pt x="457869" y="571535"/>
                      <a:pt x="448695" y="566431"/>
                    </a:cubicBezTo>
                    <a:cubicBezTo>
                      <a:pt x="439521" y="561325"/>
                      <a:pt x="434950" y="552035"/>
                      <a:pt x="438488" y="545679"/>
                    </a:cubicBezTo>
                    <a:cubicBezTo>
                      <a:pt x="440256" y="542500"/>
                      <a:pt x="443717" y="540658"/>
                      <a:pt x="447881" y="540248"/>
                    </a:cubicBezTo>
                    <a:close/>
                    <a:moveTo>
                      <a:pt x="625526" y="534423"/>
                    </a:moveTo>
                    <a:cubicBezTo>
                      <a:pt x="629642" y="533678"/>
                      <a:pt x="633475" y="534501"/>
                      <a:pt x="636047" y="537072"/>
                    </a:cubicBezTo>
                    <a:cubicBezTo>
                      <a:pt x="641192" y="542215"/>
                      <a:pt x="639342" y="552403"/>
                      <a:pt x="631918" y="559826"/>
                    </a:cubicBezTo>
                    <a:cubicBezTo>
                      <a:pt x="624494" y="567250"/>
                      <a:pt x="614307" y="569100"/>
                      <a:pt x="609164" y="563957"/>
                    </a:cubicBezTo>
                    <a:cubicBezTo>
                      <a:pt x="604020" y="558813"/>
                      <a:pt x="605869" y="548625"/>
                      <a:pt x="613293" y="541201"/>
                    </a:cubicBezTo>
                    <a:cubicBezTo>
                      <a:pt x="617005" y="537489"/>
                      <a:pt x="621407" y="535171"/>
                      <a:pt x="625526" y="534423"/>
                    </a:cubicBezTo>
                    <a:close/>
                    <a:moveTo>
                      <a:pt x="1335114" y="528769"/>
                    </a:moveTo>
                    <a:cubicBezTo>
                      <a:pt x="1345580" y="529588"/>
                      <a:pt x="1353605" y="536132"/>
                      <a:pt x="1353037" y="543383"/>
                    </a:cubicBezTo>
                    <a:cubicBezTo>
                      <a:pt x="1352469" y="550635"/>
                      <a:pt x="1343524" y="555848"/>
                      <a:pt x="1333057" y="555029"/>
                    </a:cubicBezTo>
                    <a:cubicBezTo>
                      <a:pt x="1322591" y="554209"/>
                      <a:pt x="1314566" y="547666"/>
                      <a:pt x="1315133" y="540415"/>
                    </a:cubicBezTo>
                    <a:cubicBezTo>
                      <a:pt x="1315702" y="533163"/>
                      <a:pt x="1324646" y="527949"/>
                      <a:pt x="1335114" y="528769"/>
                    </a:cubicBezTo>
                    <a:close/>
                    <a:moveTo>
                      <a:pt x="1190639" y="524636"/>
                    </a:moveTo>
                    <a:cubicBezTo>
                      <a:pt x="1201106" y="525456"/>
                      <a:pt x="1209131" y="531999"/>
                      <a:pt x="1208562" y="539250"/>
                    </a:cubicBezTo>
                    <a:cubicBezTo>
                      <a:pt x="1207995" y="546502"/>
                      <a:pt x="1199049" y="551716"/>
                      <a:pt x="1188583" y="550896"/>
                    </a:cubicBezTo>
                    <a:cubicBezTo>
                      <a:pt x="1178117" y="550077"/>
                      <a:pt x="1170091" y="543533"/>
                      <a:pt x="1170659" y="536282"/>
                    </a:cubicBezTo>
                    <a:cubicBezTo>
                      <a:pt x="1171227" y="529030"/>
                      <a:pt x="1180172" y="523817"/>
                      <a:pt x="1190639" y="524636"/>
                    </a:cubicBezTo>
                    <a:close/>
                    <a:moveTo>
                      <a:pt x="531064" y="523609"/>
                    </a:moveTo>
                    <a:cubicBezTo>
                      <a:pt x="541530" y="524430"/>
                      <a:pt x="549555" y="530972"/>
                      <a:pt x="548986" y="538223"/>
                    </a:cubicBezTo>
                    <a:cubicBezTo>
                      <a:pt x="548419" y="545475"/>
                      <a:pt x="539473" y="550689"/>
                      <a:pt x="529007" y="549869"/>
                    </a:cubicBezTo>
                    <a:cubicBezTo>
                      <a:pt x="518540" y="549050"/>
                      <a:pt x="510516" y="542506"/>
                      <a:pt x="511083" y="535255"/>
                    </a:cubicBezTo>
                    <a:cubicBezTo>
                      <a:pt x="511652" y="528003"/>
                      <a:pt x="520596" y="522789"/>
                      <a:pt x="531064" y="523609"/>
                    </a:cubicBezTo>
                    <a:close/>
                    <a:moveTo>
                      <a:pt x="1138643" y="521400"/>
                    </a:moveTo>
                    <a:cubicBezTo>
                      <a:pt x="1142760" y="520653"/>
                      <a:pt x="1146592" y="521478"/>
                      <a:pt x="1149165" y="524049"/>
                    </a:cubicBezTo>
                    <a:cubicBezTo>
                      <a:pt x="1154308" y="529192"/>
                      <a:pt x="1152459" y="539379"/>
                      <a:pt x="1145035" y="546803"/>
                    </a:cubicBezTo>
                    <a:cubicBezTo>
                      <a:pt x="1137612" y="554227"/>
                      <a:pt x="1127424" y="556076"/>
                      <a:pt x="1122281" y="550932"/>
                    </a:cubicBezTo>
                    <a:cubicBezTo>
                      <a:pt x="1117137" y="545790"/>
                      <a:pt x="1118986" y="535602"/>
                      <a:pt x="1126410" y="528178"/>
                    </a:cubicBezTo>
                    <a:cubicBezTo>
                      <a:pt x="1130122" y="524467"/>
                      <a:pt x="1134525" y="522148"/>
                      <a:pt x="1138643" y="521400"/>
                    </a:cubicBezTo>
                    <a:close/>
                    <a:moveTo>
                      <a:pt x="334593" y="516240"/>
                    </a:moveTo>
                    <a:cubicBezTo>
                      <a:pt x="338709" y="515495"/>
                      <a:pt x="342543" y="516318"/>
                      <a:pt x="345114" y="518889"/>
                    </a:cubicBezTo>
                    <a:lnTo>
                      <a:pt x="343642" y="527004"/>
                    </a:lnTo>
                    <a:lnTo>
                      <a:pt x="330970" y="518247"/>
                    </a:lnTo>
                    <a:close/>
                    <a:moveTo>
                      <a:pt x="981454" y="513607"/>
                    </a:moveTo>
                    <a:cubicBezTo>
                      <a:pt x="988705" y="514174"/>
                      <a:pt x="993919" y="523120"/>
                      <a:pt x="993098" y="533586"/>
                    </a:cubicBezTo>
                    <a:cubicBezTo>
                      <a:pt x="992689" y="538820"/>
                      <a:pt x="990848" y="543443"/>
                      <a:pt x="988203" y="546687"/>
                    </a:cubicBezTo>
                    <a:lnTo>
                      <a:pt x="983728" y="548908"/>
                    </a:lnTo>
                    <a:lnTo>
                      <a:pt x="984827" y="551142"/>
                    </a:lnTo>
                    <a:cubicBezTo>
                      <a:pt x="981290" y="557498"/>
                      <a:pt x="970986" y="558512"/>
                      <a:pt x="961812" y="553407"/>
                    </a:cubicBezTo>
                    <a:cubicBezTo>
                      <a:pt x="952638" y="548301"/>
                      <a:pt x="948068" y="539011"/>
                      <a:pt x="951605" y="532655"/>
                    </a:cubicBezTo>
                    <a:cubicBezTo>
                      <a:pt x="953374" y="529477"/>
                      <a:pt x="956833" y="527635"/>
                      <a:pt x="960998" y="527225"/>
                    </a:cubicBezTo>
                    <a:lnTo>
                      <a:pt x="967854" y="528819"/>
                    </a:lnTo>
                    <a:lnTo>
                      <a:pt x="971734" y="518430"/>
                    </a:lnTo>
                    <a:cubicBezTo>
                      <a:pt x="974379" y="515187"/>
                      <a:pt x="977827" y="513323"/>
                      <a:pt x="981454" y="513607"/>
                    </a:cubicBezTo>
                    <a:close/>
                    <a:moveTo>
                      <a:pt x="1411500" y="510433"/>
                    </a:moveTo>
                    <a:cubicBezTo>
                      <a:pt x="1418751" y="511002"/>
                      <a:pt x="1423965" y="519946"/>
                      <a:pt x="1423144" y="530414"/>
                    </a:cubicBezTo>
                    <a:cubicBezTo>
                      <a:pt x="1422325" y="540881"/>
                      <a:pt x="1415783" y="548905"/>
                      <a:pt x="1408531" y="548337"/>
                    </a:cubicBezTo>
                    <a:cubicBezTo>
                      <a:pt x="1401280" y="547769"/>
                      <a:pt x="1396066" y="538825"/>
                      <a:pt x="1396887" y="528357"/>
                    </a:cubicBezTo>
                    <a:cubicBezTo>
                      <a:pt x="1397705" y="517890"/>
                      <a:pt x="1404248" y="509866"/>
                      <a:pt x="1411500" y="510433"/>
                    </a:cubicBezTo>
                    <a:close/>
                    <a:moveTo>
                      <a:pt x="954808" y="500390"/>
                    </a:moveTo>
                    <a:cubicBezTo>
                      <a:pt x="965275" y="501210"/>
                      <a:pt x="973299" y="507754"/>
                      <a:pt x="972732" y="515005"/>
                    </a:cubicBezTo>
                    <a:cubicBezTo>
                      <a:pt x="972163" y="522256"/>
                      <a:pt x="963219" y="527471"/>
                      <a:pt x="952752" y="526650"/>
                    </a:cubicBezTo>
                    <a:cubicBezTo>
                      <a:pt x="942285" y="525830"/>
                      <a:pt x="934260" y="519287"/>
                      <a:pt x="934829" y="512036"/>
                    </a:cubicBezTo>
                    <a:cubicBezTo>
                      <a:pt x="935396" y="504785"/>
                      <a:pt x="944342" y="499571"/>
                      <a:pt x="954808" y="500390"/>
                    </a:cubicBezTo>
                    <a:close/>
                    <a:moveTo>
                      <a:pt x="1459532" y="494330"/>
                    </a:moveTo>
                    <a:cubicBezTo>
                      <a:pt x="1469999" y="495150"/>
                      <a:pt x="1478023" y="501693"/>
                      <a:pt x="1477456" y="508944"/>
                    </a:cubicBezTo>
                    <a:cubicBezTo>
                      <a:pt x="1476887" y="516196"/>
                      <a:pt x="1467943" y="521410"/>
                      <a:pt x="1457475" y="520590"/>
                    </a:cubicBezTo>
                    <a:cubicBezTo>
                      <a:pt x="1447008" y="519769"/>
                      <a:pt x="1438984" y="513227"/>
                      <a:pt x="1439552" y="505976"/>
                    </a:cubicBezTo>
                    <a:cubicBezTo>
                      <a:pt x="1440120" y="498724"/>
                      <a:pt x="1449064" y="493510"/>
                      <a:pt x="1459532" y="494330"/>
                    </a:cubicBezTo>
                    <a:close/>
                    <a:moveTo>
                      <a:pt x="1085416" y="492786"/>
                    </a:moveTo>
                    <a:cubicBezTo>
                      <a:pt x="1089581" y="492377"/>
                      <a:pt x="1094451" y="493399"/>
                      <a:pt x="1099039" y="495951"/>
                    </a:cubicBezTo>
                    <a:cubicBezTo>
                      <a:pt x="1108212" y="501057"/>
                      <a:pt x="1112782" y="510348"/>
                      <a:pt x="1109245" y="516703"/>
                    </a:cubicBezTo>
                    <a:cubicBezTo>
                      <a:pt x="1105709" y="523059"/>
                      <a:pt x="1095404" y="524074"/>
                      <a:pt x="1086230" y="518967"/>
                    </a:cubicBezTo>
                    <a:cubicBezTo>
                      <a:pt x="1077057" y="513863"/>
                      <a:pt x="1072486" y="504573"/>
                      <a:pt x="1076023" y="498218"/>
                    </a:cubicBezTo>
                    <a:cubicBezTo>
                      <a:pt x="1077792" y="495038"/>
                      <a:pt x="1081252" y="493196"/>
                      <a:pt x="1085416" y="492786"/>
                    </a:cubicBezTo>
                    <a:close/>
                    <a:moveTo>
                      <a:pt x="693140" y="492112"/>
                    </a:moveTo>
                    <a:cubicBezTo>
                      <a:pt x="699496" y="495648"/>
                      <a:pt x="700510" y="505953"/>
                      <a:pt x="695405" y="515128"/>
                    </a:cubicBezTo>
                    <a:cubicBezTo>
                      <a:pt x="690299" y="524302"/>
                      <a:pt x="681009" y="528871"/>
                      <a:pt x="674653" y="525334"/>
                    </a:cubicBezTo>
                    <a:cubicBezTo>
                      <a:pt x="668297" y="521798"/>
                      <a:pt x="667283" y="511493"/>
                      <a:pt x="672389" y="502320"/>
                    </a:cubicBezTo>
                    <a:cubicBezTo>
                      <a:pt x="677494" y="493146"/>
                      <a:pt x="686784" y="488575"/>
                      <a:pt x="693140" y="492112"/>
                    </a:cubicBezTo>
                    <a:close/>
                    <a:moveTo>
                      <a:pt x="1051251" y="489773"/>
                    </a:moveTo>
                    <a:cubicBezTo>
                      <a:pt x="1058502" y="490340"/>
                      <a:pt x="1063716" y="499286"/>
                      <a:pt x="1062895" y="509753"/>
                    </a:cubicBezTo>
                    <a:cubicBezTo>
                      <a:pt x="1062076" y="520220"/>
                      <a:pt x="1055533" y="528244"/>
                      <a:pt x="1048282" y="527676"/>
                    </a:cubicBezTo>
                    <a:cubicBezTo>
                      <a:pt x="1041031" y="527109"/>
                      <a:pt x="1035817" y="518163"/>
                      <a:pt x="1036637" y="507697"/>
                    </a:cubicBezTo>
                    <a:cubicBezTo>
                      <a:pt x="1037456" y="497229"/>
                      <a:pt x="1043999" y="489205"/>
                      <a:pt x="1051251" y="489773"/>
                    </a:cubicBezTo>
                    <a:close/>
                    <a:moveTo>
                      <a:pt x="848483" y="488226"/>
                    </a:moveTo>
                    <a:cubicBezTo>
                      <a:pt x="852600" y="488973"/>
                      <a:pt x="857003" y="491291"/>
                      <a:pt x="860715" y="495003"/>
                    </a:cubicBezTo>
                    <a:cubicBezTo>
                      <a:pt x="868139" y="502428"/>
                      <a:pt x="869989" y="512614"/>
                      <a:pt x="864844" y="517757"/>
                    </a:cubicBezTo>
                    <a:cubicBezTo>
                      <a:pt x="859701" y="522901"/>
                      <a:pt x="849513" y="521052"/>
                      <a:pt x="842090" y="513628"/>
                    </a:cubicBezTo>
                    <a:cubicBezTo>
                      <a:pt x="834666" y="506204"/>
                      <a:pt x="832817" y="496017"/>
                      <a:pt x="837960" y="490874"/>
                    </a:cubicBezTo>
                    <a:cubicBezTo>
                      <a:pt x="840533" y="488301"/>
                      <a:pt x="844365" y="487479"/>
                      <a:pt x="848483" y="488226"/>
                    </a:cubicBezTo>
                    <a:close/>
                    <a:moveTo>
                      <a:pt x="1263060" y="486961"/>
                    </a:moveTo>
                    <a:cubicBezTo>
                      <a:pt x="1267179" y="486214"/>
                      <a:pt x="1271011" y="487039"/>
                      <a:pt x="1273583" y="489611"/>
                    </a:cubicBezTo>
                    <a:cubicBezTo>
                      <a:pt x="1278726" y="494753"/>
                      <a:pt x="1276877" y="504940"/>
                      <a:pt x="1269453" y="512364"/>
                    </a:cubicBezTo>
                    <a:cubicBezTo>
                      <a:pt x="1262031" y="519788"/>
                      <a:pt x="1251842" y="521637"/>
                      <a:pt x="1246699" y="516494"/>
                    </a:cubicBezTo>
                    <a:cubicBezTo>
                      <a:pt x="1241555" y="511350"/>
                      <a:pt x="1243404" y="501163"/>
                      <a:pt x="1250828" y="493739"/>
                    </a:cubicBezTo>
                    <a:cubicBezTo>
                      <a:pt x="1254540" y="490028"/>
                      <a:pt x="1258943" y="487709"/>
                      <a:pt x="1263060" y="486961"/>
                    </a:cubicBezTo>
                    <a:close/>
                    <a:moveTo>
                      <a:pt x="738553" y="479321"/>
                    </a:moveTo>
                    <a:lnTo>
                      <a:pt x="751829" y="490144"/>
                    </a:lnTo>
                    <a:lnTo>
                      <a:pt x="755910" y="488120"/>
                    </a:lnTo>
                    <a:cubicBezTo>
                      <a:pt x="763162" y="488687"/>
                      <a:pt x="768376" y="497633"/>
                      <a:pt x="767555" y="508099"/>
                    </a:cubicBezTo>
                    <a:cubicBezTo>
                      <a:pt x="766735" y="518566"/>
                      <a:pt x="760193" y="526590"/>
                      <a:pt x="752942" y="526023"/>
                    </a:cubicBezTo>
                    <a:cubicBezTo>
                      <a:pt x="745690" y="525454"/>
                      <a:pt x="740477" y="516510"/>
                      <a:pt x="741296" y="506043"/>
                    </a:cubicBezTo>
                    <a:lnTo>
                      <a:pt x="741881" y="504481"/>
                    </a:lnTo>
                    <a:lnTo>
                      <a:pt x="736496" y="505579"/>
                    </a:lnTo>
                    <a:cubicBezTo>
                      <a:pt x="726030" y="504760"/>
                      <a:pt x="718005" y="498218"/>
                      <a:pt x="718573" y="490966"/>
                    </a:cubicBezTo>
                    <a:cubicBezTo>
                      <a:pt x="719141" y="483715"/>
                      <a:pt x="728086" y="478501"/>
                      <a:pt x="738553" y="479321"/>
                    </a:cubicBezTo>
                    <a:close/>
                    <a:moveTo>
                      <a:pt x="520078" y="463874"/>
                    </a:moveTo>
                    <a:cubicBezTo>
                      <a:pt x="523704" y="464159"/>
                      <a:pt x="526821" y="466536"/>
                      <a:pt x="528927" y="470152"/>
                    </a:cubicBezTo>
                    <a:lnTo>
                      <a:pt x="529958" y="475202"/>
                    </a:lnTo>
                    <a:lnTo>
                      <a:pt x="531373" y="474912"/>
                    </a:lnTo>
                    <a:cubicBezTo>
                      <a:pt x="541839" y="475732"/>
                      <a:pt x="549865" y="482275"/>
                      <a:pt x="549297" y="489527"/>
                    </a:cubicBezTo>
                    <a:cubicBezTo>
                      <a:pt x="548729" y="496778"/>
                      <a:pt x="539783" y="501992"/>
                      <a:pt x="529317" y="501172"/>
                    </a:cubicBezTo>
                    <a:lnTo>
                      <a:pt x="525159" y="497783"/>
                    </a:lnTo>
                    <a:lnTo>
                      <a:pt x="517109" y="501777"/>
                    </a:lnTo>
                    <a:cubicBezTo>
                      <a:pt x="509858" y="501210"/>
                      <a:pt x="504644" y="492265"/>
                      <a:pt x="505465" y="481798"/>
                    </a:cubicBezTo>
                    <a:cubicBezTo>
                      <a:pt x="506284" y="471330"/>
                      <a:pt x="512826" y="463306"/>
                      <a:pt x="520078" y="463874"/>
                    </a:cubicBezTo>
                    <a:close/>
                    <a:moveTo>
                      <a:pt x="295542" y="450666"/>
                    </a:moveTo>
                    <a:cubicBezTo>
                      <a:pt x="306009" y="451486"/>
                      <a:pt x="314033" y="458030"/>
                      <a:pt x="313466" y="465281"/>
                    </a:cubicBezTo>
                    <a:cubicBezTo>
                      <a:pt x="312897" y="472532"/>
                      <a:pt x="303953" y="477747"/>
                      <a:pt x="293485" y="476926"/>
                    </a:cubicBezTo>
                    <a:cubicBezTo>
                      <a:pt x="283018" y="476106"/>
                      <a:pt x="274994" y="469564"/>
                      <a:pt x="275562" y="462312"/>
                    </a:cubicBezTo>
                    <a:cubicBezTo>
                      <a:pt x="276130" y="455061"/>
                      <a:pt x="285076" y="449847"/>
                      <a:pt x="295542" y="450666"/>
                    </a:cubicBezTo>
                    <a:close/>
                    <a:moveTo>
                      <a:pt x="1052097" y="435899"/>
                    </a:moveTo>
                    <a:cubicBezTo>
                      <a:pt x="1056260" y="435489"/>
                      <a:pt x="1061129" y="436512"/>
                      <a:pt x="1065717" y="439064"/>
                    </a:cubicBezTo>
                    <a:cubicBezTo>
                      <a:pt x="1074891" y="444170"/>
                      <a:pt x="1079462" y="453460"/>
                      <a:pt x="1075924" y="459816"/>
                    </a:cubicBezTo>
                    <a:cubicBezTo>
                      <a:pt x="1072387" y="466172"/>
                      <a:pt x="1062084" y="467187"/>
                      <a:pt x="1052910" y="462080"/>
                    </a:cubicBezTo>
                    <a:cubicBezTo>
                      <a:pt x="1043735" y="456975"/>
                      <a:pt x="1039165" y="447686"/>
                      <a:pt x="1042702" y="441330"/>
                    </a:cubicBezTo>
                    <a:cubicBezTo>
                      <a:pt x="1044470" y="438152"/>
                      <a:pt x="1047930" y="436310"/>
                      <a:pt x="1052097" y="435899"/>
                    </a:cubicBezTo>
                    <a:close/>
                    <a:moveTo>
                      <a:pt x="1130871" y="435792"/>
                    </a:moveTo>
                    <a:cubicBezTo>
                      <a:pt x="1141338" y="436611"/>
                      <a:pt x="1149363" y="443154"/>
                      <a:pt x="1148794" y="450405"/>
                    </a:cubicBezTo>
                    <a:cubicBezTo>
                      <a:pt x="1148227" y="457656"/>
                      <a:pt x="1139281" y="462870"/>
                      <a:pt x="1128815" y="462051"/>
                    </a:cubicBezTo>
                    <a:cubicBezTo>
                      <a:pt x="1118349" y="461231"/>
                      <a:pt x="1110323" y="454689"/>
                      <a:pt x="1110891" y="447436"/>
                    </a:cubicBezTo>
                    <a:cubicBezTo>
                      <a:pt x="1111459" y="440185"/>
                      <a:pt x="1120404" y="434972"/>
                      <a:pt x="1130871" y="435792"/>
                    </a:cubicBezTo>
                    <a:close/>
                    <a:moveTo>
                      <a:pt x="1219033" y="433037"/>
                    </a:moveTo>
                    <a:cubicBezTo>
                      <a:pt x="1229499" y="433856"/>
                      <a:pt x="1237525" y="440398"/>
                      <a:pt x="1236956" y="447650"/>
                    </a:cubicBezTo>
                    <a:cubicBezTo>
                      <a:pt x="1236389" y="454901"/>
                      <a:pt x="1227443" y="460115"/>
                      <a:pt x="1216977" y="459296"/>
                    </a:cubicBezTo>
                    <a:cubicBezTo>
                      <a:pt x="1206509" y="458476"/>
                      <a:pt x="1198485" y="451933"/>
                      <a:pt x="1199053" y="444681"/>
                    </a:cubicBezTo>
                    <a:cubicBezTo>
                      <a:pt x="1199621" y="437430"/>
                      <a:pt x="1208566" y="432216"/>
                      <a:pt x="1219033" y="433037"/>
                    </a:cubicBezTo>
                    <a:close/>
                    <a:moveTo>
                      <a:pt x="1482142" y="432726"/>
                    </a:moveTo>
                    <a:cubicBezTo>
                      <a:pt x="1486306" y="432317"/>
                      <a:pt x="1491176" y="433340"/>
                      <a:pt x="1495763" y="435893"/>
                    </a:cubicBezTo>
                    <a:cubicBezTo>
                      <a:pt x="1504937" y="440997"/>
                      <a:pt x="1509508" y="450289"/>
                      <a:pt x="1505970" y="456645"/>
                    </a:cubicBezTo>
                    <a:cubicBezTo>
                      <a:pt x="1502433" y="463000"/>
                      <a:pt x="1492130" y="464013"/>
                      <a:pt x="1482956" y="458909"/>
                    </a:cubicBezTo>
                    <a:cubicBezTo>
                      <a:pt x="1473781" y="453804"/>
                      <a:pt x="1469211" y="444512"/>
                      <a:pt x="1472748" y="438157"/>
                    </a:cubicBezTo>
                    <a:cubicBezTo>
                      <a:pt x="1474518" y="434979"/>
                      <a:pt x="1477976" y="433136"/>
                      <a:pt x="1482142" y="432726"/>
                    </a:cubicBezTo>
                    <a:close/>
                    <a:moveTo>
                      <a:pt x="1560917" y="432617"/>
                    </a:moveTo>
                    <a:cubicBezTo>
                      <a:pt x="1571385" y="433436"/>
                      <a:pt x="1579409" y="439980"/>
                      <a:pt x="1578840" y="447231"/>
                    </a:cubicBezTo>
                    <a:cubicBezTo>
                      <a:pt x="1578273" y="454483"/>
                      <a:pt x="1569327" y="459696"/>
                      <a:pt x="1558861" y="458877"/>
                    </a:cubicBezTo>
                    <a:cubicBezTo>
                      <a:pt x="1548393" y="458056"/>
                      <a:pt x="1540369" y="451514"/>
                      <a:pt x="1540937" y="444263"/>
                    </a:cubicBezTo>
                    <a:cubicBezTo>
                      <a:pt x="1541505" y="437011"/>
                      <a:pt x="1550450" y="431797"/>
                      <a:pt x="1560917" y="432617"/>
                    </a:cubicBezTo>
                    <a:close/>
                    <a:moveTo>
                      <a:pt x="1656954" y="428471"/>
                    </a:moveTo>
                    <a:lnTo>
                      <a:pt x="1646580" y="439044"/>
                    </a:lnTo>
                    <a:lnTo>
                      <a:pt x="1647554" y="433679"/>
                    </a:lnTo>
                    <a:close/>
                    <a:moveTo>
                      <a:pt x="839938" y="417608"/>
                    </a:moveTo>
                    <a:cubicBezTo>
                      <a:pt x="850406" y="418427"/>
                      <a:pt x="858430" y="424969"/>
                      <a:pt x="857862" y="432222"/>
                    </a:cubicBezTo>
                    <a:cubicBezTo>
                      <a:pt x="857294" y="439473"/>
                      <a:pt x="848349" y="444686"/>
                      <a:pt x="837882" y="443866"/>
                    </a:cubicBezTo>
                    <a:cubicBezTo>
                      <a:pt x="827414" y="443047"/>
                      <a:pt x="819390" y="436505"/>
                      <a:pt x="819959" y="429253"/>
                    </a:cubicBezTo>
                    <a:cubicBezTo>
                      <a:pt x="820526" y="422002"/>
                      <a:pt x="829472" y="416788"/>
                      <a:pt x="839938" y="417608"/>
                    </a:cubicBezTo>
                    <a:close/>
                    <a:moveTo>
                      <a:pt x="550301" y="413117"/>
                    </a:moveTo>
                    <a:cubicBezTo>
                      <a:pt x="556656" y="416653"/>
                      <a:pt x="557671" y="426959"/>
                      <a:pt x="552565" y="436133"/>
                    </a:cubicBezTo>
                    <a:cubicBezTo>
                      <a:pt x="547460" y="445307"/>
                      <a:pt x="538170" y="449876"/>
                      <a:pt x="531814" y="446339"/>
                    </a:cubicBezTo>
                    <a:cubicBezTo>
                      <a:pt x="525459" y="442803"/>
                      <a:pt x="524444" y="432499"/>
                      <a:pt x="529549" y="423325"/>
                    </a:cubicBezTo>
                    <a:cubicBezTo>
                      <a:pt x="534655" y="414151"/>
                      <a:pt x="543945" y="409580"/>
                      <a:pt x="550301" y="413117"/>
                    </a:cubicBezTo>
                    <a:close/>
                    <a:moveTo>
                      <a:pt x="908412" y="410777"/>
                    </a:moveTo>
                    <a:cubicBezTo>
                      <a:pt x="915663" y="411344"/>
                      <a:pt x="920877" y="420290"/>
                      <a:pt x="920056" y="430757"/>
                    </a:cubicBezTo>
                    <a:cubicBezTo>
                      <a:pt x="919238" y="441224"/>
                      <a:pt x="912694" y="449248"/>
                      <a:pt x="905443" y="448680"/>
                    </a:cubicBezTo>
                    <a:cubicBezTo>
                      <a:pt x="901818" y="448397"/>
                      <a:pt x="898700" y="446018"/>
                      <a:pt x="896595" y="442402"/>
                    </a:cubicBezTo>
                    <a:lnTo>
                      <a:pt x="895549" y="437281"/>
                    </a:lnTo>
                    <a:lnTo>
                      <a:pt x="892984" y="437805"/>
                    </a:lnTo>
                    <a:cubicBezTo>
                      <a:pt x="882517" y="436985"/>
                      <a:pt x="874492" y="430442"/>
                      <a:pt x="875061" y="423191"/>
                    </a:cubicBezTo>
                    <a:cubicBezTo>
                      <a:pt x="875628" y="415939"/>
                      <a:pt x="884574" y="410725"/>
                      <a:pt x="895040" y="411546"/>
                    </a:cubicBezTo>
                    <a:lnTo>
                      <a:pt x="901784" y="414066"/>
                    </a:lnTo>
                    <a:close/>
                    <a:moveTo>
                      <a:pt x="705644" y="409231"/>
                    </a:moveTo>
                    <a:cubicBezTo>
                      <a:pt x="709763" y="409977"/>
                      <a:pt x="714165" y="412295"/>
                      <a:pt x="717877" y="416007"/>
                    </a:cubicBezTo>
                    <a:cubicBezTo>
                      <a:pt x="725301" y="423432"/>
                      <a:pt x="727150" y="433618"/>
                      <a:pt x="722006" y="438762"/>
                    </a:cubicBezTo>
                    <a:cubicBezTo>
                      <a:pt x="716863" y="443905"/>
                      <a:pt x="706676" y="442056"/>
                      <a:pt x="699252" y="434632"/>
                    </a:cubicBezTo>
                    <a:cubicBezTo>
                      <a:pt x="691828" y="427209"/>
                      <a:pt x="689979" y="417021"/>
                      <a:pt x="695122" y="411878"/>
                    </a:cubicBezTo>
                    <a:cubicBezTo>
                      <a:pt x="697695" y="409307"/>
                      <a:pt x="701526" y="408484"/>
                      <a:pt x="705644" y="409231"/>
                    </a:cubicBezTo>
                    <a:close/>
                    <a:moveTo>
                      <a:pt x="1325086" y="408372"/>
                    </a:moveTo>
                    <a:cubicBezTo>
                      <a:pt x="1335554" y="409193"/>
                      <a:pt x="1343578" y="415736"/>
                      <a:pt x="1343010" y="422988"/>
                    </a:cubicBezTo>
                    <a:cubicBezTo>
                      <a:pt x="1342442" y="430239"/>
                      <a:pt x="1333497" y="435453"/>
                      <a:pt x="1323030" y="434632"/>
                    </a:cubicBezTo>
                    <a:cubicBezTo>
                      <a:pt x="1312563" y="433812"/>
                      <a:pt x="1304538" y="427269"/>
                      <a:pt x="1305107" y="420018"/>
                    </a:cubicBezTo>
                    <a:cubicBezTo>
                      <a:pt x="1305674" y="412768"/>
                      <a:pt x="1314620" y="407553"/>
                      <a:pt x="1325086" y="408372"/>
                    </a:cubicBezTo>
                    <a:close/>
                    <a:moveTo>
                      <a:pt x="1063418" y="400094"/>
                    </a:moveTo>
                    <a:cubicBezTo>
                      <a:pt x="1069774" y="403630"/>
                      <a:pt x="1070788" y="413935"/>
                      <a:pt x="1065683" y="423110"/>
                    </a:cubicBezTo>
                    <a:cubicBezTo>
                      <a:pt x="1060577" y="432283"/>
                      <a:pt x="1051287" y="436853"/>
                      <a:pt x="1044931" y="433316"/>
                    </a:cubicBezTo>
                    <a:cubicBezTo>
                      <a:pt x="1038576" y="429780"/>
                      <a:pt x="1037561" y="419475"/>
                      <a:pt x="1042667" y="410301"/>
                    </a:cubicBezTo>
                    <a:cubicBezTo>
                      <a:pt x="1047772" y="401128"/>
                      <a:pt x="1057062" y="396557"/>
                      <a:pt x="1063418" y="400094"/>
                    </a:cubicBezTo>
                    <a:close/>
                    <a:moveTo>
                      <a:pt x="1421529" y="397754"/>
                    </a:moveTo>
                    <a:cubicBezTo>
                      <a:pt x="1428780" y="398321"/>
                      <a:pt x="1433994" y="407267"/>
                      <a:pt x="1433173" y="417733"/>
                    </a:cubicBezTo>
                    <a:cubicBezTo>
                      <a:pt x="1432354" y="428200"/>
                      <a:pt x="1425812" y="436224"/>
                      <a:pt x="1418560" y="435657"/>
                    </a:cubicBezTo>
                    <a:cubicBezTo>
                      <a:pt x="1411309" y="435088"/>
                      <a:pt x="1406095" y="426144"/>
                      <a:pt x="1406916" y="415677"/>
                    </a:cubicBezTo>
                    <a:cubicBezTo>
                      <a:pt x="1407734" y="405210"/>
                      <a:pt x="1414277" y="397185"/>
                      <a:pt x="1421529" y="397754"/>
                    </a:cubicBezTo>
                    <a:close/>
                    <a:moveTo>
                      <a:pt x="1218761" y="396207"/>
                    </a:moveTo>
                    <a:cubicBezTo>
                      <a:pt x="1222879" y="396954"/>
                      <a:pt x="1227281" y="399272"/>
                      <a:pt x="1230993" y="402984"/>
                    </a:cubicBezTo>
                    <a:cubicBezTo>
                      <a:pt x="1238417" y="410409"/>
                      <a:pt x="1240266" y="420595"/>
                      <a:pt x="1235122" y="425738"/>
                    </a:cubicBezTo>
                    <a:cubicBezTo>
                      <a:pt x="1229979" y="430882"/>
                      <a:pt x="1219792" y="429033"/>
                      <a:pt x="1212368" y="421609"/>
                    </a:cubicBezTo>
                    <a:cubicBezTo>
                      <a:pt x="1204944" y="414185"/>
                      <a:pt x="1203095" y="403998"/>
                      <a:pt x="1208239" y="398855"/>
                    </a:cubicBezTo>
                    <a:cubicBezTo>
                      <a:pt x="1210811" y="396282"/>
                      <a:pt x="1214644" y="395459"/>
                      <a:pt x="1218761" y="396207"/>
                    </a:cubicBezTo>
                    <a:close/>
                    <a:moveTo>
                      <a:pt x="1277053" y="393620"/>
                    </a:moveTo>
                    <a:cubicBezTo>
                      <a:pt x="1284304" y="394187"/>
                      <a:pt x="1289518" y="403133"/>
                      <a:pt x="1288699" y="413599"/>
                    </a:cubicBezTo>
                    <a:cubicBezTo>
                      <a:pt x="1287878" y="424066"/>
                      <a:pt x="1281336" y="432090"/>
                      <a:pt x="1274084" y="431523"/>
                    </a:cubicBezTo>
                    <a:cubicBezTo>
                      <a:pt x="1266833" y="430954"/>
                      <a:pt x="1261619" y="422010"/>
                      <a:pt x="1262439" y="411543"/>
                    </a:cubicBezTo>
                    <a:cubicBezTo>
                      <a:pt x="1263258" y="401076"/>
                      <a:pt x="1269802" y="393051"/>
                      <a:pt x="1277053" y="393620"/>
                    </a:cubicBezTo>
                    <a:close/>
                    <a:moveTo>
                      <a:pt x="414711" y="391047"/>
                    </a:moveTo>
                    <a:cubicBezTo>
                      <a:pt x="418828" y="391794"/>
                      <a:pt x="423231" y="394112"/>
                      <a:pt x="426943" y="397824"/>
                    </a:cubicBezTo>
                    <a:cubicBezTo>
                      <a:pt x="434367" y="405249"/>
                      <a:pt x="436215" y="415435"/>
                      <a:pt x="431072" y="420578"/>
                    </a:cubicBezTo>
                    <a:cubicBezTo>
                      <a:pt x="425929" y="425722"/>
                      <a:pt x="415741" y="423873"/>
                      <a:pt x="408318" y="416449"/>
                    </a:cubicBezTo>
                    <a:cubicBezTo>
                      <a:pt x="400894" y="409025"/>
                      <a:pt x="399045" y="398838"/>
                      <a:pt x="404188" y="393695"/>
                    </a:cubicBezTo>
                    <a:cubicBezTo>
                      <a:pt x="406761" y="391124"/>
                      <a:pt x="410593" y="390300"/>
                      <a:pt x="414711" y="391047"/>
                    </a:cubicBezTo>
                    <a:close/>
                    <a:moveTo>
                      <a:pt x="322137" y="390941"/>
                    </a:moveTo>
                    <a:cubicBezTo>
                      <a:pt x="329389" y="391508"/>
                      <a:pt x="334602" y="400454"/>
                      <a:pt x="333783" y="410920"/>
                    </a:cubicBezTo>
                    <a:cubicBezTo>
                      <a:pt x="332962" y="421387"/>
                      <a:pt x="326420" y="429412"/>
                      <a:pt x="319169" y="428844"/>
                    </a:cubicBezTo>
                    <a:cubicBezTo>
                      <a:pt x="311917" y="428275"/>
                      <a:pt x="306703" y="419331"/>
                      <a:pt x="307523" y="408864"/>
                    </a:cubicBezTo>
                    <a:cubicBezTo>
                      <a:pt x="308342" y="398397"/>
                      <a:pt x="314886" y="390372"/>
                      <a:pt x="322137" y="390941"/>
                    </a:cubicBezTo>
                    <a:close/>
                    <a:moveTo>
                      <a:pt x="236305" y="388366"/>
                    </a:moveTo>
                    <a:cubicBezTo>
                      <a:pt x="241539" y="388776"/>
                      <a:pt x="246162" y="390617"/>
                      <a:pt x="249406" y="393262"/>
                    </a:cubicBezTo>
                    <a:lnTo>
                      <a:pt x="250373" y="395214"/>
                    </a:lnTo>
                    <a:lnTo>
                      <a:pt x="259367" y="394934"/>
                    </a:lnTo>
                    <a:cubicBezTo>
                      <a:pt x="265723" y="398470"/>
                      <a:pt x="266736" y="408774"/>
                      <a:pt x="261632" y="417950"/>
                    </a:cubicBezTo>
                    <a:cubicBezTo>
                      <a:pt x="256526" y="427124"/>
                      <a:pt x="247235" y="431693"/>
                      <a:pt x="240880" y="428156"/>
                    </a:cubicBezTo>
                    <a:cubicBezTo>
                      <a:pt x="237701" y="426388"/>
                      <a:pt x="235859" y="422927"/>
                      <a:pt x="235449" y="418762"/>
                    </a:cubicBezTo>
                    <a:lnTo>
                      <a:pt x="236518" y="414163"/>
                    </a:lnTo>
                    <a:lnTo>
                      <a:pt x="234248" y="414625"/>
                    </a:lnTo>
                    <a:cubicBezTo>
                      <a:pt x="223781" y="413805"/>
                      <a:pt x="215757" y="407263"/>
                      <a:pt x="216324" y="400012"/>
                    </a:cubicBezTo>
                    <a:cubicBezTo>
                      <a:pt x="216893" y="392760"/>
                      <a:pt x="225838" y="387546"/>
                      <a:pt x="236305" y="388366"/>
                    </a:cubicBezTo>
                    <a:close/>
                    <a:moveTo>
                      <a:pt x="964837" y="387712"/>
                    </a:moveTo>
                    <a:cubicBezTo>
                      <a:pt x="975304" y="388531"/>
                      <a:pt x="983328" y="395073"/>
                      <a:pt x="982761" y="402325"/>
                    </a:cubicBezTo>
                    <a:lnTo>
                      <a:pt x="977323" y="409990"/>
                    </a:lnTo>
                    <a:lnTo>
                      <a:pt x="983202" y="408790"/>
                    </a:lnTo>
                    <a:cubicBezTo>
                      <a:pt x="993668" y="409610"/>
                      <a:pt x="1001693" y="416153"/>
                      <a:pt x="1001126" y="423404"/>
                    </a:cubicBezTo>
                    <a:cubicBezTo>
                      <a:pt x="1000557" y="430655"/>
                      <a:pt x="991613" y="435869"/>
                      <a:pt x="981145" y="435050"/>
                    </a:cubicBezTo>
                    <a:cubicBezTo>
                      <a:pt x="970679" y="434230"/>
                      <a:pt x="962654" y="427687"/>
                      <a:pt x="963222" y="420435"/>
                    </a:cubicBezTo>
                    <a:lnTo>
                      <a:pt x="968659" y="412770"/>
                    </a:lnTo>
                    <a:lnTo>
                      <a:pt x="962780" y="413971"/>
                    </a:lnTo>
                    <a:cubicBezTo>
                      <a:pt x="952314" y="413151"/>
                      <a:pt x="944289" y="406608"/>
                      <a:pt x="944858" y="399356"/>
                    </a:cubicBezTo>
                    <a:cubicBezTo>
                      <a:pt x="945425" y="392105"/>
                      <a:pt x="954371" y="386891"/>
                      <a:pt x="964837" y="387712"/>
                    </a:cubicBezTo>
                    <a:close/>
                    <a:moveTo>
                      <a:pt x="173505" y="387305"/>
                    </a:moveTo>
                    <a:lnTo>
                      <a:pt x="173885" y="387447"/>
                    </a:lnTo>
                    <a:lnTo>
                      <a:pt x="174099" y="387878"/>
                    </a:lnTo>
                    <a:close/>
                    <a:moveTo>
                      <a:pt x="590720" y="386167"/>
                    </a:moveTo>
                    <a:cubicBezTo>
                      <a:pt x="594885" y="385757"/>
                      <a:pt x="599755" y="386781"/>
                      <a:pt x="604341" y="389333"/>
                    </a:cubicBezTo>
                    <a:lnTo>
                      <a:pt x="608208" y="397194"/>
                    </a:lnTo>
                    <a:lnTo>
                      <a:pt x="617477" y="392594"/>
                    </a:lnTo>
                    <a:cubicBezTo>
                      <a:pt x="624729" y="393161"/>
                      <a:pt x="629943" y="402107"/>
                      <a:pt x="629123" y="412574"/>
                    </a:cubicBezTo>
                    <a:cubicBezTo>
                      <a:pt x="628302" y="423041"/>
                      <a:pt x="621760" y="431065"/>
                      <a:pt x="614509" y="430497"/>
                    </a:cubicBezTo>
                    <a:cubicBezTo>
                      <a:pt x="610882" y="430213"/>
                      <a:pt x="607767" y="427835"/>
                      <a:pt x="605659" y="424219"/>
                    </a:cubicBezTo>
                    <a:lnTo>
                      <a:pt x="603820" y="415204"/>
                    </a:lnTo>
                    <a:lnTo>
                      <a:pt x="591534" y="412349"/>
                    </a:lnTo>
                    <a:cubicBezTo>
                      <a:pt x="582360" y="407244"/>
                      <a:pt x="577791" y="397953"/>
                      <a:pt x="581327" y="391597"/>
                    </a:cubicBezTo>
                    <a:cubicBezTo>
                      <a:pt x="583095" y="388420"/>
                      <a:pt x="586556" y="386577"/>
                      <a:pt x="590720" y="386167"/>
                    </a:cubicBezTo>
                    <a:close/>
                    <a:moveTo>
                      <a:pt x="768364" y="380342"/>
                    </a:moveTo>
                    <a:cubicBezTo>
                      <a:pt x="772483" y="379596"/>
                      <a:pt x="776314" y="380419"/>
                      <a:pt x="778888" y="382990"/>
                    </a:cubicBezTo>
                    <a:cubicBezTo>
                      <a:pt x="784030" y="388134"/>
                      <a:pt x="782181" y="398321"/>
                      <a:pt x="774757" y="405745"/>
                    </a:cubicBezTo>
                    <a:cubicBezTo>
                      <a:pt x="767333" y="413169"/>
                      <a:pt x="757146" y="415019"/>
                      <a:pt x="752003" y="409875"/>
                    </a:cubicBezTo>
                    <a:cubicBezTo>
                      <a:pt x="746859" y="404732"/>
                      <a:pt x="748708" y="394544"/>
                      <a:pt x="756132" y="387120"/>
                    </a:cubicBezTo>
                    <a:cubicBezTo>
                      <a:pt x="759844" y="383408"/>
                      <a:pt x="764248" y="381090"/>
                      <a:pt x="768364" y="380342"/>
                    </a:cubicBezTo>
                    <a:close/>
                    <a:moveTo>
                      <a:pt x="1041222" y="369375"/>
                    </a:moveTo>
                    <a:cubicBezTo>
                      <a:pt x="1048473" y="369942"/>
                      <a:pt x="1053687" y="378888"/>
                      <a:pt x="1052866" y="389354"/>
                    </a:cubicBezTo>
                    <a:cubicBezTo>
                      <a:pt x="1052048" y="399822"/>
                      <a:pt x="1045506" y="407846"/>
                      <a:pt x="1038253" y="407278"/>
                    </a:cubicBezTo>
                    <a:cubicBezTo>
                      <a:pt x="1031002" y="406710"/>
                      <a:pt x="1025789" y="397765"/>
                      <a:pt x="1026609" y="387298"/>
                    </a:cubicBezTo>
                    <a:cubicBezTo>
                      <a:pt x="1027428" y="376830"/>
                      <a:pt x="1033970" y="368806"/>
                      <a:pt x="1041222" y="369375"/>
                    </a:cubicBezTo>
                    <a:close/>
                    <a:moveTo>
                      <a:pt x="1187835" y="365656"/>
                    </a:moveTo>
                    <a:cubicBezTo>
                      <a:pt x="1194191" y="369192"/>
                      <a:pt x="1195205" y="379495"/>
                      <a:pt x="1190100" y="388670"/>
                    </a:cubicBezTo>
                    <a:cubicBezTo>
                      <a:pt x="1184994" y="397844"/>
                      <a:pt x="1175704" y="402414"/>
                      <a:pt x="1169348" y="398877"/>
                    </a:cubicBezTo>
                    <a:cubicBezTo>
                      <a:pt x="1162992" y="395341"/>
                      <a:pt x="1161978" y="385036"/>
                      <a:pt x="1167084" y="375862"/>
                    </a:cubicBezTo>
                    <a:cubicBezTo>
                      <a:pt x="1172189" y="366688"/>
                      <a:pt x="1181479" y="362118"/>
                      <a:pt x="1187835" y="365656"/>
                    </a:cubicBezTo>
                    <a:close/>
                    <a:moveTo>
                      <a:pt x="1545945" y="363315"/>
                    </a:moveTo>
                    <a:cubicBezTo>
                      <a:pt x="1553197" y="363882"/>
                      <a:pt x="1558411" y="372828"/>
                      <a:pt x="1557591" y="383294"/>
                    </a:cubicBezTo>
                    <a:cubicBezTo>
                      <a:pt x="1556772" y="393762"/>
                      <a:pt x="1550228" y="401786"/>
                      <a:pt x="1542977" y="401218"/>
                    </a:cubicBezTo>
                    <a:cubicBezTo>
                      <a:pt x="1535725" y="400650"/>
                      <a:pt x="1530512" y="391705"/>
                      <a:pt x="1531331" y="381238"/>
                    </a:cubicBezTo>
                    <a:cubicBezTo>
                      <a:pt x="1532152" y="370770"/>
                      <a:pt x="1538694" y="362746"/>
                      <a:pt x="1545945" y="363315"/>
                    </a:cubicBezTo>
                    <a:close/>
                    <a:moveTo>
                      <a:pt x="1343178" y="361767"/>
                    </a:moveTo>
                    <a:cubicBezTo>
                      <a:pt x="1347297" y="362515"/>
                      <a:pt x="1351699" y="364833"/>
                      <a:pt x="1355411" y="368545"/>
                    </a:cubicBezTo>
                    <a:cubicBezTo>
                      <a:pt x="1362835" y="375969"/>
                      <a:pt x="1364684" y="386156"/>
                      <a:pt x="1359540" y="391299"/>
                    </a:cubicBezTo>
                    <a:cubicBezTo>
                      <a:pt x="1354397" y="396443"/>
                      <a:pt x="1344210" y="394595"/>
                      <a:pt x="1336786" y="387170"/>
                    </a:cubicBezTo>
                    <a:cubicBezTo>
                      <a:pt x="1329362" y="379746"/>
                      <a:pt x="1327514" y="369559"/>
                      <a:pt x="1332657" y="364417"/>
                    </a:cubicBezTo>
                    <a:cubicBezTo>
                      <a:pt x="1335228" y="361843"/>
                      <a:pt x="1339060" y="361020"/>
                      <a:pt x="1343178" y="361767"/>
                    </a:cubicBezTo>
                    <a:close/>
                    <a:moveTo>
                      <a:pt x="824966" y="348303"/>
                    </a:moveTo>
                    <a:cubicBezTo>
                      <a:pt x="832219" y="348872"/>
                      <a:pt x="837432" y="357816"/>
                      <a:pt x="836611" y="368283"/>
                    </a:cubicBezTo>
                    <a:cubicBezTo>
                      <a:pt x="835793" y="378751"/>
                      <a:pt x="829249" y="386775"/>
                      <a:pt x="821998" y="386206"/>
                    </a:cubicBezTo>
                    <a:cubicBezTo>
                      <a:pt x="814748" y="385639"/>
                      <a:pt x="809533" y="376693"/>
                      <a:pt x="810353" y="366227"/>
                    </a:cubicBezTo>
                    <a:cubicBezTo>
                      <a:pt x="811173" y="355760"/>
                      <a:pt x="817715" y="347736"/>
                      <a:pt x="824966" y="348303"/>
                    </a:cubicBezTo>
                    <a:close/>
                    <a:moveTo>
                      <a:pt x="617788" y="343896"/>
                    </a:moveTo>
                    <a:cubicBezTo>
                      <a:pt x="625039" y="344463"/>
                      <a:pt x="630254" y="353409"/>
                      <a:pt x="629433" y="363875"/>
                    </a:cubicBezTo>
                    <a:cubicBezTo>
                      <a:pt x="628613" y="374343"/>
                      <a:pt x="622071" y="382367"/>
                      <a:pt x="614819" y="381799"/>
                    </a:cubicBezTo>
                    <a:cubicBezTo>
                      <a:pt x="607568" y="381232"/>
                      <a:pt x="602354" y="372286"/>
                      <a:pt x="603175" y="361819"/>
                    </a:cubicBezTo>
                    <a:cubicBezTo>
                      <a:pt x="603993" y="351352"/>
                      <a:pt x="610538" y="343328"/>
                      <a:pt x="617788" y="343896"/>
                    </a:cubicBezTo>
                    <a:close/>
                    <a:moveTo>
                      <a:pt x="381956" y="319651"/>
                    </a:moveTo>
                    <a:cubicBezTo>
                      <a:pt x="389207" y="320219"/>
                      <a:pt x="394421" y="329164"/>
                      <a:pt x="393601" y="339631"/>
                    </a:cubicBezTo>
                    <a:cubicBezTo>
                      <a:pt x="392782" y="350098"/>
                      <a:pt x="386238" y="358122"/>
                      <a:pt x="378987" y="357555"/>
                    </a:cubicBezTo>
                    <a:cubicBezTo>
                      <a:pt x="371735" y="356986"/>
                      <a:pt x="366522" y="348042"/>
                      <a:pt x="367341" y="337574"/>
                    </a:cubicBezTo>
                    <a:cubicBezTo>
                      <a:pt x="368162" y="327107"/>
                      <a:pt x="374704" y="319083"/>
                      <a:pt x="381956" y="319651"/>
                    </a:cubicBezTo>
                    <a:close/>
                    <a:moveTo>
                      <a:pt x="1584560" y="305595"/>
                    </a:moveTo>
                    <a:cubicBezTo>
                      <a:pt x="1590916" y="309131"/>
                      <a:pt x="1591930" y="319435"/>
                      <a:pt x="1586826" y="328611"/>
                    </a:cubicBezTo>
                    <a:cubicBezTo>
                      <a:pt x="1581720" y="337785"/>
                      <a:pt x="1572429" y="342354"/>
                      <a:pt x="1566074" y="338817"/>
                    </a:cubicBezTo>
                    <a:cubicBezTo>
                      <a:pt x="1559718" y="335281"/>
                      <a:pt x="1558704" y="324978"/>
                      <a:pt x="1563810" y="315803"/>
                    </a:cubicBezTo>
                    <a:cubicBezTo>
                      <a:pt x="1568914" y="306629"/>
                      <a:pt x="1578205" y="302059"/>
                      <a:pt x="1584560" y="305595"/>
                    </a:cubicBezTo>
                    <a:close/>
                    <a:moveTo>
                      <a:pt x="1739905" y="301708"/>
                    </a:moveTo>
                    <a:cubicBezTo>
                      <a:pt x="1744022" y="302455"/>
                      <a:pt x="1748425" y="304773"/>
                      <a:pt x="1752137" y="308485"/>
                    </a:cubicBezTo>
                    <a:lnTo>
                      <a:pt x="1752239" y="309044"/>
                    </a:lnTo>
                    <a:lnTo>
                      <a:pt x="1738990" y="330146"/>
                    </a:lnTo>
                    <a:lnTo>
                      <a:pt x="1733511" y="327110"/>
                    </a:lnTo>
                    <a:cubicBezTo>
                      <a:pt x="1726089" y="319686"/>
                      <a:pt x="1724239" y="309499"/>
                      <a:pt x="1729382" y="304356"/>
                    </a:cubicBezTo>
                    <a:cubicBezTo>
                      <a:pt x="1731954" y="301785"/>
                      <a:pt x="1735787" y="300962"/>
                      <a:pt x="1739905" y="301708"/>
                    </a:cubicBezTo>
                    <a:close/>
                    <a:moveTo>
                      <a:pt x="1647331" y="301602"/>
                    </a:moveTo>
                    <a:cubicBezTo>
                      <a:pt x="1654582" y="302169"/>
                      <a:pt x="1659796" y="311115"/>
                      <a:pt x="1658977" y="321581"/>
                    </a:cubicBezTo>
                    <a:cubicBezTo>
                      <a:pt x="1658156" y="332048"/>
                      <a:pt x="1651614" y="340073"/>
                      <a:pt x="1644362" y="339505"/>
                    </a:cubicBezTo>
                    <a:cubicBezTo>
                      <a:pt x="1637111" y="338936"/>
                      <a:pt x="1631897" y="329992"/>
                      <a:pt x="1632717" y="319525"/>
                    </a:cubicBezTo>
                    <a:cubicBezTo>
                      <a:pt x="1633536" y="309058"/>
                      <a:pt x="1640080" y="301033"/>
                      <a:pt x="1647331" y="301602"/>
                    </a:cubicBezTo>
                    <a:close/>
                    <a:moveTo>
                      <a:pt x="1485979" y="293213"/>
                    </a:moveTo>
                    <a:cubicBezTo>
                      <a:pt x="1496447" y="294032"/>
                      <a:pt x="1504471" y="300575"/>
                      <a:pt x="1503903" y="307826"/>
                    </a:cubicBezTo>
                    <a:cubicBezTo>
                      <a:pt x="1503335" y="315078"/>
                      <a:pt x="1494390" y="320291"/>
                      <a:pt x="1483923" y="319472"/>
                    </a:cubicBezTo>
                    <a:cubicBezTo>
                      <a:pt x="1473457" y="318652"/>
                      <a:pt x="1465431" y="312110"/>
                      <a:pt x="1466000" y="304859"/>
                    </a:cubicBezTo>
                    <a:cubicBezTo>
                      <a:pt x="1466567" y="297606"/>
                      <a:pt x="1475513" y="292393"/>
                      <a:pt x="1485979" y="293213"/>
                    </a:cubicBezTo>
                    <a:close/>
                    <a:moveTo>
                      <a:pt x="1111864" y="291668"/>
                    </a:moveTo>
                    <a:cubicBezTo>
                      <a:pt x="1116028" y="291257"/>
                      <a:pt x="1120899" y="292281"/>
                      <a:pt x="1125485" y="294833"/>
                    </a:cubicBezTo>
                    <a:cubicBezTo>
                      <a:pt x="1134659" y="299938"/>
                      <a:pt x="1139230" y="309228"/>
                      <a:pt x="1135692" y="315584"/>
                    </a:cubicBezTo>
                    <a:cubicBezTo>
                      <a:pt x="1132156" y="321941"/>
                      <a:pt x="1121852" y="322954"/>
                      <a:pt x="1112678" y="317849"/>
                    </a:cubicBezTo>
                    <a:cubicBezTo>
                      <a:pt x="1103503" y="312744"/>
                      <a:pt x="1098933" y="303453"/>
                      <a:pt x="1102470" y="297097"/>
                    </a:cubicBezTo>
                    <a:cubicBezTo>
                      <a:pt x="1104238" y="293920"/>
                      <a:pt x="1107699" y="292077"/>
                      <a:pt x="1111864" y="291668"/>
                    </a:cubicBezTo>
                    <a:close/>
                    <a:moveTo>
                      <a:pt x="1190639" y="291559"/>
                    </a:moveTo>
                    <a:cubicBezTo>
                      <a:pt x="1201106" y="292379"/>
                      <a:pt x="1209131" y="298922"/>
                      <a:pt x="1208563" y="306173"/>
                    </a:cubicBezTo>
                    <a:cubicBezTo>
                      <a:pt x="1207996" y="313424"/>
                      <a:pt x="1199050" y="318638"/>
                      <a:pt x="1188583" y="317819"/>
                    </a:cubicBezTo>
                    <a:cubicBezTo>
                      <a:pt x="1178117" y="316999"/>
                      <a:pt x="1170092" y="310456"/>
                      <a:pt x="1170660" y="303204"/>
                    </a:cubicBezTo>
                    <a:cubicBezTo>
                      <a:pt x="1171227" y="295953"/>
                      <a:pt x="1180173" y="290739"/>
                      <a:pt x="1190639" y="291559"/>
                    </a:cubicBezTo>
                    <a:close/>
                    <a:moveTo>
                      <a:pt x="531064" y="290533"/>
                    </a:moveTo>
                    <a:cubicBezTo>
                      <a:pt x="541530" y="291352"/>
                      <a:pt x="549555" y="297894"/>
                      <a:pt x="548988" y="305146"/>
                    </a:cubicBezTo>
                    <a:cubicBezTo>
                      <a:pt x="548419" y="312397"/>
                      <a:pt x="539473" y="317611"/>
                      <a:pt x="529007" y="316792"/>
                    </a:cubicBezTo>
                    <a:cubicBezTo>
                      <a:pt x="518541" y="315972"/>
                      <a:pt x="510516" y="309429"/>
                      <a:pt x="511084" y="302177"/>
                    </a:cubicBezTo>
                    <a:cubicBezTo>
                      <a:pt x="511652" y="294926"/>
                      <a:pt x="520597" y="289712"/>
                      <a:pt x="531064" y="290533"/>
                    </a:cubicBezTo>
                    <a:close/>
                    <a:moveTo>
                      <a:pt x="156948" y="288989"/>
                    </a:moveTo>
                    <a:cubicBezTo>
                      <a:pt x="161113" y="288578"/>
                      <a:pt x="165983" y="289602"/>
                      <a:pt x="170569" y="292154"/>
                    </a:cubicBezTo>
                    <a:cubicBezTo>
                      <a:pt x="179744" y="297259"/>
                      <a:pt x="184314" y="306550"/>
                      <a:pt x="180776" y="312906"/>
                    </a:cubicBezTo>
                    <a:cubicBezTo>
                      <a:pt x="177240" y="319262"/>
                      <a:pt x="166936" y="320275"/>
                      <a:pt x="157762" y="315170"/>
                    </a:cubicBezTo>
                    <a:cubicBezTo>
                      <a:pt x="148587" y="310065"/>
                      <a:pt x="144019" y="300774"/>
                      <a:pt x="147555" y="294418"/>
                    </a:cubicBezTo>
                    <a:cubicBezTo>
                      <a:pt x="149323" y="291241"/>
                      <a:pt x="152782" y="289398"/>
                      <a:pt x="156948" y="288989"/>
                    </a:cubicBezTo>
                    <a:close/>
                    <a:moveTo>
                      <a:pt x="1289508" y="285844"/>
                    </a:moveTo>
                    <a:cubicBezTo>
                      <a:pt x="1293626" y="285096"/>
                      <a:pt x="1297458" y="285919"/>
                      <a:pt x="1300030" y="288492"/>
                    </a:cubicBezTo>
                    <a:lnTo>
                      <a:pt x="1296795" y="306311"/>
                    </a:lnTo>
                    <a:lnTo>
                      <a:pt x="1305447" y="302019"/>
                    </a:lnTo>
                    <a:cubicBezTo>
                      <a:pt x="1312698" y="302588"/>
                      <a:pt x="1317912" y="311532"/>
                      <a:pt x="1317093" y="322000"/>
                    </a:cubicBezTo>
                    <a:cubicBezTo>
                      <a:pt x="1316272" y="332466"/>
                      <a:pt x="1309730" y="340491"/>
                      <a:pt x="1302478" y="339922"/>
                    </a:cubicBezTo>
                    <a:cubicBezTo>
                      <a:pt x="1295227" y="339354"/>
                      <a:pt x="1290013" y="330408"/>
                      <a:pt x="1290833" y="319943"/>
                    </a:cubicBezTo>
                    <a:lnTo>
                      <a:pt x="1293608" y="312517"/>
                    </a:lnTo>
                    <a:lnTo>
                      <a:pt x="1283668" y="318024"/>
                    </a:lnTo>
                    <a:cubicBezTo>
                      <a:pt x="1279551" y="318771"/>
                      <a:pt x="1275719" y="317948"/>
                      <a:pt x="1273146" y="315375"/>
                    </a:cubicBezTo>
                    <a:cubicBezTo>
                      <a:pt x="1268003" y="310232"/>
                      <a:pt x="1269852" y="300046"/>
                      <a:pt x="1277276" y="292622"/>
                    </a:cubicBezTo>
                    <a:cubicBezTo>
                      <a:pt x="1280988" y="288909"/>
                      <a:pt x="1285391" y="286591"/>
                      <a:pt x="1289508" y="285844"/>
                    </a:cubicBezTo>
                    <a:close/>
                    <a:moveTo>
                      <a:pt x="1411500" y="277357"/>
                    </a:moveTo>
                    <a:cubicBezTo>
                      <a:pt x="1418751" y="277925"/>
                      <a:pt x="1423965" y="286869"/>
                      <a:pt x="1423144" y="297336"/>
                    </a:cubicBezTo>
                    <a:cubicBezTo>
                      <a:pt x="1422326" y="307804"/>
                      <a:pt x="1415784" y="315828"/>
                      <a:pt x="1408531" y="315260"/>
                    </a:cubicBezTo>
                    <a:cubicBezTo>
                      <a:pt x="1401280" y="314692"/>
                      <a:pt x="1396067" y="305747"/>
                      <a:pt x="1396887" y="295280"/>
                    </a:cubicBezTo>
                    <a:cubicBezTo>
                      <a:pt x="1397706" y="284813"/>
                      <a:pt x="1404248" y="276788"/>
                      <a:pt x="1411500" y="277357"/>
                    </a:cubicBezTo>
                    <a:close/>
                    <a:moveTo>
                      <a:pt x="954808" y="267314"/>
                    </a:moveTo>
                    <a:cubicBezTo>
                      <a:pt x="965275" y="268134"/>
                      <a:pt x="973299" y="274677"/>
                      <a:pt x="972731" y="281928"/>
                    </a:cubicBezTo>
                    <a:cubicBezTo>
                      <a:pt x="972163" y="289180"/>
                      <a:pt x="963219" y="294394"/>
                      <a:pt x="952752" y="293574"/>
                    </a:cubicBezTo>
                    <a:cubicBezTo>
                      <a:pt x="942284" y="292753"/>
                      <a:pt x="934260" y="286211"/>
                      <a:pt x="934827" y="278960"/>
                    </a:cubicBezTo>
                    <a:cubicBezTo>
                      <a:pt x="935396" y="271708"/>
                      <a:pt x="944341" y="266495"/>
                      <a:pt x="954808" y="267314"/>
                    </a:cubicBezTo>
                    <a:close/>
                    <a:moveTo>
                      <a:pt x="693140" y="259036"/>
                    </a:moveTo>
                    <a:cubicBezTo>
                      <a:pt x="699496" y="262572"/>
                      <a:pt x="700510" y="272876"/>
                      <a:pt x="695404" y="282050"/>
                    </a:cubicBezTo>
                    <a:cubicBezTo>
                      <a:pt x="690299" y="291226"/>
                      <a:pt x="681009" y="295795"/>
                      <a:pt x="674653" y="292257"/>
                    </a:cubicBezTo>
                    <a:cubicBezTo>
                      <a:pt x="668297" y="288721"/>
                      <a:pt x="667283" y="278418"/>
                      <a:pt x="672388" y="269244"/>
                    </a:cubicBezTo>
                    <a:cubicBezTo>
                      <a:pt x="677494" y="260068"/>
                      <a:pt x="686784" y="255499"/>
                      <a:pt x="693140" y="259036"/>
                    </a:cubicBezTo>
                    <a:close/>
                    <a:moveTo>
                      <a:pt x="322719" y="257350"/>
                    </a:moveTo>
                    <a:cubicBezTo>
                      <a:pt x="329970" y="257917"/>
                      <a:pt x="335184" y="266861"/>
                      <a:pt x="334364" y="277329"/>
                    </a:cubicBezTo>
                    <a:lnTo>
                      <a:pt x="331555" y="284848"/>
                    </a:lnTo>
                    <a:lnTo>
                      <a:pt x="334593" y="283164"/>
                    </a:lnTo>
                    <a:cubicBezTo>
                      <a:pt x="338709" y="282416"/>
                      <a:pt x="342542" y="283240"/>
                      <a:pt x="345114" y="285811"/>
                    </a:cubicBezTo>
                    <a:cubicBezTo>
                      <a:pt x="350258" y="290955"/>
                      <a:pt x="348409" y="301142"/>
                      <a:pt x="340985" y="308566"/>
                    </a:cubicBezTo>
                    <a:cubicBezTo>
                      <a:pt x="333561" y="315990"/>
                      <a:pt x="323374" y="317839"/>
                      <a:pt x="318231" y="312695"/>
                    </a:cubicBezTo>
                    <a:lnTo>
                      <a:pt x="321559" y="294355"/>
                    </a:lnTo>
                    <a:lnTo>
                      <a:pt x="319750" y="295253"/>
                    </a:lnTo>
                    <a:cubicBezTo>
                      <a:pt x="312499" y="294684"/>
                      <a:pt x="307285" y="285740"/>
                      <a:pt x="308104" y="275272"/>
                    </a:cubicBezTo>
                    <a:cubicBezTo>
                      <a:pt x="308924" y="264805"/>
                      <a:pt x="315467" y="256781"/>
                      <a:pt x="322719" y="257350"/>
                    </a:cubicBezTo>
                    <a:close/>
                    <a:moveTo>
                      <a:pt x="1051251" y="256695"/>
                    </a:moveTo>
                    <a:cubicBezTo>
                      <a:pt x="1058502" y="257264"/>
                      <a:pt x="1063716" y="266208"/>
                      <a:pt x="1062895" y="276676"/>
                    </a:cubicBezTo>
                    <a:lnTo>
                      <a:pt x="1060861" y="282118"/>
                    </a:lnTo>
                    <a:lnTo>
                      <a:pt x="1069616" y="277774"/>
                    </a:lnTo>
                    <a:cubicBezTo>
                      <a:pt x="1076867" y="278342"/>
                      <a:pt x="1082081" y="287288"/>
                      <a:pt x="1081260" y="297754"/>
                    </a:cubicBezTo>
                    <a:cubicBezTo>
                      <a:pt x="1080442" y="308221"/>
                      <a:pt x="1073900" y="316245"/>
                      <a:pt x="1066647" y="315678"/>
                    </a:cubicBezTo>
                    <a:cubicBezTo>
                      <a:pt x="1059395" y="315110"/>
                      <a:pt x="1054182" y="306165"/>
                      <a:pt x="1055002" y="295697"/>
                    </a:cubicBezTo>
                    <a:lnTo>
                      <a:pt x="1057037" y="290254"/>
                    </a:lnTo>
                    <a:lnTo>
                      <a:pt x="1048282" y="294599"/>
                    </a:lnTo>
                    <a:cubicBezTo>
                      <a:pt x="1041031" y="294030"/>
                      <a:pt x="1035817" y="285085"/>
                      <a:pt x="1036637" y="274619"/>
                    </a:cubicBezTo>
                    <a:cubicBezTo>
                      <a:pt x="1037457" y="264152"/>
                      <a:pt x="1043999" y="256127"/>
                      <a:pt x="1051251" y="256695"/>
                    </a:cubicBezTo>
                    <a:close/>
                    <a:moveTo>
                      <a:pt x="247200" y="251534"/>
                    </a:moveTo>
                    <a:cubicBezTo>
                      <a:pt x="254452" y="252103"/>
                      <a:pt x="259666" y="261047"/>
                      <a:pt x="258845" y="271515"/>
                    </a:cubicBezTo>
                    <a:cubicBezTo>
                      <a:pt x="258026" y="281982"/>
                      <a:pt x="251484" y="290006"/>
                      <a:pt x="244233" y="289438"/>
                    </a:cubicBezTo>
                    <a:cubicBezTo>
                      <a:pt x="236980" y="288870"/>
                      <a:pt x="231766" y="279925"/>
                      <a:pt x="232587" y="269458"/>
                    </a:cubicBezTo>
                    <a:cubicBezTo>
                      <a:pt x="233407" y="258991"/>
                      <a:pt x="239949" y="250967"/>
                      <a:pt x="247200" y="251534"/>
                    </a:cubicBezTo>
                    <a:close/>
                    <a:moveTo>
                      <a:pt x="826714" y="243489"/>
                    </a:moveTo>
                    <a:lnTo>
                      <a:pt x="842777" y="256585"/>
                    </a:lnTo>
                    <a:lnTo>
                      <a:pt x="848483" y="255149"/>
                    </a:lnTo>
                    <a:cubicBezTo>
                      <a:pt x="852602" y="255896"/>
                      <a:pt x="857004" y="258214"/>
                      <a:pt x="860716" y="261926"/>
                    </a:cubicBezTo>
                    <a:cubicBezTo>
                      <a:pt x="868140" y="269351"/>
                      <a:pt x="869989" y="279538"/>
                      <a:pt x="864845" y="284680"/>
                    </a:cubicBezTo>
                    <a:cubicBezTo>
                      <a:pt x="859702" y="289823"/>
                      <a:pt x="849515" y="287975"/>
                      <a:pt x="842091" y="280551"/>
                    </a:cubicBezTo>
                    <a:lnTo>
                      <a:pt x="839366" y="265534"/>
                    </a:lnTo>
                    <a:lnTo>
                      <a:pt x="838360" y="266952"/>
                    </a:lnTo>
                    <a:cubicBezTo>
                      <a:pt x="834744" y="269060"/>
                      <a:pt x="829892" y="270158"/>
                      <a:pt x="824658" y="269748"/>
                    </a:cubicBezTo>
                    <a:cubicBezTo>
                      <a:pt x="814191" y="268928"/>
                      <a:pt x="806167" y="262386"/>
                      <a:pt x="806735" y="255135"/>
                    </a:cubicBezTo>
                    <a:cubicBezTo>
                      <a:pt x="807303" y="247883"/>
                      <a:pt x="816247" y="242670"/>
                      <a:pt x="826714" y="243489"/>
                    </a:cubicBezTo>
                    <a:close/>
                    <a:moveTo>
                      <a:pt x="452598" y="241944"/>
                    </a:moveTo>
                    <a:cubicBezTo>
                      <a:pt x="456762" y="241534"/>
                      <a:pt x="461632" y="242557"/>
                      <a:pt x="466219" y="245109"/>
                    </a:cubicBezTo>
                    <a:cubicBezTo>
                      <a:pt x="475393" y="250214"/>
                      <a:pt x="479963" y="259505"/>
                      <a:pt x="476426" y="265860"/>
                    </a:cubicBezTo>
                    <a:cubicBezTo>
                      <a:pt x="472890" y="272217"/>
                      <a:pt x="462586" y="273230"/>
                      <a:pt x="453411" y="268125"/>
                    </a:cubicBezTo>
                    <a:cubicBezTo>
                      <a:pt x="444237" y="263021"/>
                      <a:pt x="439667" y="253729"/>
                      <a:pt x="443204" y="247373"/>
                    </a:cubicBezTo>
                    <a:cubicBezTo>
                      <a:pt x="444972" y="244196"/>
                      <a:pt x="448433" y="242353"/>
                      <a:pt x="452598" y="241944"/>
                    </a:cubicBezTo>
                    <a:close/>
                    <a:moveTo>
                      <a:pt x="531374" y="241836"/>
                    </a:moveTo>
                    <a:cubicBezTo>
                      <a:pt x="541842" y="242656"/>
                      <a:pt x="549866" y="249198"/>
                      <a:pt x="549298" y="256449"/>
                    </a:cubicBezTo>
                    <a:cubicBezTo>
                      <a:pt x="548730" y="263701"/>
                      <a:pt x="539785" y="268914"/>
                      <a:pt x="529318" y="268095"/>
                    </a:cubicBezTo>
                    <a:cubicBezTo>
                      <a:pt x="518850" y="267275"/>
                      <a:pt x="510826" y="260732"/>
                      <a:pt x="511395" y="253481"/>
                    </a:cubicBezTo>
                    <a:cubicBezTo>
                      <a:pt x="511962" y="246229"/>
                      <a:pt x="520908" y="241015"/>
                      <a:pt x="531374" y="241836"/>
                    </a:cubicBezTo>
                    <a:close/>
                    <a:moveTo>
                      <a:pt x="630242" y="236120"/>
                    </a:moveTo>
                    <a:cubicBezTo>
                      <a:pt x="634360" y="235372"/>
                      <a:pt x="638193" y="236195"/>
                      <a:pt x="640764" y="238768"/>
                    </a:cubicBezTo>
                    <a:cubicBezTo>
                      <a:pt x="645907" y="243911"/>
                      <a:pt x="644059" y="254098"/>
                      <a:pt x="636635" y="261523"/>
                    </a:cubicBezTo>
                    <a:cubicBezTo>
                      <a:pt x="629212" y="268947"/>
                      <a:pt x="619024" y="270795"/>
                      <a:pt x="613880" y="265652"/>
                    </a:cubicBezTo>
                    <a:cubicBezTo>
                      <a:pt x="608737" y="260508"/>
                      <a:pt x="610586" y="250322"/>
                      <a:pt x="618010" y="242898"/>
                    </a:cubicBezTo>
                    <a:cubicBezTo>
                      <a:pt x="621721" y="239185"/>
                      <a:pt x="626125" y="236867"/>
                      <a:pt x="630242" y="236120"/>
                    </a:cubicBezTo>
                    <a:close/>
                    <a:moveTo>
                      <a:pt x="86887" y="233104"/>
                    </a:moveTo>
                    <a:cubicBezTo>
                      <a:pt x="94139" y="233672"/>
                      <a:pt x="99353" y="242617"/>
                      <a:pt x="98533" y="253084"/>
                    </a:cubicBezTo>
                    <a:cubicBezTo>
                      <a:pt x="97714" y="263552"/>
                      <a:pt x="91170" y="271576"/>
                      <a:pt x="83919" y="271007"/>
                    </a:cubicBezTo>
                    <a:cubicBezTo>
                      <a:pt x="76667" y="270440"/>
                      <a:pt x="71454" y="261495"/>
                      <a:pt x="72274" y="251028"/>
                    </a:cubicBezTo>
                    <a:cubicBezTo>
                      <a:pt x="73094" y="240560"/>
                      <a:pt x="79636" y="232536"/>
                      <a:pt x="86887" y="233104"/>
                    </a:cubicBezTo>
                    <a:close/>
                    <a:moveTo>
                      <a:pt x="1672850" y="232480"/>
                    </a:moveTo>
                    <a:cubicBezTo>
                      <a:pt x="1683318" y="233300"/>
                      <a:pt x="1691342" y="239843"/>
                      <a:pt x="1690774" y="247094"/>
                    </a:cubicBezTo>
                    <a:cubicBezTo>
                      <a:pt x="1690206" y="254346"/>
                      <a:pt x="1681261" y="259560"/>
                      <a:pt x="1670794" y="258740"/>
                    </a:cubicBezTo>
                    <a:cubicBezTo>
                      <a:pt x="1660327" y="257919"/>
                      <a:pt x="1652302" y="251377"/>
                      <a:pt x="1652871" y="244126"/>
                    </a:cubicBezTo>
                    <a:cubicBezTo>
                      <a:pt x="1653438" y="236874"/>
                      <a:pt x="1662384" y="231661"/>
                      <a:pt x="1672850" y="232480"/>
                    </a:cubicBezTo>
                    <a:close/>
                    <a:moveTo>
                      <a:pt x="295542" y="217590"/>
                    </a:moveTo>
                    <a:cubicBezTo>
                      <a:pt x="306008" y="218410"/>
                      <a:pt x="314033" y="224953"/>
                      <a:pt x="313465" y="232205"/>
                    </a:cubicBezTo>
                    <a:cubicBezTo>
                      <a:pt x="312897" y="239456"/>
                      <a:pt x="303952" y="244670"/>
                      <a:pt x="293485" y="243850"/>
                    </a:cubicBezTo>
                    <a:cubicBezTo>
                      <a:pt x="283019" y="243031"/>
                      <a:pt x="274994" y="236487"/>
                      <a:pt x="275561" y="229236"/>
                    </a:cubicBezTo>
                    <a:cubicBezTo>
                      <a:pt x="276130" y="221984"/>
                      <a:pt x="285074" y="216771"/>
                      <a:pt x="295542" y="217590"/>
                    </a:cubicBezTo>
                    <a:close/>
                    <a:moveTo>
                      <a:pt x="1140258" y="200066"/>
                    </a:moveTo>
                    <a:cubicBezTo>
                      <a:pt x="1144422" y="199657"/>
                      <a:pt x="1149292" y="200679"/>
                      <a:pt x="1153879" y="203232"/>
                    </a:cubicBezTo>
                    <a:cubicBezTo>
                      <a:pt x="1163053" y="208337"/>
                      <a:pt x="1167623" y="217628"/>
                      <a:pt x="1164086" y="223983"/>
                    </a:cubicBezTo>
                    <a:cubicBezTo>
                      <a:pt x="1160550" y="230339"/>
                      <a:pt x="1150246" y="231355"/>
                      <a:pt x="1141071" y="226247"/>
                    </a:cubicBezTo>
                    <a:cubicBezTo>
                      <a:pt x="1131897" y="221143"/>
                      <a:pt x="1127327" y="211854"/>
                      <a:pt x="1130864" y="205498"/>
                    </a:cubicBezTo>
                    <a:cubicBezTo>
                      <a:pt x="1132632" y="202318"/>
                      <a:pt x="1136092" y="200476"/>
                      <a:pt x="1140258" y="200066"/>
                    </a:cubicBezTo>
                    <a:close/>
                    <a:moveTo>
                      <a:pt x="1219033" y="199959"/>
                    </a:moveTo>
                    <a:cubicBezTo>
                      <a:pt x="1229499" y="200779"/>
                      <a:pt x="1237525" y="207321"/>
                      <a:pt x="1236957" y="214572"/>
                    </a:cubicBezTo>
                    <a:cubicBezTo>
                      <a:pt x="1236390" y="221825"/>
                      <a:pt x="1227444" y="227038"/>
                      <a:pt x="1216977" y="226218"/>
                    </a:cubicBezTo>
                    <a:cubicBezTo>
                      <a:pt x="1206510" y="225399"/>
                      <a:pt x="1198486" y="218856"/>
                      <a:pt x="1199054" y="211605"/>
                    </a:cubicBezTo>
                    <a:cubicBezTo>
                      <a:pt x="1199621" y="204354"/>
                      <a:pt x="1208567" y="199140"/>
                      <a:pt x="1219033" y="199959"/>
                    </a:cubicBezTo>
                    <a:close/>
                    <a:moveTo>
                      <a:pt x="1482142" y="199650"/>
                    </a:moveTo>
                    <a:cubicBezTo>
                      <a:pt x="1486306" y="199239"/>
                      <a:pt x="1491177" y="200263"/>
                      <a:pt x="1495763" y="202815"/>
                    </a:cubicBezTo>
                    <a:lnTo>
                      <a:pt x="1499290" y="206355"/>
                    </a:lnTo>
                    <a:lnTo>
                      <a:pt x="1500672" y="204407"/>
                    </a:lnTo>
                    <a:cubicBezTo>
                      <a:pt x="1504287" y="202301"/>
                      <a:pt x="1509139" y="201202"/>
                      <a:pt x="1514373" y="201611"/>
                    </a:cubicBezTo>
                    <a:cubicBezTo>
                      <a:pt x="1524840" y="202431"/>
                      <a:pt x="1532865" y="208975"/>
                      <a:pt x="1532297" y="216226"/>
                    </a:cubicBezTo>
                    <a:cubicBezTo>
                      <a:pt x="1531728" y="223477"/>
                      <a:pt x="1522784" y="228692"/>
                      <a:pt x="1512317" y="227871"/>
                    </a:cubicBezTo>
                    <a:lnTo>
                      <a:pt x="1503940" y="224741"/>
                    </a:lnTo>
                    <a:lnTo>
                      <a:pt x="1496577" y="228997"/>
                    </a:lnTo>
                    <a:cubicBezTo>
                      <a:pt x="1492412" y="229406"/>
                      <a:pt x="1487543" y="228384"/>
                      <a:pt x="1482956" y="225831"/>
                    </a:cubicBezTo>
                    <a:cubicBezTo>
                      <a:pt x="1473781" y="220726"/>
                      <a:pt x="1469211" y="211435"/>
                      <a:pt x="1472748" y="205079"/>
                    </a:cubicBezTo>
                    <a:cubicBezTo>
                      <a:pt x="1474516" y="201902"/>
                      <a:pt x="1477978" y="200059"/>
                      <a:pt x="1482142" y="199650"/>
                    </a:cubicBezTo>
                    <a:close/>
                    <a:moveTo>
                      <a:pt x="1317902" y="194244"/>
                    </a:moveTo>
                    <a:cubicBezTo>
                      <a:pt x="1322020" y="193496"/>
                      <a:pt x="1325852" y="194320"/>
                      <a:pt x="1328424" y="196892"/>
                    </a:cubicBezTo>
                    <a:cubicBezTo>
                      <a:pt x="1333567" y="202034"/>
                      <a:pt x="1331719" y="212222"/>
                      <a:pt x="1324296" y="219645"/>
                    </a:cubicBezTo>
                    <a:cubicBezTo>
                      <a:pt x="1316871" y="227069"/>
                      <a:pt x="1306684" y="228918"/>
                      <a:pt x="1301540" y="223775"/>
                    </a:cubicBezTo>
                    <a:cubicBezTo>
                      <a:pt x="1296397" y="218631"/>
                      <a:pt x="1298246" y="208444"/>
                      <a:pt x="1305670" y="201020"/>
                    </a:cubicBezTo>
                    <a:cubicBezTo>
                      <a:pt x="1309381" y="197310"/>
                      <a:pt x="1313785" y="194991"/>
                      <a:pt x="1317902" y="194244"/>
                    </a:cubicBezTo>
                    <a:close/>
                    <a:moveTo>
                      <a:pt x="1659787" y="193825"/>
                    </a:moveTo>
                    <a:cubicBezTo>
                      <a:pt x="1663903" y="193077"/>
                      <a:pt x="1667736" y="193901"/>
                      <a:pt x="1670308" y="196472"/>
                    </a:cubicBezTo>
                    <a:cubicBezTo>
                      <a:pt x="1675452" y="201616"/>
                      <a:pt x="1673603" y="211803"/>
                      <a:pt x="1666180" y="219227"/>
                    </a:cubicBezTo>
                    <a:cubicBezTo>
                      <a:pt x="1658755" y="226651"/>
                      <a:pt x="1648568" y="228500"/>
                      <a:pt x="1643424" y="223356"/>
                    </a:cubicBezTo>
                    <a:cubicBezTo>
                      <a:pt x="1638281" y="218214"/>
                      <a:pt x="1640130" y="208027"/>
                      <a:pt x="1647554" y="200603"/>
                    </a:cubicBezTo>
                    <a:cubicBezTo>
                      <a:pt x="1651266" y="196890"/>
                      <a:pt x="1655668" y="194572"/>
                      <a:pt x="1659787" y="193825"/>
                    </a:cubicBezTo>
                    <a:close/>
                    <a:moveTo>
                      <a:pt x="928100" y="181776"/>
                    </a:moveTo>
                    <a:cubicBezTo>
                      <a:pt x="938566" y="182596"/>
                      <a:pt x="946592" y="189138"/>
                      <a:pt x="946023" y="196390"/>
                    </a:cubicBezTo>
                    <a:cubicBezTo>
                      <a:pt x="945456" y="203642"/>
                      <a:pt x="936510" y="208855"/>
                      <a:pt x="926044" y="208035"/>
                    </a:cubicBezTo>
                    <a:cubicBezTo>
                      <a:pt x="915576" y="207215"/>
                      <a:pt x="907552" y="200673"/>
                      <a:pt x="908120" y="193422"/>
                    </a:cubicBezTo>
                    <a:cubicBezTo>
                      <a:pt x="908688" y="186170"/>
                      <a:pt x="917633" y="180955"/>
                      <a:pt x="928100" y="181776"/>
                    </a:cubicBezTo>
                    <a:close/>
                    <a:moveTo>
                      <a:pt x="983202" y="175715"/>
                    </a:moveTo>
                    <a:cubicBezTo>
                      <a:pt x="993669" y="176534"/>
                      <a:pt x="1001693" y="183076"/>
                      <a:pt x="1001125" y="190328"/>
                    </a:cubicBezTo>
                    <a:cubicBezTo>
                      <a:pt x="1000557" y="197579"/>
                      <a:pt x="991613" y="202793"/>
                      <a:pt x="981145" y="201974"/>
                    </a:cubicBezTo>
                    <a:cubicBezTo>
                      <a:pt x="970678" y="201154"/>
                      <a:pt x="962654" y="194611"/>
                      <a:pt x="963221" y="187359"/>
                    </a:cubicBezTo>
                    <a:cubicBezTo>
                      <a:pt x="963790" y="180108"/>
                      <a:pt x="972734" y="174894"/>
                      <a:pt x="983202" y="175715"/>
                    </a:cubicBezTo>
                    <a:close/>
                    <a:moveTo>
                      <a:pt x="1214284" y="164536"/>
                    </a:moveTo>
                    <a:cubicBezTo>
                      <a:pt x="1220639" y="168073"/>
                      <a:pt x="1221653" y="178376"/>
                      <a:pt x="1216548" y="187550"/>
                    </a:cubicBezTo>
                    <a:cubicBezTo>
                      <a:pt x="1211443" y="196725"/>
                      <a:pt x="1202153" y="201295"/>
                      <a:pt x="1195798" y="197759"/>
                    </a:cubicBezTo>
                    <a:cubicBezTo>
                      <a:pt x="1189441" y="194221"/>
                      <a:pt x="1188427" y="183917"/>
                      <a:pt x="1193532" y="174743"/>
                    </a:cubicBezTo>
                    <a:cubicBezTo>
                      <a:pt x="1198638" y="165568"/>
                      <a:pt x="1207928" y="161000"/>
                      <a:pt x="1214284" y="164536"/>
                    </a:cubicBezTo>
                    <a:close/>
                    <a:moveTo>
                      <a:pt x="1572394" y="162195"/>
                    </a:moveTo>
                    <a:cubicBezTo>
                      <a:pt x="1579646" y="162764"/>
                      <a:pt x="1584859" y="171708"/>
                      <a:pt x="1584039" y="182176"/>
                    </a:cubicBezTo>
                    <a:cubicBezTo>
                      <a:pt x="1583220" y="192643"/>
                      <a:pt x="1576677" y="200667"/>
                      <a:pt x="1569426" y="200099"/>
                    </a:cubicBezTo>
                    <a:cubicBezTo>
                      <a:pt x="1562174" y="199531"/>
                      <a:pt x="1556960" y="190587"/>
                      <a:pt x="1557781" y="180119"/>
                    </a:cubicBezTo>
                    <a:cubicBezTo>
                      <a:pt x="1558601" y="169652"/>
                      <a:pt x="1565143" y="161628"/>
                      <a:pt x="1572394" y="162195"/>
                    </a:cubicBezTo>
                    <a:close/>
                    <a:moveTo>
                      <a:pt x="1369625" y="160649"/>
                    </a:moveTo>
                    <a:cubicBezTo>
                      <a:pt x="1373744" y="161397"/>
                      <a:pt x="1378147" y="163716"/>
                      <a:pt x="1381859" y="167427"/>
                    </a:cubicBezTo>
                    <a:cubicBezTo>
                      <a:pt x="1389282" y="174851"/>
                      <a:pt x="1391131" y="185039"/>
                      <a:pt x="1385988" y="190182"/>
                    </a:cubicBezTo>
                    <a:cubicBezTo>
                      <a:pt x="1380844" y="195325"/>
                      <a:pt x="1370657" y="193476"/>
                      <a:pt x="1363233" y="186053"/>
                    </a:cubicBezTo>
                    <a:cubicBezTo>
                      <a:pt x="1355810" y="178628"/>
                      <a:pt x="1353961" y="168441"/>
                      <a:pt x="1359104" y="163297"/>
                    </a:cubicBezTo>
                    <a:cubicBezTo>
                      <a:pt x="1361676" y="160726"/>
                      <a:pt x="1365508" y="159902"/>
                      <a:pt x="1369625" y="160649"/>
                    </a:cubicBezTo>
                    <a:close/>
                    <a:moveTo>
                      <a:pt x="1277054" y="160543"/>
                    </a:moveTo>
                    <a:cubicBezTo>
                      <a:pt x="1284306" y="161111"/>
                      <a:pt x="1289519" y="170057"/>
                      <a:pt x="1288699" y="180524"/>
                    </a:cubicBezTo>
                    <a:cubicBezTo>
                      <a:pt x="1287880" y="190990"/>
                      <a:pt x="1281337" y="199014"/>
                      <a:pt x="1274086" y="198447"/>
                    </a:cubicBezTo>
                    <a:cubicBezTo>
                      <a:pt x="1266834" y="197879"/>
                      <a:pt x="1261620" y="188934"/>
                      <a:pt x="1262441" y="178468"/>
                    </a:cubicBezTo>
                    <a:cubicBezTo>
                      <a:pt x="1263261" y="168000"/>
                      <a:pt x="1269803" y="159976"/>
                      <a:pt x="1277054" y="160543"/>
                    </a:cubicBezTo>
                    <a:close/>
                    <a:moveTo>
                      <a:pt x="617478" y="159515"/>
                    </a:moveTo>
                    <a:cubicBezTo>
                      <a:pt x="624730" y="160085"/>
                      <a:pt x="629944" y="169029"/>
                      <a:pt x="629123" y="179496"/>
                    </a:cubicBezTo>
                    <a:cubicBezTo>
                      <a:pt x="628305" y="189963"/>
                      <a:pt x="621761" y="197988"/>
                      <a:pt x="614510" y="197419"/>
                    </a:cubicBezTo>
                    <a:cubicBezTo>
                      <a:pt x="607260" y="196851"/>
                      <a:pt x="602045" y="187906"/>
                      <a:pt x="602865" y="177440"/>
                    </a:cubicBezTo>
                    <a:cubicBezTo>
                      <a:pt x="603685" y="166972"/>
                      <a:pt x="610227" y="158948"/>
                      <a:pt x="617478" y="159515"/>
                    </a:cubicBezTo>
                    <a:close/>
                    <a:moveTo>
                      <a:pt x="414710" y="157970"/>
                    </a:moveTo>
                    <a:cubicBezTo>
                      <a:pt x="418828" y="158717"/>
                      <a:pt x="423232" y="161035"/>
                      <a:pt x="426943" y="164747"/>
                    </a:cubicBezTo>
                    <a:cubicBezTo>
                      <a:pt x="434367" y="172172"/>
                      <a:pt x="436215" y="182359"/>
                      <a:pt x="431072" y="187502"/>
                    </a:cubicBezTo>
                    <a:cubicBezTo>
                      <a:pt x="425929" y="192645"/>
                      <a:pt x="415741" y="190796"/>
                      <a:pt x="408318" y="183372"/>
                    </a:cubicBezTo>
                    <a:cubicBezTo>
                      <a:pt x="400894" y="175948"/>
                      <a:pt x="399045" y="165761"/>
                      <a:pt x="404188" y="160617"/>
                    </a:cubicBezTo>
                    <a:cubicBezTo>
                      <a:pt x="406761" y="158046"/>
                      <a:pt x="410593" y="157222"/>
                      <a:pt x="414710" y="157970"/>
                    </a:cubicBezTo>
                    <a:close/>
                    <a:moveTo>
                      <a:pt x="692268" y="157531"/>
                    </a:moveTo>
                    <a:cubicBezTo>
                      <a:pt x="702735" y="158351"/>
                      <a:pt x="710759" y="164893"/>
                      <a:pt x="710192" y="172145"/>
                    </a:cubicBezTo>
                    <a:cubicBezTo>
                      <a:pt x="709623" y="179396"/>
                      <a:pt x="700679" y="184610"/>
                      <a:pt x="690211" y="183790"/>
                    </a:cubicBezTo>
                    <a:cubicBezTo>
                      <a:pt x="679745" y="182971"/>
                      <a:pt x="671720" y="176428"/>
                      <a:pt x="672288" y="169176"/>
                    </a:cubicBezTo>
                    <a:cubicBezTo>
                      <a:pt x="672856" y="161925"/>
                      <a:pt x="681801" y="156711"/>
                      <a:pt x="692268" y="157531"/>
                    </a:cubicBezTo>
                    <a:close/>
                    <a:moveTo>
                      <a:pt x="531645" y="156943"/>
                    </a:moveTo>
                    <a:cubicBezTo>
                      <a:pt x="542113" y="157762"/>
                      <a:pt x="550137" y="164305"/>
                      <a:pt x="549569" y="171556"/>
                    </a:cubicBezTo>
                    <a:cubicBezTo>
                      <a:pt x="549001" y="178808"/>
                      <a:pt x="540056" y="184021"/>
                      <a:pt x="529589" y="183202"/>
                    </a:cubicBezTo>
                    <a:cubicBezTo>
                      <a:pt x="519122" y="182382"/>
                      <a:pt x="511097" y="175839"/>
                      <a:pt x="511666" y="168587"/>
                    </a:cubicBezTo>
                    <a:cubicBezTo>
                      <a:pt x="512233" y="161336"/>
                      <a:pt x="521179" y="156122"/>
                      <a:pt x="531645" y="156943"/>
                    </a:cubicBezTo>
                    <a:close/>
                    <a:moveTo>
                      <a:pt x="236305" y="155289"/>
                    </a:moveTo>
                    <a:cubicBezTo>
                      <a:pt x="241539" y="155699"/>
                      <a:pt x="246162" y="157540"/>
                      <a:pt x="249406" y="160184"/>
                    </a:cubicBezTo>
                    <a:lnTo>
                      <a:pt x="250373" y="162137"/>
                    </a:lnTo>
                    <a:lnTo>
                      <a:pt x="259368" y="161857"/>
                    </a:lnTo>
                    <a:cubicBezTo>
                      <a:pt x="265723" y="165394"/>
                      <a:pt x="266738" y="175697"/>
                      <a:pt x="261632" y="184871"/>
                    </a:cubicBezTo>
                    <a:cubicBezTo>
                      <a:pt x="256527" y="194046"/>
                      <a:pt x="247237" y="198616"/>
                      <a:pt x="240881" y="195078"/>
                    </a:cubicBezTo>
                    <a:cubicBezTo>
                      <a:pt x="237702" y="193310"/>
                      <a:pt x="235861" y="189851"/>
                      <a:pt x="235451" y="185685"/>
                    </a:cubicBezTo>
                    <a:lnTo>
                      <a:pt x="236519" y="181086"/>
                    </a:lnTo>
                    <a:lnTo>
                      <a:pt x="234248" y="181549"/>
                    </a:lnTo>
                    <a:cubicBezTo>
                      <a:pt x="223782" y="180728"/>
                      <a:pt x="215758" y="174186"/>
                      <a:pt x="216326" y="166934"/>
                    </a:cubicBezTo>
                    <a:cubicBezTo>
                      <a:pt x="216893" y="159683"/>
                      <a:pt x="225839" y="154469"/>
                      <a:pt x="236305" y="155289"/>
                    </a:cubicBezTo>
                    <a:close/>
                    <a:moveTo>
                      <a:pt x="335175" y="149573"/>
                    </a:moveTo>
                    <a:cubicBezTo>
                      <a:pt x="339292" y="148827"/>
                      <a:pt x="343124" y="149650"/>
                      <a:pt x="345696" y="152222"/>
                    </a:cubicBezTo>
                    <a:cubicBezTo>
                      <a:pt x="350839" y="157365"/>
                      <a:pt x="348990" y="167552"/>
                      <a:pt x="341567" y="174976"/>
                    </a:cubicBezTo>
                    <a:cubicBezTo>
                      <a:pt x="334143" y="182400"/>
                      <a:pt x="323956" y="184250"/>
                      <a:pt x="318812" y="179107"/>
                    </a:cubicBezTo>
                    <a:cubicBezTo>
                      <a:pt x="313669" y="173963"/>
                      <a:pt x="315518" y="163775"/>
                      <a:pt x="322941" y="156351"/>
                    </a:cubicBezTo>
                    <a:cubicBezTo>
                      <a:pt x="326653" y="152639"/>
                      <a:pt x="331057" y="150321"/>
                      <a:pt x="335175" y="149573"/>
                    </a:cubicBezTo>
                    <a:close/>
                    <a:moveTo>
                      <a:pt x="160787" y="149475"/>
                    </a:moveTo>
                    <a:cubicBezTo>
                      <a:pt x="171254" y="150294"/>
                      <a:pt x="179278" y="156837"/>
                      <a:pt x="178711" y="164089"/>
                    </a:cubicBezTo>
                    <a:lnTo>
                      <a:pt x="177856" y="165293"/>
                    </a:lnTo>
                    <a:lnTo>
                      <a:pt x="181021" y="168470"/>
                    </a:lnTo>
                    <a:cubicBezTo>
                      <a:pt x="182868" y="172226"/>
                      <a:pt x="183127" y="176137"/>
                      <a:pt x="181358" y="179315"/>
                    </a:cubicBezTo>
                    <a:cubicBezTo>
                      <a:pt x="177822" y="185671"/>
                      <a:pt x="167517" y="186684"/>
                      <a:pt x="158343" y="181579"/>
                    </a:cubicBezTo>
                    <a:lnTo>
                      <a:pt x="148835" y="172036"/>
                    </a:lnTo>
                    <a:lnTo>
                      <a:pt x="145631" y="170837"/>
                    </a:lnTo>
                    <a:cubicBezTo>
                      <a:pt x="142387" y="168194"/>
                      <a:pt x="140522" y="164744"/>
                      <a:pt x="140806" y="161120"/>
                    </a:cubicBezTo>
                    <a:cubicBezTo>
                      <a:pt x="141375" y="153869"/>
                      <a:pt x="150319" y="148654"/>
                      <a:pt x="160787" y="149475"/>
                    </a:cubicBezTo>
                    <a:close/>
                    <a:moveTo>
                      <a:pt x="1041222" y="136299"/>
                    </a:moveTo>
                    <a:cubicBezTo>
                      <a:pt x="1048473" y="136866"/>
                      <a:pt x="1053687" y="145812"/>
                      <a:pt x="1052867" y="156278"/>
                    </a:cubicBezTo>
                    <a:cubicBezTo>
                      <a:pt x="1052047" y="166746"/>
                      <a:pt x="1045505" y="174770"/>
                      <a:pt x="1038253" y="174202"/>
                    </a:cubicBezTo>
                    <a:cubicBezTo>
                      <a:pt x="1031002" y="173634"/>
                      <a:pt x="1025788" y="164689"/>
                      <a:pt x="1026607" y="154222"/>
                    </a:cubicBezTo>
                    <a:cubicBezTo>
                      <a:pt x="1027427" y="143755"/>
                      <a:pt x="1033970" y="135730"/>
                      <a:pt x="1041222" y="136299"/>
                    </a:cubicBezTo>
                    <a:close/>
                    <a:moveTo>
                      <a:pt x="474" y="131044"/>
                    </a:moveTo>
                    <a:cubicBezTo>
                      <a:pt x="10940" y="131865"/>
                      <a:pt x="18965" y="138408"/>
                      <a:pt x="18397" y="145659"/>
                    </a:cubicBezTo>
                    <a:cubicBezTo>
                      <a:pt x="18113" y="149285"/>
                      <a:pt x="15735" y="152401"/>
                      <a:pt x="12119" y="154509"/>
                    </a:cubicBezTo>
                    <a:lnTo>
                      <a:pt x="10396" y="154860"/>
                    </a:lnTo>
                    <a:lnTo>
                      <a:pt x="0" y="131140"/>
                    </a:lnTo>
                    <a:close/>
                    <a:moveTo>
                      <a:pt x="555017" y="114812"/>
                    </a:moveTo>
                    <a:cubicBezTo>
                      <a:pt x="561373" y="118349"/>
                      <a:pt x="562387" y="128652"/>
                      <a:pt x="557281" y="137827"/>
                    </a:cubicBezTo>
                    <a:cubicBezTo>
                      <a:pt x="552177" y="147001"/>
                      <a:pt x="542886" y="151571"/>
                      <a:pt x="536531" y="148035"/>
                    </a:cubicBezTo>
                    <a:cubicBezTo>
                      <a:pt x="530175" y="144498"/>
                      <a:pt x="529161" y="134193"/>
                      <a:pt x="534265" y="125019"/>
                    </a:cubicBezTo>
                    <a:cubicBezTo>
                      <a:pt x="539371" y="115845"/>
                      <a:pt x="548662" y="111276"/>
                      <a:pt x="555017" y="114812"/>
                    </a:cubicBezTo>
                    <a:close/>
                    <a:moveTo>
                      <a:pt x="913128" y="112472"/>
                    </a:moveTo>
                    <a:cubicBezTo>
                      <a:pt x="920380" y="113040"/>
                      <a:pt x="925593" y="121985"/>
                      <a:pt x="924774" y="132452"/>
                    </a:cubicBezTo>
                    <a:cubicBezTo>
                      <a:pt x="923954" y="142920"/>
                      <a:pt x="917411" y="150944"/>
                      <a:pt x="910160" y="150375"/>
                    </a:cubicBezTo>
                    <a:cubicBezTo>
                      <a:pt x="902908" y="149808"/>
                      <a:pt x="897694" y="140863"/>
                      <a:pt x="898514" y="130396"/>
                    </a:cubicBezTo>
                    <a:cubicBezTo>
                      <a:pt x="899335" y="119928"/>
                      <a:pt x="905877" y="111904"/>
                      <a:pt x="913128" y="112472"/>
                    </a:cubicBezTo>
                    <a:close/>
                    <a:moveTo>
                      <a:pt x="710360" y="110926"/>
                    </a:moveTo>
                    <a:cubicBezTo>
                      <a:pt x="714479" y="111673"/>
                      <a:pt x="718882" y="113992"/>
                      <a:pt x="722594" y="117703"/>
                    </a:cubicBezTo>
                    <a:cubicBezTo>
                      <a:pt x="730017" y="125127"/>
                      <a:pt x="731866" y="135315"/>
                      <a:pt x="726723" y="140459"/>
                    </a:cubicBezTo>
                    <a:cubicBezTo>
                      <a:pt x="721579" y="145602"/>
                      <a:pt x="711392" y="143752"/>
                      <a:pt x="703968" y="136329"/>
                    </a:cubicBezTo>
                    <a:cubicBezTo>
                      <a:pt x="696545" y="128904"/>
                      <a:pt x="694696" y="118717"/>
                      <a:pt x="699839" y="113574"/>
                    </a:cubicBezTo>
                    <a:cubicBezTo>
                      <a:pt x="702410" y="111003"/>
                      <a:pt x="706243" y="110178"/>
                      <a:pt x="710360" y="110926"/>
                    </a:cubicBezTo>
                    <a:close/>
                    <a:moveTo>
                      <a:pt x="617788" y="110820"/>
                    </a:moveTo>
                    <a:cubicBezTo>
                      <a:pt x="625039" y="111387"/>
                      <a:pt x="630253" y="120333"/>
                      <a:pt x="629434" y="130800"/>
                    </a:cubicBezTo>
                    <a:cubicBezTo>
                      <a:pt x="628614" y="141266"/>
                      <a:pt x="622071" y="149291"/>
                      <a:pt x="614819" y="148723"/>
                    </a:cubicBezTo>
                    <a:cubicBezTo>
                      <a:pt x="607568" y="148156"/>
                      <a:pt x="602354" y="139210"/>
                      <a:pt x="603175" y="128744"/>
                    </a:cubicBezTo>
                    <a:cubicBezTo>
                      <a:pt x="603994" y="118276"/>
                      <a:pt x="610537" y="110252"/>
                      <a:pt x="617788" y="110820"/>
                    </a:cubicBezTo>
                    <a:close/>
                    <a:moveTo>
                      <a:pt x="1759265" y="101465"/>
                    </a:moveTo>
                    <a:cubicBezTo>
                      <a:pt x="1766516" y="102032"/>
                      <a:pt x="1771730" y="110978"/>
                      <a:pt x="1770911" y="121444"/>
                    </a:cubicBezTo>
                    <a:cubicBezTo>
                      <a:pt x="1770091" y="131912"/>
                      <a:pt x="1763548" y="139936"/>
                      <a:pt x="1756296" y="139368"/>
                    </a:cubicBezTo>
                    <a:cubicBezTo>
                      <a:pt x="1749045" y="138800"/>
                      <a:pt x="1743831" y="129855"/>
                      <a:pt x="1744652" y="119388"/>
                    </a:cubicBezTo>
                    <a:cubicBezTo>
                      <a:pt x="1745471" y="108921"/>
                      <a:pt x="1752014" y="100896"/>
                      <a:pt x="1759265" y="101465"/>
                    </a:cubicBezTo>
                    <a:close/>
                    <a:moveTo>
                      <a:pt x="381957" y="86575"/>
                    </a:moveTo>
                    <a:cubicBezTo>
                      <a:pt x="389208" y="87142"/>
                      <a:pt x="394422" y="96088"/>
                      <a:pt x="393601" y="106554"/>
                    </a:cubicBezTo>
                    <a:cubicBezTo>
                      <a:pt x="392782" y="117022"/>
                      <a:pt x="386240" y="125046"/>
                      <a:pt x="378988" y="124478"/>
                    </a:cubicBezTo>
                    <a:cubicBezTo>
                      <a:pt x="371737" y="123910"/>
                      <a:pt x="366523" y="114965"/>
                      <a:pt x="367344" y="104498"/>
                    </a:cubicBezTo>
                    <a:cubicBezTo>
                      <a:pt x="368162" y="94032"/>
                      <a:pt x="374705" y="86006"/>
                      <a:pt x="381957" y="86575"/>
                    </a:cubicBezTo>
                    <a:close/>
                    <a:moveTo>
                      <a:pt x="1242676" y="72936"/>
                    </a:moveTo>
                    <a:cubicBezTo>
                      <a:pt x="1249032" y="76472"/>
                      <a:pt x="1250046" y="86776"/>
                      <a:pt x="1244940" y="95950"/>
                    </a:cubicBezTo>
                    <a:cubicBezTo>
                      <a:pt x="1239835" y="105124"/>
                      <a:pt x="1230545" y="109694"/>
                      <a:pt x="1224189" y="106157"/>
                    </a:cubicBezTo>
                    <a:cubicBezTo>
                      <a:pt x="1217835" y="102621"/>
                      <a:pt x="1216820" y="92316"/>
                      <a:pt x="1221924" y="83142"/>
                    </a:cubicBezTo>
                    <a:cubicBezTo>
                      <a:pt x="1227030" y="73968"/>
                      <a:pt x="1236321" y="69398"/>
                      <a:pt x="1242676" y="72936"/>
                    </a:cubicBezTo>
                    <a:close/>
                    <a:moveTo>
                      <a:pt x="1600788" y="70596"/>
                    </a:moveTo>
                    <a:cubicBezTo>
                      <a:pt x="1608040" y="71163"/>
                      <a:pt x="1613253" y="80109"/>
                      <a:pt x="1612432" y="90575"/>
                    </a:cubicBezTo>
                    <a:cubicBezTo>
                      <a:pt x="1611614" y="101043"/>
                      <a:pt x="1605071" y="109067"/>
                      <a:pt x="1597819" y="108499"/>
                    </a:cubicBezTo>
                    <a:cubicBezTo>
                      <a:pt x="1594194" y="108216"/>
                      <a:pt x="1591077" y="105837"/>
                      <a:pt x="1588970" y="102221"/>
                    </a:cubicBezTo>
                    <a:lnTo>
                      <a:pt x="1587241" y="93748"/>
                    </a:lnTo>
                    <a:lnTo>
                      <a:pt x="1586826" y="95532"/>
                    </a:lnTo>
                    <a:cubicBezTo>
                      <a:pt x="1581721" y="104707"/>
                      <a:pt x="1572432" y="109277"/>
                      <a:pt x="1566076" y="105741"/>
                    </a:cubicBezTo>
                    <a:cubicBezTo>
                      <a:pt x="1559719" y="102203"/>
                      <a:pt x="1558705" y="91900"/>
                      <a:pt x="1563810" y="82725"/>
                    </a:cubicBezTo>
                    <a:cubicBezTo>
                      <a:pt x="1568917" y="73551"/>
                      <a:pt x="1578206" y="68982"/>
                      <a:pt x="1584562" y="72518"/>
                    </a:cubicBezTo>
                    <a:lnTo>
                      <a:pt x="1589173" y="80495"/>
                    </a:lnTo>
                    <a:lnTo>
                      <a:pt x="1591070" y="75419"/>
                    </a:lnTo>
                    <a:cubicBezTo>
                      <a:pt x="1593714" y="72176"/>
                      <a:pt x="1597163" y="70312"/>
                      <a:pt x="1600788" y="70596"/>
                    </a:cubicBezTo>
                    <a:close/>
                    <a:moveTo>
                      <a:pt x="1398019" y="69048"/>
                    </a:moveTo>
                    <a:cubicBezTo>
                      <a:pt x="1402138" y="69796"/>
                      <a:pt x="1406540" y="72114"/>
                      <a:pt x="1410252" y="75827"/>
                    </a:cubicBezTo>
                    <a:cubicBezTo>
                      <a:pt x="1417676" y="83250"/>
                      <a:pt x="1419525" y="93437"/>
                      <a:pt x="1414382" y="98581"/>
                    </a:cubicBezTo>
                    <a:cubicBezTo>
                      <a:pt x="1409238" y="103724"/>
                      <a:pt x="1399051" y="101876"/>
                      <a:pt x="1391627" y="94451"/>
                    </a:cubicBezTo>
                    <a:cubicBezTo>
                      <a:pt x="1384203" y="87028"/>
                      <a:pt x="1382355" y="76840"/>
                      <a:pt x="1387498" y="71698"/>
                    </a:cubicBezTo>
                    <a:cubicBezTo>
                      <a:pt x="1390070" y="69126"/>
                      <a:pt x="1393902" y="68302"/>
                      <a:pt x="1398019" y="69048"/>
                    </a:cubicBezTo>
                    <a:close/>
                    <a:moveTo>
                      <a:pt x="1739904" y="68630"/>
                    </a:moveTo>
                    <a:cubicBezTo>
                      <a:pt x="1744021" y="69378"/>
                      <a:pt x="1748425" y="71696"/>
                      <a:pt x="1752137" y="75408"/>
                    </a:cubicBezTo>
                    <a:cubicBezTo>
                      <a:pt x="1759560" y="82833"/>
                      <a:pt x="1761409" y="93020"/>
                      <a:pt x="1756266" y="98163"/>
                    </a:cubicBezTo>
                    <a:cubicBezTo>
                      <a:pt x="1751122" y="103306"/>
                      <a:pt x="1740935" y="101457"/>
                      <a:pt x="1733511" y="94033"/>
                    </a:cubicBezTo>
                    <a:cubicBezTo>
                      <a:pt x="1726088" y="86609"/>
                      <a:pt x="1724239" y="76422"/>
                      <a:pt x="1729382" y="71278"/>
                    </a:cubicBezTo>
                    <a:cubicBezTo>
                      <a:pt x="1731954" y="68707"/>
                      <a:pt x="1735786" y="67883"/>
                      <a:pt x="1739904" y="68630"/>
                    </a:cubicBezTo>
                    <a:close/>
                    <a:moveTo>
                      <a:pt x="1485980" y="60136"/>
                    </a:moveTo>
                    <a:cubicBezTo>
                      <a:pt x="1496448" y="60955"/>
                      <a:pt x="1504472" y="67498"/>
                      <a:pt x="1503903" y="74750"/>
                    </a:cubicBezTo>
                    <a:cubicBezTo>
                      <a:pt x="1503336" y="82001"/>
                      <a:pt x="1494392" y="87215"/>
                      <a:pt x="1483924" y="86394"/>
                    </a:cubicBezTo>
                    <a:cubicBezTo>
                      <a:pt x="1473457" y="85575"/>
                      <a:pt x="1465432" y="79032"/>
                      <a:pt x="1466000" y="71781"/>
                    </a:cubicBezTo>
                    <a:cubicBezTo>
                      <a:pt x="1466569" y="64530"/>
                      <a:pt x="1475513" y="59315"/>
                      <a:pt x="1485980" y="60136"/>
                    </a:cubicBezTo>
                    <a:close/>
                    <a:moveTo>
                      <a:pt x="1111864" y="58592"/>
                    </a:moveTo>
                    <a:cubicBezTo>
                      <a:pt x="1116028" y="58181"/>
                      <a:pt x="1120897" y="59204"/>
                      <a:pt x="1125485" y="61757"/>
                    </a:cubicBezTo>
                    <a:cubicBezTo>
                      <a:pt x="1134659" y="66862"/>
                      <a:pt x="1139231" y="76152"/>
                      <a:pt x="1135692" y="82508"/>
                    </a:cubicBezTo>
                    <a:cubicBezTo>
                      <a:pt x="1132156" y="88865"/>
                      <a:pt x="1121852" y="89878"/>
                      <a:pt x="1112678" y="84773"/>
                    </a:cubicBezTo>
                    <a:cubicBezTo>
                      <a:pt x="1103503" y="79668"/>
                      <a:pt x="1098933" y="70377"/>
                      <a:pt x="1102470" y="64021"/>
                    </a:cubicBezTo>
                    <a:cubicBezTo>
                      <a:pt x="1104238" y="60844"/>
                      <a:pt x="1107699" y="59001"/>
                      <a:pt x="1111864" y="58592"/>
                    </a:cubicBezTo>
                    <a:close/>
                    <a:moveTo>
                      <a:pt x="1289508" y="52767"/>
                    </a:moveTo>
                    <a:cubicBezTo>
                      <a:pt x="1293626" y="52019"/>
                      <a:pt x="1297459" y="52842"/>
                      <a:pt x="1300030" y="55414"/>
                    </a:cubicBezTo>
                    <a:lnTo>
                      <a:pt x="1296797" y="73236"/>
                    </a:lnTo>
                    <a:lnTo>
                      <a:pt x="1305448" y="68942"/>
                    </a:lnTo>
                    <a:cubicBezTo>
                      <a:pt x="1312701" y="69510"/>
                      <a:pt x="1317913" y="78455"/>
                      <a:pt x="1317093" y="88922"/>
                    </a:cubicBezTo>
                    <a:cubicBezTo>
                      <a:pt x="1316274" y="99390"/>
                      <a:pt x="1309731" y="107414"/>
                      <a:pt x="1302481" y="106845"/>
                    </a:cubicBezTo>
                    <a:cubicBezTo>
                      <a:pt x="1295228" y="106278"/>
                      <a:pt x="1290014" y="97332"/>
                      <a:pt x="1290835" y="86866"/>
                    </a:cubicBezTo>
                    <a:lnTo>
                      <a:pt x="1293610" y="79438"/>
                    </a:lnTo>
                    <a:lnTo>
                      <a:pt x="1283669" y="84947"/>
                    </a:lnTo>
                    <a:cubicBezTo>
                      <a:pt x="1279550" y="85693"/>
                      <a:pt x="1275718" y="84870"/>
                      <a:pt x="1273146" y="82298"/>
                    </a:cubicBezTo>
                    <a:cubicBezTo>
                      <a:pt x="1268003" y="77155"/>
                      <a:pt x="1269852" y="66969"/>
                      <a:pt x="1277276" y="59544"/>
                    </a:cubicBezTo>
                    <a:cubicBezTo>
                      <a:pt x="1280988" y="55832"/>
                      <a:pt x="1285391" y="53514"/>
                      <a:pt x="1289508" y="52767"/>
                    </a:cubicBezTo>
                    <a:close/>
                    <a:moveTo>
                      <a:pt x="1014514" y="50759"/>
                    </a:moveTo>
                    <a:cubicBezTo>
                      <a:pt x="1021765" y="51327"/>
                      <a:pt x="1026979" y="60272"/>
                      <a:pt x="1026160" y="70739"/>
                    </a:cubicBezTo>
                    <a:cubicBezTo>
                      <a:pt x="1025339" y="81206"/>
                      <a:pt x="1018797" y="89231"/>
                      <a:pt x="1011545" y="88662"/>
                    </a:cubicBezTo>
                    <a:cubicBezTo>
                      <a:pt x="1004294" y="88094"/>
                      <a:pt x="999080" y="79150"/>
                      <a:pt x="999900" y="68683"/>
                    </a:cubicBezTo>
                    <a:cubicBezTo>
                      <a:pt x="1000719" y="58215"/>
                      <a:pt x="1007262" y="50191"/>
                      <a:pt x="1014514" y="50759"/>
                    </a:cubicBezTo>
                    <a:close/>
                    <a:moveTo>
                      <a:pt x="1069616" y="44698"/>
                    </a:moveTo>
                    <a:cubicBezTo>
                      <a:pt x="1076867" y="45267"/>
                      <a:pt x="1082081" y="54211"/>
                      <a:pt x="1081261" y="64679"/>
                    </a:cubicBezTo>
                    <a:cubicBezTo>
                      <a:pt x="1080441" y="75145"/>
                      <a:pt x="1073898" y="83170"/>
                      <a:pt x="1066647" y="82602"/>
                    </a:cubicBezTo>
                    <a:cubicBezTo>
                      <a:pt x="1059395" y="82033"/>
                      <a:pt x="1054182" y="73087"/>
                      <a:pt x="1055001" y="62622"/>
                    </a:cubicBezTo>
                    <a:cubicBezTo>
                      <a:pt x="1055821" y="52155"/>
                      <a:pt x="1062364" y="44130"/>
                      <a:pt x="1069616" y="44698"/>
                    </a:cubicBezTo>
                    <a:close/>
                    <a:moveTo>
                      <a:pt x="557822" y="40717"/>
                    </a:moveTo>
                    <a:cubicBezTo>
                      <a:pt x="568288" y="41536"/>
                      <a:pt x="576313" y="48080"/>
                      <a:pt x="575746" y="55331"/>
                    </a:cubicBezTo>
                    <a:cubicBezTo>
                      <a:pt x="575178" y="62582"/>
                      <a:pt x="566233" y="67797"/>
                      <a:pt x="555765" y="66977"/>
                    </a:cubicBezTo>
                    <a:cubicBezTo>
                      <a:pt x="545299" y="66156"/>
                      <a:pt x="537275" y="59614"/>
                      <a:pt x="537843" y="52362"/>
                    </a:cubicBezTo>
                    <a:cubicBezTo>
                      <a:pt x="538410" y="45111"/>
                      <a:pt x="547356" y="39897"/>
                      <a:pt x="557822" y="40717"/>
                    </a:cubicBezTo>
                    <a:close/>
                    <a:moveTo>
                      <a:pt x="1699299" y="31362"/>
                    </a:moveTo>
                    <a:cubicBezTo>
                      <a:pt x="1709765" y="32181"/>
                      <a:pt x="1717790" y="38725"/>
                      <a:pt x="1717222" y="45975"/>
                    </a:cubicBezTo>
                    <a:cubicBezTo>
                      <a:pt x="1716654" y="53228"/>
                      <a:pt x="1707709" y="58440"/>
                      <a:pt x="1697242" y="57621"/>
                    </a:cubicBezTo>
                    <a:cubicBezTo>
                      <a:pt x="1686776" y="56801"/>
                      <a:pt x="1678751" y="50259"/>
                      <a:pt x="1679318" y="43008"/>
                    </a:cubicBezTo>
                    <a:cubicBezTo>
                      <a:pt x="1679887" y="35756"/>
                      <a:pt x="1688833" y="30542"/>
                      <a:pt x="1699299" y="31362"/>
                    </a:cubicBezTo>
                    <a:close/>
                    <a:moveTo>
                      <a:pt x="778682" y="26514"/>
                    </a:moveTo>
                    <a:cubicBezTo>
                      <a:pt x="785934" y="27084"/>
                      <a:pt x="791148" y="36028"/>
                      <a:pt x="790327" y="46494"/>
                    </a:cubicBezTo>
                    <a:cubicBezTo>
                      <a:pt x="789509" y="56962"/>
                      <a:pt x="782965" y="64987"/>
                      <a:pt x="775714" y="64417"/>
                    </a:cubicBezTo>
                    <a:cubicBezTo>
                      <a:pt x="768462" y="63850"/>
                      <a:pt x="763250" y="54904"/>
                      <a:pt x="764069" y="44439"/>
                    </a:cubicBezTo>
                    <a:cubicBezTo>
                      <a:pt x="764889" y="33971"/>
                      <a:pt x="771431" y="25946"/>
                      <a:pt x="778682" y="26514"/>
                    </a:cubicBezTo>
                    <a:close/>
                    <a:moveTo>
                      <a:pt x="415291" y="24380"/>
                    </a:moveTo>
                    <a:cubicBezTo>
                      <a:pt x="419410" y="25127"/>
                      <a:pt x="423812" y="27445"/>
                      <a:pt x="427524" y="31157"/>
                    </a:cubicBezTo>
                    <a:cubicBezTo>
                      <a:pt x="434948" y="38582"/>
                      <a:pt x="436797" y="48769"/>
                      <a:pt x="431654" y="53911"/>
                    </a:cubicBezTo>
                    <a:cubicBezTo>
                      <a:pt x="426510" y="59055"/>
                      <a:pt x="416323" y="57206"/>
                      <a:pt x="408899" y="49782"/>
                    </a:cubicBezTo>
                    <a:cubicBezTo>
                      <a:pt x="401475" y="42358"/>
                      <a:pt x="399626" y="32171"/>
                      <a:pt x="404770" y="27027"/>
                    </a:cubicBezTo>
                    <a:cubicBezTo>
                      <a:pt x="407342" y="24456"/>
                      <a:pt x="411174" y="23633"/>
                      <a:pt x="415291" y="24380"/>
                    </a:cubicBezTo>
                    <a:close/>
                    <a:moveTo>
                      <a:pt x="1829907" y="23758"/>
                    </a:moveTo>
                    <a:cubicBezTo>
                      <a:pt x="1834072" y="23347"/>
                      <a:pt x="1838942" y="24370"/>
                      <a:pt x="1843528" y="26923"/>
                    </a:cubicBezTo>
                    <a:lnTo>
                      <a:pt x="1847786" y="31197"/>
                    </a:lnTo>
                    <a:lnTo>
                      <a:pt x="1846662" y="51763"/>
                    </a:lnTo>
                    <a:lnTo>
                      <a:pt x="1844343" y="53105"/>
                    </a:lnTo>
                    <a:cubicBezTo>
                      <a:pt x="1840178" y="53515"/>
                      <a:pt x="1835309" y="52491"/>
                      <a:pt x="1830721" y="49939"/>
                    </a:cubicBezTo>
                    <a:cubicBezTo>
                      <a:pt x="1821547" y="44834"/>
                      <a:pt x="1816978" y="35543"/>
                      <a:pt x="1820514" y="29187"/>
                    </a:cubicBezTo>
                    <a:cubicBezTo>
                      <a:pt x="1822282" y="26010"/>
                      <a:pt x="1825743" y="24168"/>
                      <a:pt x="1829907" y="23758"/>
                    </a:cubicBezTo>
                    <a:close/>
                    <a:moveTo>
                      <a:pt x="247200" y="18457"/>
                    </a:moveTo>
                    <a:cubicBezTo>
                      <a:pt x="250827" y="18742"/>
                      <a:pt x="253942" y="21120"/>
                      <a:pt x="256050" y="24735"/>
                    </a:cubicBezTo>
                    <a:lnTo>
                      <a:pt x="256790" y="28364"/>
                    </a:lnTo>
                    <a:lnTo>
                      <a:pt x="259948" y="28266"/>
                    </a:lnTo>
                    <a:cubicBezTo>
                      <a:pt x="266304" y="31802"/>
                      <a:pt x="267318" y="42106"/>
                      <a:pt x="262212" y="51281"/>
                    </a:cubicBezTo>
                    <a:cubicBezTo>
                      <a:pt x="257107" y="60456"/>
                      <a:pt x="247817" y="65025"/>
                      <a:pt x="241462" y="61487"/>
                    </a:cubicBezTo>
                    <a:cubicBezTo>
                      <a:pt x="238284" y="59719"/>
                      <a:pt x="236441" y="56258"/>
                      <a:pt x="236032" y="52094"/>
                    </a:cubicBezTo>
                    <a:lnTo>
                      <a:pt x="236340" y="50763"/>
                    </a:lnTo>
                    <a:lnTo>
                      <a:pt x="235382" y="50083"/>
                    </a:lnTo>
                    <a:cubicBezTo>
                      <a:pt x="233274" y="46467"/>
                      <a:pt x="232177" y="41615"/>
                      <a:pt x="232586" y="36381"/>
                    </a:cubicBezTo>
                    <a:cubicBezTo>
                      <a:pt x="233407" y="25914"/>
                      <a:pt x="239949" y="17890"/>
                      <a:pt x="247200" y="18457"/>
                    </a:cubicBezTo>
                    <a:close/>
                    <a:moveTo>
                      <a:pt x="321991" y="16472"/>
                    </a:moveTo>
                    <a:cubicBezTo>
                      <a:pt x="332458" y="17292"/>
                      <a:pt x="340482" y="23835"/>
                      <a:pt x="339913" y="31086"/>
                    </a:cubicBezTo>
                    <a:cubicBezTo>
                      <a:pt x="339630" y="34712"/>
                      <a:pt x="337252" y="37828"/>
                      <a:pt x="333636" y="39936"/>
                    </a:cubicBezTo>
                    <a:lnTo>
                      <a:pt x="333490" y="39965"/>
                    </a:lnTo>
                    <a:lnTo>
                      <a:pt x="334364" y="44253"/>
                    </a:lnTo>
                    <a:cubicBezTo>
                      <a:pt x="333546" y="54720"/>
                      <a:pt x="327003" y="62744"/>
                      <a:pt x="319752" y="62177"/>
                    </a:cubicBezTo>
                    <a:cubicBezTo>
                      <a:pt x="312500" y="61608"/>
                      <a:pt x="307286" y="52664"/>
                      <a:pt x="308107" y="42196"/>
                    </a:cubicBezTo>
                    <a:lnTo>
                      <a:pt x="309380" y="38787"/>
                    </a:lnTo>
                    <a:lnTo>
                      <a:pt x="306835" y="37835"/>
                    </a:lnTo>
                    <a:cubicBezTo>
                      <a:pt x="303591" y="35191"/>
                      <a:pt x="301726" y="31742"/>
                      <a:pt x="302010" y="28118"/>
                    </a:cubicBezTo>
                    <a:cubicBezTo>
                      <a:pt x="302579" y="20866"/>
                      <a:pt x="311523" y="15651"/>
                      <a:pt x="321991" y="16472"/>
                    </a:cubicBezTo>
                    <a:close/>
                    <a:moveTo>
                      <a:pt x="819721" y="11838"/>
                    </a:moveTo>
                    <a:lnTo>
                      <a:pt x="830960" y="11998"/>
                    </a:lnTo>
                    <a:lnTo>
                      <a:pt x="839814" y="15307"/>
                    </a:lnTo>
                    <a:cubicBezTo>
                      <a:pt x="843058" y="17952"/>
                      <a:pt x="844922" y="21401"/>
                      <a:pt x="844637" y="25026"/>
                    </a:cubicBezTo>
                    <a:cubicBezTo>
                      <a:pt x="844070" y="32278"/>
                      <a:pt x="835124" y="37491"/>
                      <a:pt x="824658" y="36671"/>
                    </a:cubicBezTo>
                    <a:cubicBezTo>
                      <a:pt x="814191" y="35850"/>
                      <a:pt x="806167" y="29308"/>
                      <a:pt x="806734" y="22056"/>
                    </a:cubicBezTo>
                    <a:cubicBezTo>
                      <a:pt x="807019" y="18431"/>
                      <a:pt x="809397" y="15315"/>
                      <a:pt x="813012" y="13207"/>
                    </a:cubicBezTo>
                    <a:close/>
                    <a:moveTo>
                      <a:pt x="619499" y="8995"/>
                    </a:moveTo>
                    <a:lnTo>
                      <a:pt x="641676" y="9310"/>
                    </a:lnTo>
                    <a:lnTo>
                      <a:pt x="643413" y="16213"/>
                    </a:lnTo>
                    <a:cubicBezTo>
                      <a:pt x="642666" y="20330"/>
                      <a:pt x="640348" y="24733"/>
                      <a:pt x="636636" y="28445"/>
                    </a:cubicBezTo>
                    <a:lnTo>
                      <a:pt x="627210" y="33669"/>
                    </a:lnTo>
                    <a:lnTo>
                      <a:pt x="629705" y="45907"/>
                    </a:lnTo>
                    <a:cubicBezTo>
                      <a:pt x="628886" y="56373"/>
                      <a:pt x="622343" y="64399"/>
                      <a:pt x="615091" y="63830"/>
                    </a:cubicBezTo>
                    <a:cubicBezTo>
                      <a:pt x="607840" y="63261"/>
                      <a:pt x="602627" y="54316"/>
                      <a:pt x="603447" y="43851"/>
                    </a:cubicBezTo>
                    <a:cubicBezTo>
                      <a:pt x="603856" y="38616"/>
                      <a:pt x="605697" y="33993"/>
                      <a:pt x="608342" y="30750"/>
                    </a:cubicBezTo>
                    <a:lnTo>
                      <a:pt x="614794" y="27548"/>
                    </a:lnTo>
                    <a:lnTo>
                      <a:pt x="618011" y="9820"/>
                    </a:lnTo>
                    <a:close/>
                    <a:moveTo>
                      <a:pt x="452599" y="8868"/>
                    </a:moveTo>
                    <a:cubicBezTo>
                      <a:pt x="456763" y="8457"/>
                      <a:pt x="461632" y="9480"/>
                      <a:pt x="466220" y="12032"/>
                    </a:cubicBezTo>
                    <a:cubicBezTo>
                      <a:pt x="475394" y="17138"/>
                      <a:pt x="479965" y="26428"/>
                      <a:pt x="476427" y="32784"/>
                    </a:cubicBezTo>
                    <a:cubicBezTo>
                      <a:pt x="472890" y="39140"/>
                      <a:pt x="462587" y="40155"/>
                      <a:pt x="453413" y="35048"/>
                    </a:cubicBezTo>
                    <a:cubicBezTo>
                      <a:pt x="444238" y="29943"/>
                      <a:pt x="439668" y="20654"/>
                      <a:pt x="443205" y="14298"/>
                    </a:cubicBezTo>
                    <a:cubicBezTo>
                      <a:pt x="444975" y="11120"/>
                      <a:pt x="448433" y="9278"/>
                      <a:pt x="452599" y="8868"/>
                    </a:cubicBezTo>
                    <a:close/>
                    <a:moveTo>
                      <a:pt x="31786" y="6090"/>
                    </a:moveTo>
                    <a:cubicBezTo>
                      <a:pt x="35411" y="6374"/>
                      <a:pt x="38527" y="8753"/>
                      <a:pt x="40635" y="12369"/>
                    </a:cubicBezTo>
                    <a:lnTo>
                      <a:pt x="41702" y="17599"/>
                    </a:lnTo>
                    <a:lnTo>
                      <a:pt x="44433" y="16911"/>
                    </a:lnTo>
                    <a:cubicBezTo>
                      <a:pt x="48551" y="17659"/>
                      <a:pt x="52954" y="19978"/>
                      <a:pt x="56665" y="23690"/>
                    </a:cubicBezTo>
                    <a:cubicBezTo>
                      <a:pt x="64089" y="31112"/>
                      <a:pt x="65938" y="41301"/>
                      <a:pt x="60795" y="46443"/>
                    </a:cubicBezTo>
                    <a:cubicBezTo>
                      <a:pt x="55652" y="51587"/>
                      <a:pt x="45465" y="49737"/>
                      <a:pt x="38041" y="42315"/>
                    </a:cubicBezTo>
                    <a:lnTo>
                      <a:pt x="37557" y="39656"/>
                    </a:lnTo>
                    <a:lnTo>
                      <a:pt x="28817" y="43994"/>
                    </a:lnTo>
                    <a:cubicBezTo>
                      <a:pt x="21566" y="43425"/>
                      <a:pt x="16352" y="34481"/>
                      <a:pt x="17171" y="24013"/>
                    </a:cubicBezTo>
                    <a:cubicBezTo>
                      <a:pt x="17991" y="13547"/>
                      <a:pt x="24534" y="5522"/>
                      <a:pt x="31786" y="6090"/>
                    </a:cubicBezTo>
                    <a:close/>
                    <a:moveTo>
                      <a:pt x="86887" y="29"/>
                    </a:moveTo>
                    <a:cubicBezTo>
                      <a:pt x="94139" y="596"/>
                      <a:pt x="99353" y="9541"/>
                      <a:pt x="98533" y="20008"/>
                    </a:cubicBezTo>
                    <a:cubicBezTo>
                      <a:pt x="97712" y="30476"/>
                      <a:pt x="91170" y="38500"/>
                      <a:pt x="83919" y="37932"/>
                    </a:cubicBezTo>
                    <a:cubicBezTo>
                      <a:pt x="76667" y="37364"/>
                      <a:pt x="71454" y="28419"/>
                      <a:pt x="72273" y="17952"/>
                    </a:cubicBezTo>
                    <a:cubicBezTo>
                      <a:pt x="73093" y="7484"/>
                      <a:pt x="79636" y="-540"/>
                      <a:pt x="86887" y="2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3BFAA8B2-14BC-40D0-A56C-3CE7D9FBBC77}"/>
                </a:ext>
              </a:extLst>
            </p:cNvPr>
            <p:cNvGrpSpPr/>
            <p:nvPr/>
          </p:nvGrpSpPr>
          <p:grpSpPr>
            <a:xfrm>
              <a:off x="7131115" y="5061806"/>
              <a:ext cx="1749253" cy="789935"/>
              <a:chOff x="6779751" y="5076515"/>
              <a:chExt cx="2060044" cy="801934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BF536FB4-45A0-49A2-82BC-53DF00A5FCB9}"/>
                  </a:ext>
                </a:extLst>
              </p:cNvPr>
              <p:cNvSpPr/>
              <p:nvPr/>
            </p:nvSpPr>
            <p:spPr>
              <a:xfrm>
                <a:off x="6821280" y="5077236"/>
                <a:ext cx="1038227" cy="727972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  <a:gd name="connsiteX0" fmla="*/ 0 w 1886709"/>
                  <a:gd name="connsiteY0" fmla="*/ 9445 h 736334"/>
                  <a:gd name="connsiteX1" fmla="*/ 82635 w 1886709"/>
                  <a:gd name="connsiteY1" fmla="*/ 497 h 736334"/>
                  <a:gd name="connsiteX2" fmla="*/ 948309 w 1886709"/>
                  <a:gd name="connsiteY2" fmla="*/ 42938 h 736334"/>
                  <a:gd name="connsiteX3" fmla="*/ 1665922 w 1886709"/>
                  <a:gd name="connsiteY3" fmla="*/ 25100 h 736334"/>
                  <a:gd name="connsiteX4" fmla="*/ 1886709 w 1886709"/>
                  <a:gd name="connsiteY4" fmla="*/ 10592 h 736334"/>
                  <a:gd name="connsiteX5" fmla="*/ 1881079 w 1886709"/>
                  <a:gd name="connsiteY5" fmla="*/ 113698 h 736334"/>
                  <a:gd name="connsiteX6" fmla="*/ 973727 w 1886709"/>
                  <a:gd name="connsiteY6" fmla="*/ 736334 h 736334"/>
                  <a:gd name="connsiteX7" fmla="*/ 13749 w 1886709"/>
                  <a:gd name="connsiteY7" fmla="*/ 99394 h 736334"/>
                  <a:gd name="connsiteX8" fmla="*/ 0 w 1886709"/>
                  <a:gd name="connsiteY8" fmla="*/ 9445 h 736334"/>
                  <a:gd name="connsiteX0" fmla="*/ 45141 w 1931850"/>
                  <a:gd name="connsiteY0" fmla="*/ 9445 h 736582"/>
                  <a:gd name="connsiteX1" fmla="*/ 127776 w 1931850"/>
                  <a:gd name="connsiteY1" fmla="*/ 497 h 736582"/>
                  <a:gd name="connsiteX2" fmla="*/ 993450 w 1931850"/>
                  <a:gd name="connsiteY2" fmla="*/ 42938 h 736582"/>
                  <a:gd name="connsiteX3" fmla="*/ 1711063 w 1931850"/>
                  <a:gd name="connsiteY3" fmla="*/ 25100 h 736582"/>
                  <a:gd name="connsiteX4" fmla="*/ 1931850 w 1931850"/>
                  <a:gd name="connsiteY4" fmla="*/ 10592 h 736582"/>
                  <a:gd name="connsiteX5" fmla="*/ 1926220 w 1931850"/>
                  <a:gd name="connsiteY5" fmla="*/ 113698 h 736582"/>
                  <a:gd name="connsiteX6" fmla="*/ 1018868 w 1931850"/>
                  <a:gd name="connsiteY6" fmla="*/ 736334 h 736582"/>
                  <a:gd name="connsiteX7" fmla="*/ 0 w 1931850"/>
                  <a:gd name="connsiteY7" fmla="*/ 169500 h 736582"/>
                  <a:gd name="connsiteX8" fmla="*/ 45141 w 1931850"/>
                  <a:gd name="connsiteY8" fmla="*/ 9445 h 736582"/>
                  <a:gd name="connsiteX0" fmla="*/ 0 w 1956817"/>
                  <a:gd name="connsiteY0" fmla="*/ 52607 h 736231"/>
                  <a:gd name="connsiteX1" fmla="*/ 152743 w 1956817"/>
                  <a:gd name="connsiteY1" fmla="*/ 146 h 736231"/>
                  <a:gd name="connsiteX2" fmla="*/ 1018417 w 1956817"/>
                  <a:gd name="connsiteY2" fmla="*/ 42587 h 736231"/>
                  <a:gd name="connsiteX3" fmla="*/ 1736030 w 1956817"/>
                  <a:gd name="connsiteY3" fmla="*/ 24749 h 736231"/>
                  <a:gd name="connsiteX4" fmla="*/ 1956817 w 1956817"/>
                  <a:gd name="connsiteY4" fmla="*/ 10241 h 736231"/>
                  <a:gd name="connsiteX5" fmla="*/ 1951187 w 1956817"/>
                  <a:gd name="connsiteY5" fmla="*/ 113347 h 736231"/>
                  <a:gd name="connsiteX6" fmla="*/ 1043835 w 1956817"/>
                  <a:gd name="connsiteY6" fmla="*/ 735983 h 736231"/>
                  <a:gd name="connsiteX7" fmla="*/ 24967 w 1956817"/>
                  <a:gd name="connsiteY7" fmla="*/ 169149 h 736231"/>
                  <a:gd name="connsiteX8" fmla="*/ 0 w 1956817"/>
                  <a:gd name="connsiteY8" fmla="*/ 52607 h 736231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736030 w 1956817"/>
                  <a:gd name="connsiteY3" fmla="*/ 24603 h 736085"/>
                  <a:gd name="connsiteX4" fmla="*/ 1956817 w 1956817"/>
                  <a:gd name="connsiteY4" fmla="*/ 10095 h 736085"/>
                  <a:gd name="connsiteX5" fmla="*/ 1951187 w 1956817"/>
                  <a:gd name="connsiteY5" fmla="*/ 113201 h 736085"/>
                  <a:gd name="connsiteX6" fmla="*/ 1043835 w 1956817"/>
                  <a:gd name="connsiteY6" fmla="*/ 735837 h 736085"/>
                  <a:gd name="connsiteX7" fmla="*/ 24967 w 1956817"/>
                  <a:gd name="connsiteY7" fmla="*/ 169003 h 736085"/>
                  <a:gd name="connsiteX8" fmla="*/ 0 w 1956817"/>
                  <a:gd name="connsiteY8" fmla="*/ 52461 h 736085"/>
                  <a:gd name="connsiteX0" fmla="*/ 0 w 1956817"/>
                  <a:gd name="connsiteY0" fmla="*/ 52461 h 736085"/>
                  <a:gd name="connsiteX1" fmla="*/ 152743 w 1956817"/>
                  <a:gd name="connsiteY1" fmla="*/ 0 h 736085"/>
                  <a:gd name="connsiteX2" fmla="*/ 1018417 w 1956817"/>
                  <a:gd name="connsiteY2" fmla="*/ 42441 h 736085"/>
                  <a:gd name="connsiteX3" fmla="*/ 1956817 w 1956817"/>
                  <a:gd name="connsiteY3" fmla="*/ 10095 h 736085"/>
                  <a:gd name="connsiteX4" fmla="*/ 1951187 w 1956817"/>
                  <a:gd name="connsiteY4" fmla="*/ 113201 h 736085"/>
                  <a:gd name="connsiteX5" fmla="*/ 1043835 w 1956817"/>
                  <a:gd name="connsiteY5" fmla="*/ 735837 h 736085"/>
                  <a:gd name="connsiteX6" fmla="*/ 24967 w 1956817"/>
                  <a:gd name="connsiteY6" fmla="*/ 169003 h 736085"/>
                  <a:gd name="connsiteX7" fmla="*/ 0 w 1956817"/>
                  <a:gd name="connsiteY7" fmla="*/ 52461 h 736085"/>
                  <a:gd name="connsiteX0" fmla="*/ 0 w 1956817"/>
                  <a:gd name="connsiteY0" fmla="*/ 57399 h 741023"/>
                  <a:gd name="connsiteX1" fmla="*/ 152743 w 1956817"/>
                  <a:gd name="connsiteY1" fmla="*/ 4938 h 741023"/>
                  <a:gd name="connsiteX2" fmla="*/ 1956817 w 1956817"/>
                  <a:gd name="connsiteY2" fmla="*/ 15033 h 741023"/>
                  <a:gd name="connsiteX3" fmla="*/ 1951187 w 1956817"/>
                  <a:gd name="connsiteY3" fmla="*/ 118139 h 741023"/>
                  <a:gd name="connsiteX4" fmla="*/ 1043835 w 1956817"/>
                  <a:gd name="connsiteY4" fmla="*/ 740775 h 741023"/>
                  <a:gd name="connsiteX5" fmla="*/ 24967 w 1956817"/>
                  <a:gd name="connsiteY5" fmla="*/ 173941 h 741023"/>
                  <a:gd name="connsiteX6" fmla="*/ 0 w 1956817"/>
                  <a:gd name="connsiteY6" fmla="*/ 57399 h 741023"/>
                  <a:gd name="connsiteX0" fmla="*/ 0 w 1951187"/>
                  <a:gd name="connsiteY0" fmla="*/ 52461 h 736085"/>
                  <a:gd name="connsiteX1" fmla="*/ 152743 w 1951187"/>
                  <a:gd name="connsiteY1" fmla="*/ 0 h 736085"/>
                  <a:gd name="connsiteX2" fmla="*/ 1951187 w 1951187"/>
                  <a:gd name="connsiteY2" fmla="*/ 113201 h 736085"/>
                  <a:gd name="connsiteX3" fmla="*/ 1043835 w 1951187"/>
                  <a:gd name="connsiteY3" fmla="*/ 735837 h 736085"/>
                  <a:gd name="connsiteX4" fmla="*/ 24967 w 1951187"/>
                  <a:gd name="connsiteY4" fmla="*/ 169003 h 736085"/>
                  <a:gd name="connsiteX5" fmla="*/ 0 w 1951187"/>
                  <a:gd name="connsiteY5" fmla="*/ 52461 h 736085"/>
                  <a:gd name="connsiteX0" fmla="*/ 0 w 1044286"/>
                  <a:gd name="connsiteY0" fmla="*/ 52461 h 736085"/>
                  <a:gd name="connsiteX1" fmla="*/ 152743 w 1044286"/>
                  <a:gd name="connsiteY1" fmla="*/ 0 h 736085"/>
                  <a:gd name="connsiteX2" fmla="*/ 1043835 w 1044286"/>
                  <a:gd name="connsiteY2" fmla="*/ 735837 h 736085"/>
                  <a:gd name="connsiteX3" fmla="*/ 24967 w 1044286"/>
                  <a:gd name="connsiteY3" fmla="*/ 169003 h 736085"/>
                  <a:gd name="connsiteX4" fmla="*/ 0 w 1044286"/>
                  <a:gd name="connsiteY4" fmla="*/ 52461 h 736085"/>
                  <a:gd name="connsiteX0" fmla="*/ 0 w 1044188"/>
                  <a:gd name="connsiteY0" fmla="*/ 35539 h 720572"/>
                  <a:gd name="connsiteX1" fmla="*/ 138721 w 1044188"/>
                  <a:gd name="connsiteY1" fmla="*/ 0 h 720572"/>
                  <a:gd name="connsiteX2" fmla="*/ 1043835 w 1044188"/>
                  <a:gd name="connsiteY2" fmla="*/ 718915 h 720572"/>
                  <a:gd name="connsiteX3" fmla="*/ 24967 w 1044188"/>
                  <a:gd name="connsiteY3" fmla="*/ 152081 h 720572"/>
                  <a:gd name="connsiteX4" fmla="*/ 0 w 1044188"/>
                  <a:gd name="connsiteY4" fmla="*/ 35539 h 720572"/>
                  <a:gd name="connsiteX0" fmla="*/ 0 w 1044135"/>
                  <a:gd name="connsiteY0" fmla="*/ 47626 h 732908"/>
                  <a:gd name="connsiteX1" fmla="*/ 130308 w 1044135"/>
                  <a:gd name="connsiteY1" fmla="*/ 0 h 732908"/>
                  <a:gd name="connsiteX2" fmla="*/ 1043835 w 1044135"/>
                  <a:gd name="connsiteY2" fmla="*/ 731002 h 732908"/>
                  <a:gd name="connsiteX3" fmla="*/ 24967 w 1044135"/>
                  <a:gd name="connsiteY3" fmla="*/ 164168 h 732908"/>
                  <a:gd name="connsiteX4" fmla="*/ 0 w 1044135"/>
                  <a:gd name="connsiteY4" fmla="*/ 47626 h 732908"/>
                  <a:gd name="connsiteX0" fmla="*/ 0 w 1038527"/>
                  <a:gd name="connsiteY0" fmla="*/ 13781 h 732908"/>
                  <a:gd name="connsiteX1" fmla="*/ 124700 w 1038527"/>
                  <a:gd name="connsiteY1" fmla="*/ 0 h 732908"/>
                  <a:gd name="connsiteX2" fmla="*/ 1038227 w 1038527"/>
                  <a:gd name="connsiteY2" fmla="*/ 731002 h 732908"/>
                  <a:gd name="connsiteX3" fmla="*/ 19359 w 1038527"/>
                  <a:gd name="connsiteY3" fmla="*/ 164168 h 732908"/>
                  <a:gd name="connsiteX4" fmla="*/ 0 w 1038527"/>
                  <a:gd name="connsiteY4" fmla="*/ 13781 h 732908"/>
                  <a:gd name="connsiteX0" fmla="*/ 0 w 1038562"/>
                  <a:gd name="connsiteY0" fmla="*/ 8947 h 727973"/>
                  <a:gd name="connsiteX1" fmla="*/ 130308 w 1038562"/>
                  <a:gd name="connsiteY1" fmla="*/ 0 h 727973"/>
                  <a:gd name="connsiteX2" fmla="*/ 1038227 w 1038562"/>
                  <a:gd name="connsiteY2" fmla="*/ 726168 h 727973"/>
                  <a:gd name="connsiteX3" fmla="*/ 19359 w 1038562"/>
                  <a:gd name="connsiteY3" fmla="*/ 159334 h 727973"/>
                  <a:gd name="connsiteX4" fmla="*/ 0 w 1038562"/>
                  <a:gd name="connsiteY4" fmla="*/ 8947 h 727973"/>
                  <a:gd name="connsiteX0" fmla="*/ 0 w 1038228"/>
                  <a:gd name="connsiteY0" fmla="*/ 8947 h 727973"/>
                  <a:gd name="connsiteX1" fmla="*/ 130308 w 1038228"/>
                  <a:gd name="connsiteY1" fmla="*/ 0 h 727973"/>
                  <a:gd name="connsiteX2" fmla="*/ 1038227 w 1038228"/>
                  <a:gd name="connsiteY2" fmla="*/ 726168 h 727973"/>
                  <a:gd name="connsiteX3" fmla="*/ 19359 w 1038228"/>
                  <a:gd name="connsiteY3" fmla="*/ 159334 h 727973"/>
                  <a:gd name="connsiteX4" fmla="*/ 0 w 1038228"/>
                  <a:gd name="connsiteY4" fmla="*/ 8947 h 72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8228" h="727973">
                    <a:moveTo>
                      <a:pt x="0" y="8947"/>
                    </a:moveTo>
                    <a:lnTo>
                      <a:pt x="130308" y="0"/>
                    </a:lnTo>
                    <a:lnTo>
                      <a:pt x="1038227" y="726168"/>
                    </a:lnTo>
                    <a:cubicBezTo>
                      <a:pt x="1019736" y="752724"/>
                      <a:pt x="116028" y="482581"/>
                      <a:pt x="19359" y="159334"/>
                    </a:cubicBezTo>
                    <a:lnTo>
                      <a:pt x="0" y="89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7D39227A-A0FC-470E-89D8-ADA5DA89E4D2}"/>
                  </a:ext>
                </a:extLst>
              </p:cNvPr>
              <p:cNvSpPr/>
              <p:nvPr/>
            </p:nvSpPr>
            <p:spPr>
              <a:xfrm>
                <a:off x="6779751" y="5147340"/>
                <a:ext cx="1957768" cy="731109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  <a:gd name="connsiteX0" fmla="*/ 129139 w 1887766"/>
                  <a:gd name="connsiteY0" fmla="*/ 64442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10" fmla="*/ 129139 w 1887766"/>
                  <a:gd name="connsiteY10" fmla="*/ 64442 h 794115"/>
                  <a:gd name="connsiteX0" fmla="*/ 0 w 1887766"/>
                  <a:gd name="connsiteY0" fmla="*/ 199184 h 794115"/>
                  <a:gd name="connsiteX1" fmla="*/ 158923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87766"/>
                  <a:gd name="connsiteY0" fmla="*/ 199184 h 794115"/>
                  <a:gd name="connsiteX1" fmla="*/ 191168 w 1887766"/>
                  <a:gd name="connsiteY1" fmla="*/ 2572 h 794115"/>
                  <a:gd name="connsiteX2" fmla="*/ 971315 w 1887766"/>
                  <a:gd name="connsiteY2" fmla="*/ 25674 h 794115"/>
                  <a:gd name="connsiteX3" fmla="*/ 1688928 w 1887766"/>
                  <a:gd name="connsiteY3" fmla="*/ 7836 h 794115"/>
                  <a:gd name="connsiteX4" fmla="*/ 1808176 w 1887766"/>
                  <a:gd name="connsiteY4" fmla="*/ 0 h 794115"/>
                  <a:gd name="connsiteX5" fmla="*/ 1887766 w 1887766"/>
                  <a:gd name="connsiteY5" fmla="*/ 318358 h 794115"/>
                  <a:gd name="connsiteX6" fmla="*/ 1852398 w 1887766"/>
                  <a:gd name="connsiteY6" fmla="*/ 381604 h 794115"/>
                  <a:gd name="connsiteX7" fmla="*/ 990959 w 1887766"/>
                  <a:gd name="connsiteY7" fmla="*/ 794115 h 794115"/>
                  <a:gd name="connsiteX8" fmla="*/ 11803 w 1887766"/>
                  <a:gd name="connsiteY8" fmla="*/ 227715 h 794115"/>
                  <a:gd name="connsiteX9" fmla="*/ 0 w 1887766"/>
                  <a:gd name="connsiteY9" fmla="*/ 199184 h 794115"/>
                  <a:gd name="connsiteX0" fmla="*/ 0 w 1875963"/>
                  <a:gd name="connsiteY0" fmla="*/ 227715 h 794115"/>
                  <a:gd name="connsiteX1" fmla="*/ 179365 w 1875963"/>
                  <a:gd name="connsiteY1" fmla="*/ 2572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27715 h 794115"/>
                  <a:gd name="connsiteX1" fmla="*/ 130995 w 1875963"/>
                  <a:gd name="connsiteY1" fmla="*/ 203218 h 794115"/>
                  <a:gd name="connsiteX2" fmla="*/ 959512 w 1875963"/>
                  <a:gd name="connsiteY2" fmla="*/ 25674 h 794115"/>
                  <a:gd name="connsiteX3" fmla="*/ 1677125 w 1875963"/>
                  <a:gd name="connsiteY3" fmla="*/ 7836 h 794115"/>
                  <a:gd name="connsiteX4" fmla="*/ 1796373 w 1875963"/>
                  <a:gd name="connsiteY4" fmla="*/ 0 h 794115"/>
                  <a:gd name="connsiteX5" fmla="*/ 1875963 w 1875963"/>
                  <a:gd name="connsiteY5" fmla="*/ 318358 h 794115"/>
                  <a:gd name="connsiteX6" fmla="*/ 1840595 w 1875963"/>
                  <a:gd name="connsiteY6" fmla="*/ 381604 h 794115"/>
                  <a:gd name="connsiteX7" fmla="*/ 979156 w 1875963"/>
                  <a:gd name="connsiteY7" fmla="*/ 794115 h 794115"/>
                  <a:gd name="connsiteX8" fmla="*/ 0 w 1875963"/>
                  <a:gd name="connsiteY8" fmla="*/ 227715 h 794115"/>
                  <a:gd name="connsiteX0" fmla="*/ 0 w 1875963"/>
                  <a:gd name="connsiteY0" fmla="*/ 250266 h 816666"/>
                  <a:gd name="connsiteX1" fmla="*/ 130995 w 1875963"/>
                  <a:gd name="connsiteY1" fmla="*/ 225769 h 816666"/>
                  <a:gd name="connsiteX2" fmla="*/ 959512 w 1875963"/>
                  <a:gd name="connsiteY2" fmla="*/ 48225 h 816666"/>
                  <a:gd name="connsiteX3" fmla="*/ 1796373 w 1875963"/>
                  <a:gd name="connsiteY3" fmla="*/ 22551 h 816666"/>
                  <a:gd name="connsiteX4" fmla="*/ 1875963 w 1875963"/>
                  <a:gd name="connsiteY4" fmla="*/ 340909 h 816666"/>
                  <a:gd name="connsiteX5" fmla="*/ 1840595 w 1875963"/>
                  <a:gd name="connsiteY5" fmla="*/ 404155 h 816666"/>
                  <a:gd name="connsiteX6" fmla="*/ 979156 w 1875963"/>
                  <a:gd name="connsiteY6" fmla="*/ 816666 h 816666"/>
                  <a:gd name="connsiteX7" fmla="*/ 0 w 1875963"/>
                  <a:gd name="connsiteY7" fmla="*/ 250266 h 816666"/>
                  <a:gd name="connsiteX0" fmla="*/ 0 w 1875963"/>
                  <a:gd name="connsiteY0" fmla="*/ 203273 h 769673"/>
                  <a:gd name="connsiteX1" fmla="*/ 130995 w 1875963"/>
                  <a:gd name="connsiteY1" fmla="*/ 178776 h 769673"/>
                  <a:gd name="connsiteX2" fmla="*/ 959512 w 1875963"/>
                  <a:gd name="connsiteY2" fmla="*/ 1232 h 769673"/>
                  <a:gd name="connsiteX3" fmla="*/ 1875963 w 1875963"/>
                  <a:gd name="connsiteY3" fmla="*/ 293916 h 769673"/>
                  <a:gd name="connsiteX4" fmla="*/ 1840595 w 1875963"/>
                  <a:gd name="connsiteY4" fmla="*/ 357162 h 769673"/>
                  <a:gd name="connsiteX5" fmla="*/ 979156 w 1875963"/>
                  <a:gd name="connsiteY5" fmla="*/ 769673 h 769673"/>
                  <a:gd name="connsiteX6" fmla="*/ 0 w 1875963"/>
                  <a:gd name="connsiteY6" fmla="*/ 203273 h 769673"/>
                  <a:gd name="connsiteX0" fmla="*/ 0 w 1875963"/>
                  <a:gd name="connsiteY0" fmla="*/ 24497 h 590897"/>
                  <a:gd name="connsiteX1" fmla="*/ 130995 w 1875963"/>
                  <a:gd name="connsiteY1" fmla="*/ 0 h 590897"/>
                  <a:gd name="connsiteX2" fmla="*/ 1875963 w 1875963"/>
                  <a:gd name="connsiteY2" fmla="*/ 115140 h 590897"/>
                  <a:gd name="connsiteX3" fmla="*/ 1840595 w 1875963"/>
                  <a:gd name="connsiteY3" fmla="*/ 178386 h 590897"/>
                  <a:gd name="connsiteX4" fmla="*/ 979156 w 1875963"/>
                  <a:gd name="connsiteY4" fmla="*/ 590897 h 590897"/>
                  <a:gd name="connsiteX5" fmla="*/ 0 w 1875963"/>
                  <a:gd name="connsiteY5" fmla="*/ 24497 h 590897"/>
                  <a:gd name="connsiteX0" fmla="*/ 0 w 1875963"/>
                  <a:gd name="connsiteY0" fmla="*/ 162291 h 728691"/>
                  <a:gd name="connsiteX1" fmla="*/ 173990 w 1875963"/>
                  <a:gd name="connsiteY1" fmla="*/ 0 h 728691"/>
                  <a:gd name="connsiteX2" fmla="*/ 1875963 w 1875963"/>
                  <a:gd name="connsiteY2" fmla="*/ 252934 h 728691"/>
                  <a:gd name="connsiteX3" fmla="*/ 1840595 w 1875963"/>
                  <a:gd name="connsiteY3" fmla="*/ 316180 h 728691"/>
                  <a:gd name="connsiteX4" fmla="*/ 979156 w 1875963"/>
                  <a:gd name="connsiteY4" fmla="*/ 728691 h 728691"/>
                  <a:gd name="connsiteX5" fmla="*/ 0 w 1875963"/>
                  <a:gd name="connsiteY5" fmla="*/ 162291 h 728691"/>
                  <a:gd name="connsiteX0" fmla="*/ 0 w 1875963"/>
                  <a:gd name="connsiteY0" fmla="*/ 164709 h 731109"/>
                  <a:gd name="connsiteX1" fmla="*/ 114872 w 1875963"/>
                  <a:gd name="connsiteY1" fmla="*/ 0 h 731109"/>
                  <a:gd name="connsiteX2" fmla="*/ 1875963 w 1875963"/>
                  <a:gd name="connsiteY2" fmla="*/ 255352 h 731109"/>
                  <a:gd name="connsiteX3" fmla="*/ 1840595 w 1875963"/>
                  <a:gd name="connsiteY3" fmla="*/ 318598 h 731109"/>
                  <a:gd name="connsiteX4" fmla="*/ 979156 w 1875963"/>
                  <a:gd name="connsiteY4" fmla="*/ 731109 h 731109"/>
                  <a:gd name="connsiteX5" fmla="*/ 0 w 1875963"/>
                  <a:gd name="connsiteY5" fmla="*/ 164709 h 7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5963" h="731109">
                    <a:moveTo>
                      <a:pt x="0" y="164709"/>
                    </a:moveTo>
                    <a:lnTo>
                      <a:pt x="114872" y="0"/>
                    </a:lnTo>
                    <a:cubicBezTo>
                      <a:pt x="427533" y="15107"/>
                      <a:pt x="1591030" y="225621"/>
                      <a:pt x="1875963" y="255352"/>
                    </a:cubicBezTo>
                    <a:lnTo>
                      <a:pt x="1840595" y="318598"/>
                    </a:lnTo>
                    <a:cubicBezTo>
                      <a:pt x="1668758" y="564967"/>
                      <a:pt x="1341421" y="731109"/>
                      <a:pt x="979156" y="731109"/>
                    </a:cubicBezTo>
                    <a:cubicBezTo>
                      <a:pt x="556513" y="731109"/>
                      <a:pt x="161803" y="467869"/>
                      <a:pt x="0" y="16470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64ADC90-D1AF-42AF-B2CB-FB4F4AF5CE7F}"/>
                  </a:ext>
                </a:extLst>
              </p:cNvPr>
              <p:cNvSpPr/>
              <p:nvPr/>
            </p:nvSpPr>
            <p:spPr>
              <a:xfrm>
                <a:off x="6930084" y="5078670"/>
                <a:ext cx="1887766" cy="799778"/>
              </a:xfrm>
              <a:custGeom>
                <a:avLst/>
                <a:gdLst>
                  <a:gd name="connsiteX0" fmla="*/ 51212 w 1887766"/>
                  <a:gd name="connsiteY0" fmla="*/ 0 h 799778"/>
                  <a:gd name="connsiteX1" fmla="*/ 158923 w 1887766"/>
                  <a:gd name="connsiteY1" fmla="*/ 8235 h 799778"/>
                  <a:gd name="connsiteX2" fmla="*/ 971315 w 1887766"/>
                  <a:gd name="connsiteY2" fmla="*/ 31337 h 799778"/>
                  <a:gd name="connsiteX3" fmla="*/ 1688928 w 1887766"/>
                  <a:gd name="connsiteY3" fmla="*/ 13499 h 799778"/>
                  <a:gd name="connsiteX4" fmla="*/ 1808176 w 1887766"/>
                  <a:gd name="connsiteY4" fmla="*/ 5663 h 799778"/>
                  <a:gd name="connsiteX5" fmla="*/ 1887766 w 1887766"/>
                  <a:gd name="connsiteY5" fmla="*/ 324021 h 799778"/>
                  <a:gd name="connsiteX6" fmla="*/ 1852398 w 1887766"/>
                  <a:gd name="connsiteY6" fmla="*/ 387267 h 799778"/>
                  <a:gd name="connsiteX7" fmla="*/ 990959 w 1887766"/>
                  <a:gd name="connsiteY7" fmla="*/ 799778 h 799778"/>
                  <a:gd name="connsiteX8" fmla="*/ 11803 w 1887766"/>
                  <a:gd name="connsiteY8" fmla="*/ 233378 h 799778"/>
                  <a:gd name="connsiteX9" fmla="*/ 0 w 1887766"/>
                  <a:gd name="connsiteY9" fmla="*/ 204847 h 799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7766" h="799778">
                    <a:moveTo>
                      <a:pt x="51212" y="0"/>
                    </a:moveTo>
                    <a:lnTo>
                      <a:pt x="158923" y="8235"/>
                    </a:lnTo>
                    <a:cubicBezTo>
                      <a:pt x="408620" y="23111"/>
                      <a:pt x="683148" y="31337"/>
                      <a:pt x="971315" y="31337"/>
                    </a:cubicBezTo>
                    <a:cubicBezTo>
                      <a:pt x="1223462" y="31337"/>
                      <a:pt x="1465165" y="25039"/>
                      <a:pt x="1688928" y="13499"/>
                    </a:cubicBezTo>
                    <a:lnTo>
                      <a:pt x="1808176" y="5663"/>
                    </a:lnTo>
                    <a:lnTo>
                      <a:pt x="1887766" y="324021"/>
                    </a:lnTo>
                    <a:lnTo>
                      <a:pt x="1852398" y="387267"/>
                    </a:lnTo>
                    <a:cubicBezTo>
                      <a:pt x="1680561" y="633636"/>
                      <a:pt x="1353224" y="799778"/>
                      <a:pt x="990959" y="799778"/>
                    </a:cubicBezTo>
                    <a:cubicBezTo>
                      <a:pt x="568316" y="799778"/>
                      <a:pt x="173606" y="536538"/>
                      <a:pt x="11803" y="233378"/>
                    </a:cubicBezTo>
                    <a:lnTo>
                      <a:pt x="0" y="2048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FF0066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C52F16F-498D-4F2A-98CD-257EADC73E42}"/>
                  </a:ext>
                </a:extLst>
              </p:cNvPr>
              <p:cNvSpPr/>
              <p:nvPr/>
            </p:nvSpPr>
            <p:spPr>
              <a:xfrm>
                <a:off x="6953086" y="5076515"/>
                <a:ext cx="1886709" cy="726889"/>
              </a:xfrm>
              <a:custGeom>
                <a:avLst/>
                <a:gdLst>
                  <a:gd name="connsiteX0" fmla="*/ 0 w 1886709"/>
                  <a:gd name="connsiteY0" fmla="*/ 0 h 726889"/>
                  <a:gd name="connsiteX1" fmla="*/ 135917 w 1886709"/>
                  <a:gd name="connsiteY1" fmla="*/ 10391 h 726889"/>
                  <a:gd name="connsiteX2" fmla="*/ 948309 w 1886709"/>
                  <a:gd name="connsiteY2" fmla="*/ 33493 h 726889"/>
                  <a:gd name="connsiteX3" fmla="*/ 1665922 w 1886709"/>
                  <a:gd name="connsiteY3" fmla="*/ 15655 h 726889"/>
                  <a:gd name="connsiteX4" fmla="*/ 1886709 w 1886709"/>
                  <a:gd name="connsiteY4" fmla="*/ 1147 h 726889"/>
                  <a:gd name="connsiteX5" fmla="*/ 1881079 w 1886709"/>
                  <a:gd name="connsiteY5" fmla="*/ 104253 h 726889"/>
                  <a:gd name="connsiteX6" fmla="*/ 973727 w 1886709"/>
                  <a:gd name="connsiteY6" fmla="*/ 726889 h 726889"/>
                  <a:gd name="connsiteX7" fmla="*/ 13749 w 1886709"/>
                  <a:gd name="connsiteY7" fmla="*/ 89949 h 726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6709" h="726889">
                    <a:moveTo>
                      <a:pt x="0" y="0"/>
                    </a:moveTo>
                    <a:lnTo>
                      <a:pt x="135917" y="10391"/>
                    </a:lnTo>
                    <a:cubicBezTo>
                      <a:pt x="385614" y="25267"/>
                      <a:pt x="660142" y="33493"/>
                      <a:pt x="948309" y="33493"/>
                    </a:cubicBezTo>
                    <a:cubicBezTo>
                      <a:pt x="1200456" y="33493"/>
                      <a:pt x="1442159" y="27195"/>
                      <a:pt x="1665922" y="15655"/>
                    </a:cubicBezTo>
                    <a:lnTo>
                      <a:pt x="1886709" y="1147"/>
                    </a:lnTo>
                    <a:lnTo>
                      <a:pt x="1881079" y="104253"/>
                    </a:lnTo>
                    <a:cubicBezTo>
                      <a:pt x="1813251" y="457408"/>
                      <a:pt x="1422324" y="726889"/>
                      <a:pt x="973727" y="726889"/>
                    </a:cubicBezTo>
                    <a:cubicBezTo>
                      <a:pt x="525131" y="726889"/>
                      <a:pt x="110418" y="413196"/>
                      <a:pt x="13749" y="899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  <a:gs pos="68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3FBA178E-B7A7-407E-A954-16950FCE2EA0}"/>
                  </a:ext>
                </a:extLst>
              </p:cNvPr>
              <p:cNvSpPr/>
              <p:nvPr/>
            </p:nvSpPr>
            <p:spPr>
              <a:xfrm>
                <a:off x="6987508" y="5096832"/>
                <a:ext cx="1847786" cy="715772"/>
              </a:xfrm>
              <a:custGeom>
                <a:avLst/>
                <a:gdLst>
                  <a:gd name="connsiteX0" fmla="*/ 928359 w 1847786"/>
                  <a:gd name="connsiteY0" fmla="*/ 701510 h 715772"/>
                  <a:gd name="connsiteX1" fmla="*/ 941459 w 1847786"/>
                  <a:gd name="connsiteY1" fmla="*/ 706406 h 715772"/>
                  <a:gd name="connsiteX2" fmla="*/ 945743 w 1847786"/>
                  <a:gd name="connsiteY2" fmla="*/ 715035 h 715772"/>
                  <a:gd name="connsiteX3" fmla="*/ 937052 w 1847786"/>
                  <a:gd name="connsiteY3" fmla="*/ 715772 h 715772"/>
                  <a:gd name="connsiteX4" fmla="*/ 908994 w 1847786"/>
                  <a:gd name="connsiteY4" fmla="*/ 714395 h 715772"/>
                  <a:gd name="connsiteX5" fmla="*/ 908380 w 1847786"/>
                  <a:gd name="connsiteY5" fmla="*/ 713155 h 715772"/>
                  <a:gd name="connsiteX6" fmla="*/ 928359 w 1847786"/>
                  <a:gd name="connsiteY6" fmla="*/ 701510 h 715772"/>
                  <a:gd name="connsiteX7" fmla="*/ 1024802 w 1847786"/>
                  <a:gd name="connsiteY7" fmla="*/ 690890 h 715772"/>
                  <a:gd name="connsiteX8" fmla="*/ 1033651 w 1847786"/>
                  <a:gd name="connsiteY8" fmla="*/ 697169 h 715772"/>
                  <a:gd name="connsiteX9" fmla="*/ 1035737 w 1847786"/>
                  <a:gd name="connsiteY9" fmla="*/ 707394 h 715772"/>
                  <a:gd name="connsiteX10" fmla="*/ 1010339 w 1847786"/>
                  <a:gd name="connsiteY10" fmla="*/ 709550 h 715772"/>
                  <a:gd name="connsiteX11" fmla="*/ 1010189 w 1847786"/>
                  <a:gd name="connsiteY11" fmla="*/ 708814 h 715772"/>
                  <a:gd name="connsiteX12" fmla="*/ 1024802 w 1847786"/>
                  <a:gd name="connsiteY12" fmla="*/ 690890 h 715772"/>
                  <a:gd name="connsiteX13" fmla="*/ 822034 w 1847786"/>
                  <a:gd name="connsiteY13" fmla="*/ 689343 h 715772"/>
                  <a:gd name="connsiteX14" fmla="*/ 834267 w 1847786"/>
                  <a:gd name="connsiteY14" fmla="*/ 696121 h 715772"/>
                  <a:gd name="connsiteX15" fmla="*/ 836858 w 1847786"/>
                  <a:gd name="connsiteY15" fmla="*/ 710401 h 715772"/>
                  <a:gd name="connsiteX16" fmla="*/ 814257 w 1847786"/>
                  <a:gd name="connsiteY16" fmla="*/ 707119 h 715772"/>
                  <a:gd name="connsiteX17" fmla="*/ 811513 w 1847786"/>
                  <a:gd name="connsiteY17" fmla="*/ 691992 h 715772"/>
                  <a:gd name="connsiteX18" fmla="*/ 822034 w 1847786"/>
                  <a:gd name="connsiteY18" fmla="*/ 689343 h 715772"/>
                  <a:gd name="connsiteX19" fmla="*/ 908412 w 1847786"/>
                  <a:gd name="connsiteY19" fmla="*/ 643854 h 715772"/>
                  <a:gd name="connsiteX20" fmla="*/ 920056 w 1847786"/>
                  <a:gd name="connsiteY20" fmla="*/ 663834 h 715772"/>
                  <a:gd name="connsiteX21" fmla="*/ 905443 w 1847786"/>
                  <a:gd name="connsiteY21" fmla="*/ 681758 h 715772"/>
                  <a:gd name="connsiteX22" fmla="*/ 893797 w 1847786"/>
                  <a:gd name="connsiteY22" fmla="*/ 661777 h 715772"/>
                  <a:gd name="connsiteX23" fmla="*/ 908412 w 1847786"/>
                  <a:gd name="connsiteY23" fmla="*/ 643854 h 715772"/>
                  <a:gd name="connsiteX24" fmla="*/ 705644 w 1847786"/>
                  <a:gd name="connsiteY24" fmla="*/ 642308 h 715772"/>
                  <a:gd name="connsiteX25" fmla="*/ 717876 w 1847786"/>
                  <a:gd name="connsiteY25" fmla="*/ 649085 h 715772"/>
                  <a:gd name="connsiteX26" fmla="*/ 722005 w 1847786"/>
                  <a:gd name="connsiteY26" fmla="*/ 671839 h 715772"/>
                  <a:gd name="connsiteX27" fmla="*/ 699251 w 1847786"/>
                  <a:gd name="connsiteY27" fmla="*/ 667710 h 715772"/>
                  <a:gd name="connsiteX28" fmla="*/ 695121 w 1847786"/>
                  <a:gd name="connsiteY28" fmla="*/ 644955 h 715772"/>
                  <a:gd name="connsiteX29" fmla="*/ 705644 w 1847786"/>
                  <a:gd name="connsiteY29" fmla="*/ 642308 h 715772"/>
                  <a:gd name="connsiteX30" fmla="*/ 1325085 w 1847786"/>
                  <a:gd name="connsiteY30" fmla="*/ 641451 h 715772"/>
                  <a:gd name="connsiteX31" fmla="*/ 1326582 w 1847786"/>
                  <a:gd name="connsiteY31" fmla="*/ 642671 h 715772"/>
                  <a:gd name="connsiteX32" fmla="*/ 1305863 w 1847786"/>
                  <a:gd name="connsiteY32" fmla="*/ 652027 h 715772"/>
                  <a:gd name="connsiteX33" fmla="*/ 1311383 w 1847786"/>
                  <a:gd name="connsiteY33" fmla="*/ 644247 h 715772"/>
                  <a:gd name="connsiteX34" fmla="*/ 1325085 w 1847786"/>
                  <a:gd name="connsiteY34" fmla="*/ 641451 h 715772"/>
                  <a:gd name="connsiteX35" fmla="*/ 1063417 w 1847786"/>
                  <a:gd name="connsiteY35" fmla="*/ 633172 h 715772"/>
                  <a:gd name="connsiteX36" fmla="*/ 1065682 w 1847786"/>
                  <a:gd name="connsiteY36" fmla="*/ 656186 h 715772"/>
                  <a:gd name="connsiteX37" fmla="*/ 1044930 w 1847786"/>
                  <a:gd name="connsiteY37" fmla="*/ 666393 h 715772"/>
                  <a:gd name="connsiteX38" fmla="*/ 1042666 w 1847786"/>
                  <a:gd name="connsiteY38" fmla="*/ 643378 h 715772"/>
                  <a:gd name="connsiteX39" fmla="*/ 1063417 w 1847786"/>
                  <a:gd name="connsiteY39" fmla="*/ 633172 h 715772"/>
                  <a:gd name="connsiteX40" fmla="*/ 1218760 w 1847786"/>
                  <a:gd name="connsiteY40" fmla="*/ 629283 h 715772"/>
                  <a:gd name="connsiteX41" fmla="*/ 1230993 w 1847786"/>
                  <a:gd name="connsiteY41" fmla="*/ 636061 h 715772"/>
                  <a:gd name="connsiteX42" fmla="*/ 1235122 w 1847786"/>
                  <a:gd name="connsiteY42" fmla="*/ 658816 h 715772"/>
                  <a:gd name="connsiteX43" fmla="*/ 1212368 w 1847786"/>
                  <a:gd name="connsiteY43" fmla="*/ 654686 h 715772"/>
                  <a:gd name="connsiteX44" fmla="*/ 1208239 w 1847786"/>
                  <a:gd name="connsiteY44" fmla="*/ 631933 h 715772"/>
                  <a:gd name="connsiteX45" fmla="*/ 1218760 w 1847786"/>
                  <a:gd name="connsiteY45" fmla="*/ 629283 h 715772"/>
                  <a:gd name="connsiteX46" fmla="*/ 1126187 w 1847786"/>
                  <a:gd name="connsiteY46" fmla="*/ 629177 h 715772"/>
                  <a:gd name="connsiteX47" fmla="*/ 1137833 w 1847786"/>
                  <a:gd name="connsiteY47" fmla="*/ 649157 h 715772"/>
                  <a:gd name="connsiteX48" fmla="*/ 1123219 w 1847786"/>
                  <a:gd name="connsiteY48" fmla="*/ 667080 h 715772"/>
                  <a:gd name="connsiteX49" fmla="*/ 1111574 w 1847786"/>
                  <a:gd name="connsiteY49" fmla="*/ 647101 h 715772"/>
                  <a:gd name="connsiteX50" fmla="*/ 1126187 w 1847786"/>
                  <a:gd name="connsiteY50" fmla="*/ 629177 h 715772"/>
                  <a:gd name="connsiteX51" fmla="*/ 964836 w 1847786"/>
                  <a:gd name="connsiteY51" fmla="*/ 620788 h 715772"/>
                  <a:gd name="connsiteX52" fmla="*/ 982759 w 1847786"/>
                  <a:gd name="connsiteY52" fmla="*/ 635402 h 715772"/>
                  <a:gd name="connsiteX53" fmla="*/ 962779 w 1847786"/>
                  <a:gd name="connsiteY53" fmla="*/ 647048 h 715772"/>
                  <a:gd name="connsiteX54" fmla="*/ 944855 w 1847786"/>
                  <a:gd name="connsiteY54" fmla="*/ 632434 h 715772"/>
                  <a:gd name="connsiteX55" fmla="*/ 964836 w 1847786"/>
                  <a:gd name="connsiteY55" fmla="*/ 620788 h 715772"/>
                  <a:gd name="connsiteX56" fmla="*/ 590720 w 1847786"/>
                  <a:gd name="connsiteY56" fmla="*/ 619243 h 715772"/>
                  <a:gd name="connsiteX57" fmla="*/ 604341 w 1847786"/>
                  <a:gd name="connsiteY57" fmla="*/ 622409 h 715772"/>
                  <a:gd name="connsiteX58" fmla="*/ 614549 w 1847786"/>
                  <a:gd name="connsiteY58" fmla="*/ 643160 h 715772"/>
                  <a:gd name="connsiteX59" fmla="*/ 614481 w 1847786"/>
                  <a:gd name="connsiteY59" fmla="*/ 643200 h 715772"/>
                  <a:gd name="connsiteX60" fmla="*/ 621921 w 1847786"/>
                  <a:gd name="connsiteY60" fmla="*/ 648478 h 715772"/>
                  <a:gd name="connsiteX61" fmla="*/ 624717 w 1847786"/>
                  <a:gd name="connsiteY61" fmla="*/ 662181 h 715772"/>
                  <a:gd name="connsiteX62" fmla="*/ 624651 w 1847786"/>
                  <a:gd name="connsiteY62" fmla="*/ 662355 h 715772"/>
                  <a:gd name="connsiteX63" fmla="*/ 600227 w 1847786"/>
                  <a:gd name="connsiteY63" fmla="*/ 655387 h 715772"/>
                  <a:gd name="connsiteX64" fmla="*/ 602958 w 1847786"/>
                  <a:gd name="connsiteY64" fmla="*/ 648080 h 715772"/>
                  <a:gd name="connsiteX65" fmla="*/ 591534 w 1847786"/>
                  <a:gd name="connsiteY65" fmla="*/ 645425 h 715772"/>
                  <a:gd name="connsiteX66" fmla="*/ 581327 w 1847786"/>
                  <a:gd name="connsiteY66" fmla="*/ 624673 h 715772"/>
                  <a:gd name="connsiteX67" fmla="*/ 590720 w 1847786"/>
                  <a:gd name="connsiteY67" fmla="*/ 619243 h 715772"/>
                  <a:gd name="connsiteX68" fmla="*/ 669496 w 1847786"/>
                  <a:gd name="connsiteY68" fmla="*/ 619135 h 715772"/>
                  <a:gd name="connsiteX69" fmla="*/ 687418 w 1847786"/>
                  <a:gd name="connsiteY69" fmla="*/ 633750 h 715772"/>
                  <a:gd name="connsiteX70" fmla="*/ 667439 w 1847786"/>
                  <a:gd name="connsiteY70" fmla="*/ 645395 h 715772"/>
                  <a:gd name="connsiteX71" fmla="*/ 649515 w 1847786"/>
                  <a:gd name="connsiteY71" fmla="*/ 630781 h 715772"/>
                  <a:gd name="connsiteX72" fmla="*/ 669496 w 1847786"/>
                  <a:gd name="connsiteY72" fmla="*/ 619135 h 715772"/>
                  <a:gd name="connsiteX73" fmla="*/ 768365 w 1847786"/>
                  <a:gd name="connsiteY73" fmla="*/ 613419 h 715772"/>
                  <a:gd name="connsiteX74" fmla="*/ 778886 w 1847786"/>
                  <a:gd name="connsiteY74" fmla="*/ 616068 h 715772"/>
                  <a:gd name="connsiteX75" fmla="*/ 774757 w 1847786"/>
                  <a:gd name="connsiteY75" fmla="*/ 638822 h 715772"/>
                  <a:gd name="connsiteX76" fmla="*/ 752003 w 1847786"/>
                  <a:gd name="connsiteY76" fmla="*/ 642953 h 715772"/>
                  <a:gd name="connsiteX77" fmla="*/ 756132 w 1847786"/>
                  <a:gd name="connsiteY77" fmla="*/ 620197 h 715772"/>
                  <a:gd name="connsiteX78" fmla="*/ 768365 w 1847786"/>
                  <a:gd name="connsiteY78" fmla="*/ 613419 h 715772"/>
                  <a:gd name="connsiteX79" fmla="*/ 890356 w 1847786"/>
                  <a:gd name="connsiteY79" fmla="*/ 604933 h 715772"/>
                  <a:gd name="connsiteX80" fmla="*/ 902001 w 1847786"/>
                  <a:gd name="connsiteY80" fmla="*/ 624914 h 715772"/>
                  <a:gd name="connsiteX81" fmla="*/ 887388 w 1847786"/>
                  <a:gd name="connsiteY81" fmla="*/ 642837 h 715772"/>
                  <a:gd name="connsiteX82" fmla="*/ 875743 w 1847786"/>
                  <a:gd name="connsiteY82" fmla="*/ 622857 h 715772"/>
                  <a:gd name="connsiteX83" fmla="*/ 890356 w 1847786"/>
                  <a:gd name="connsiteY83" fmla="*/ 604933 h 715772"/>
                  <a:gd name="connsiteX84" fmla="*/ 1187835 w 1847786"/>
                  <a:gd name="connsiteY84" fmla="*/ 598731 h 715772"/>
                  <a:gd name="connsiteX85" fmla="*/ 1190099 w 1847786"/>
                  <a:gd name="connsiteY85" fmla="*/ 621746 h 715772"/>
                  <a:gd name="connsiteX86" fmla="*/ 1169348 w 1847786"/>
                  <a:gd name="connsiteY86" fmla="*/ 631953 h 715772"/>
                  <a:gd name="connsiteX87" fmla="*/ 1167083 w 1847786"/>
                  <a:gd name="connsiteY87" fmla="*/ 608938 h 715772"/>
                  <a:gd name="connsiteX88" fmla="*/ 1187835 w 1847786"/>
                  <a:gd name="connsiteY88" fmla="*/ 598731 h 715772"/>
                  <a:gd name="connsiteX89" fmla="*/ 1343178 w 1847786"/>
                  <a:gd name="connsiteY89" fmla="*/ 594845 h 715772"/>
                  <a:gd name="connsiteX90" fmla="*/ 1355411 w 1847786"/>
                  <a:gd name="connsiteY90" fmla="*/ 601623 h 715772"/>
                  <a:gd name="connsiteX91" fmla="*/ 1359540 w 1847786"/>
                  <a:gd name="connsiteY91" fmla="*/ 624377 h 715772"/>
                  <a:gd name="connsiteX92" fmla="*/ 1336786 w 1847786"/>
                  <a:gd name="connsiteY92" fmla="*/ 620247 h 715772"/>
                  <a:gd name="connsiteX93" fmla="*/ 1332657 w 1847786"/>
                  <a:gd name="connsiteY93" fmla="*/ 597494 h 715772"/>
                  <a:gd name="connsiteX94" fmla="*/ 1343178 w 1847786"/>
                  <a:gd name="connsiteY94" fmla="*/ 594845 h 715772"/>
                  <a:gd name="connsiteX95" fmla="*/ 1250605 w 1847786"/>
                  <a:gd name="connsiteY95" fmla="*/ 594739 h 715772"/>
                  <a:gd name="connsiteX96" fmla="*/ 1262250 w 1847786"/>
                  <a:gd name="connsiteY96" fmla="*/ 614718 h 715772"/>
                  <a:gd name="connsiteX97" fmla="*/ 1247637 w 1847786"/>
                  <a:gd name="connsiteY97" fmla="*/ 632642 h 715772"/>
                  <a:gd name="connsiteX98" fmla="*/ 1235992 w 1847786"/>
                  <a:gd name="connsiteY98" fmla="*/ 612663 h 715772"/>
                  <a:gd name="connsiteX99" fmla="*/ 1250605 w 1847786"/>
                  <a:gd name="connsiteY99" fmla="*/ 594739 h 715772"/>
                  <a:gd name="connsiteX100" fmla="*/ 1014774 w 1847786"/>
                  <a:gd name="connsiteY100" fmla="*/ 570494 h 715772"/>
                  <a:gd name="connsiteX101" fmla="*/ 1026420 w 1847786"/>
                  <a:gd name="connsiteY101" fmla="*/ 590475 h 715772"/>
                  <a:gd name="connsiteX102" fmla="*/ 1011805 w 1847786"/>
                  <a:gd name="connsiteY102" fmla="*/ 608398 h 715772"/>
                  <a:gd name="connsiteX103" fmla="*/ 1000160 w 1847786"/>
                  <a:gd name="connsiteY103" fmla="*/ 588417 h 715772"/>
                  <a:gd name="connsiteX104" fmla="*/ 1014774 w 1847786"/>
                  <a:gd name="connsiteY104" fmla="*/ 570494 h 715772"/>
                  <a:gd name="connsiteX105" fmla="*/ 821998 w 1847786"/>
                  <a:gd name="connsiteY105" fmla="*/ 541792 h 715772"/>
                  <a:gd name="connsiteX106" fmla="*/ 839922 w 1847786"/>
                  <a:gd name="connsiteY106" fmla="*/ 556406 h 715772"/>
                  <a:gd name="connsiteX107" fmla="*/ 819941 w 1847786"/>
                  <a:gd name="connsiteY107" fmla="*/ 568052 h 715772"/>
                  <a:gd name="connsiteX108" fmla="*/ 802018 w 1847786"/>
                  <a:gd name="connsiteY108" fmla="*/ 553438 h 715772"/>
                  <a:gd name="connsiteX109" fmla="*/ 821998 w 1847786"/>
                  <a:gd name="connsiteY109" fmla="*/ 541792 h 715772"/>
                  <a:gd name="connsiteX110" fmla="*/ 447881 w 1847786"/>
                  <a:gd name="connsiteY110" fmla="*/ 540248 h 715772"/>
                  <a:gd name="connsiteX111" fmla="*/ 461502 w 1847786"/>
                  <a:gd name="connsiteY111" fmla="*/ 543415 h 715772"/>
                  <a:gd name="connsiteX112" fmla="*/ 471709 w 1847786"/>
                  <a:gd name="connsiteY112" fmla="*/ 564166 h 715772"/>
                  <a:gd name="connsiteX113" fmla="*/ 448695 w 1847786"/>
                  <a:gd name="connsiteY113" fmla="*/ 566431 h 715772"/>
                  <a:gd name="connsiteX114" fmla="*/ 438488 w 1847786"/>
                  <a:gd name="connsiteY114" fmla="*/ 545679 h 715772"/>
                  <a:gd name="connsiteX115" fmla="*/ 447881 w 1847786"/>
                  <a:gd name="connsiteY115" fmla="*/ 540248 h 715772"/>
                  <a:gd name="connsiteX116" fmla="*/ 625526 w 1847786"/>
                  <a:gd name="connsiteY116" fmla="*/ 534423 h 715772"/>
                  <a:gd name="connsiteX117" fmla="*/ 636047 w 1847786"/>
                  <a:gd name="connsiteY117" fmla="*/ 537072 h 715772"/>
                  <a:gd name="connsiteX118" fmla="*/ 631918 w 1847786"/>
                  <a:gd name="connsiteY118" fmla="*/ 559826 h 715772"/>
                  <a:gd name="connsiteX119" fmla="*/ 609164 w 1847786"/>
                  <a:gd name="connsiteY119" fmla="*/ 563957 h 715772"/>
                  <a:gd name="connsiteX120" fmla="*/ 613293 w 1847786"/>
                  <a:gd name="connsiteY120" fmla="*/ 541201 h 715772"/>
                  <a:gd name="connsiteX121" fmla="*/ 625526 w 1847786"/>
                  <a:gd name="connsiteY121" fmla="*/ 534423 h 715772"/>
                  <a:gd name="connsiteX122" fmla="*/ 1335114 w 1847786"/>
                  <a:gd name="connsiteY122" fmla="*/ 528769 h 715772"/>
                  <a:gd name="connsiteX123" fmla="*/ 1353037 w 1847786"/>
                  <a:gd name="connsiteY123" fmla="*/ 543383 h 715772"/>
                  <a:gd name="connsiteX124" fmla="*/ 1333057 w 1847786"/>
                  <a:gd name="connsiteY124" fmla="*/ 555029 h 715772"/>
                  <a:gd name="connsiteX125" fmla="*/ 1315133 w 1847786"/>
                  <a:gd name="connsiteY125" fmla="*/ 540415 h 715772"/>
                  <a:gd name="connsiteX126" fmla="*/ 1335114 w 1847786"/>
                  <a:gd name="connsiteY126" fmla="*/ 528769 h 715772"/>
                  <a:gd name="connsiteX127" fmla="*/ 1190639 w 1847786"/>
                  <a:gd name="connsiteY127" fmla="*/ 524636 h 715772"/>
                  <a:gd name="connsiteX128" fmla="*/ 1208562 w 1847786"/>
                  <a:gd name="connsiteY128" fmla="*/ 539250 h 715772"/>
                  <a:gd name="connsiteX129" fmla="*/ 1188583 w 1847786"/>
                  <a:gd name="connsiteY129" fmla="*/ 550896 h 715772"/>
                  <a:gd name="connsiteX130" fmla="*/ 1170659 w 1847786"/>
                  <a:gd name="connsiteY130" fmla="*/ 536282 h 715772"/>
                  <a:gd name="connsiteX131" fmla="*/ 1190639 w 1847786"/>
                  <a:gd name="connsiteY131" fmla="*/ 524636 h 715772"/>
                  <a:gd name="connsiteX132" fmla="*/ 531064 w 1847786"/>
                  <a:gd name="connsiteY132" fmla="*/ 523609 h 715772"/>
                  <a:gd name="connsiteX133" fmla="*/ 548986 w 1847786"/>
                  <a:gd name="connsiteY133" fmla="*/ 538223 h 715772"/>
                  <a:gd name="connsiteX134" fmla="*/ 529007 w 1847786"/>
                  <a:gd name="connsiteY134" fmla="*/ 549869 h 715772"/>
                  <a:gd name="connsiteX135" fmla="*/ 511083 w 1847786"/>
                  <a:gd name="connsiteY135" fmla="*/ 535255 h 715772"/>
                  <a:gd name="connsiteX136" fmla="*/ 531064 w 1847786"/>
                  <a:gd name="connsiteY136" fmla="*/ 523609 h 715772"/>
                  <a:gd name="connsiteX137" fmla="*/ 1138643 w 1847786"/>
                  <a:gd name="connsiteY137" fmla="*/ 521400 h 715772"/>
                  <a:gd name="connsiteX138" fmla="*/ 1149165 w 1847786"/>
                  <a:gd name="connsiteY138" fmla="*/ 524049 h 715772"/>
                  <a:gd name="connsiteX139" fmla="*/ 1145035 w 1847786"/>
                  <a:gd name="connsiteY139" fmla="*/ 546803 h 715772"/>
                  <a:gd name="connsiteX140" fmla="*/ 1122281 w 1847786"/>
                  <a:gd name="connsiteY140" fmla="*/ 550932 h 715772"/>
                  <a:gd name="connsiteX141" fmla="*/ 1126410 w 1847786"/>
                  <a:gd name="connsiteY141" fmla="*/ 528178 h 715772"/>
                  <a:gd name="connsiteX142" fmla="*/ 1138643 w 1847786"/>
                  <a:gd name="connsiteY142" fmla="*/ 521400 h 715772"/>
                  <a:gd name="connsiteX143" fmla="*/ 334593 w 1847786"/>
                  <a:gd name="connsiteY143" fmla="*/ 516240 h 715772"/>
                  <a:gd name="connsiteX144" fmla="*/ 345114 w 1847786"/>
                  <a:gd name="connsiteY144" fmla="*/ 518889 h 715772"/>
                  <a:gd name="connsiteX145" fmla="*/ 343642 w 1847786"/>
                  <a:gd name="connsiteY145" fmla="*/ 527004 h 715772"/>
                  <a:gd name="connsiteX146" fmla="*/ 330970 w 1847786"/>
                  <a:gd name="connsiteY146" fmla="*/ 518247 h 715772"/>
                  <a:gd name="connsiteX147" fmla="*/ 981454 w 1847786"/>
                  <a:gd name="connsiteY147" fmla="*/ 513607 h 715772"/>
                  <a:gd name="connsiteX148" fmla="*/ 993098 w 1847786"/>
                  <a:gd name="connsiteY148" fmla="*/ 533586 h 715772"/>
                  <a:gd name="connsiteX149" fmla="*/ 988203 w 1847786"/>
                  <a:gd name="connsiteY149" fmla="*/ 546687 h 715772"/>
                  <a:gd name="connsiteX150" fmla="*/ 983728 w 1847786"/>
                  <a:gd name="connsiteY150" fmla="*/ 548908 h 715772"/>
                  <a:gd name="connsiteX151" fmla="*/ 984827 w 1847786"/>
                  <a:gd name="connsiteY151" fmla="*/ 551142 h 715772"/>
                  <a:gd name="connsiteX152" fmla="*/ 961812 w 1847786"/>
                  <a:gd name="connsiteY152" fmla="*/ 553407 h 715772"/>
                  <a:gd name="connsiteX153" fmla="*/ 951605 w 1847786"/>
                  <a:gd name="connsiteY153" fmla="*/ 532655 h 715772"/>
                  <a:gd name="connsiteX154" fmla="*/ 960998 w 1847786"/>
                  <a:gd name="connsiteY154" fmla="*/ 527225 h 715772"/>
                  <a:gd name="connsiteX155" fmla="*/ 967854 w 1847786"/>
                  <a:gd name="connsiteY155" fmla="*/ 528819 h 715772"/>
                  <a:gd name="connsiteX156" fmla="*/ 971734 w 1847786"/>
                  <a:gd name="connsiteY156" fmla="*/ 518430 h 715772"/>
                  <a:gd name="connsiteX157" fmla="*/ 981454 w 1847786"/>
                  <a:gd name="connsiteY157" fmla="*/ 513607 h 715772"/>
                  <a:gd name="connsiteX158" fmla="*/ 1411500 w 1847786"/>
                  <a:gd name="connsiteY158" fmla="*/ 510433 h 715772"/>
                  <a:gd name="connsiteX159" fmla="*/ 1423144 w 1847786"/>
                  <a:gd name="connsiteY159" fmla="*/ 530414 h 715772"/>
                  <a:gd name="connsiteX160" fmla="*/ 1408531 w 1847786"/>
                  <a:gd name="connsiteY160" fmla="*/ 548337 h 715772"/>
                  <a:gd name="connsiteX161" fmla="*/ 1396887 w 1847786"/>
                  <a:gd name="connsiteY161" fmla="*/ 528357 h 715772"/>
                  <a:gd name="connsiteX162" fmla="*/ 1411500 w 1847786"/>
                  <a:gd name="connsiteY162" fmla="*/ 510433 h 715772"/>
                  <a:gd name="connsiteX163" fmla="*/ 954808 w 1847786"/>
                  <a:gd name="connsiteY163" fmla="*/ 500390 h 715772"/>
                  <a:gd name="connsiteX164" fmla="*/ 972732 w 1847786"/>
                  <a:gd name="connsiteY164" fmla="*/ 515005 h 715772"/>
                  <a:gd name="connsiteX165" fmla="*/ 952752 w 1847786"/>
                  <a:gd name="connsiteY165" fmla="*/ 526650 h 715772"/>
                  <a:gd name="connsiteX166" fmla="*/ 934829 w 1847786"/>
                  <a:gd name="connsiteY166" fmla="*/ 512036 h 715772"/>
                  <a:gd name="connsiteX167" fmla="*/ 954808 w 1847786"/>
                  <a:gd name="connsiteY167" fmla="*/ 500390 h 715772"/>
                  <a:gd name="connsiteX168" fmla="*/ 1459532 w 1847786"/>
                  <a:gd name="connsiteY168" fmla="*/ 494330 h 715772"/>
                  <a:gd name="connsiteX169" fmla="*/ 1477456 w 1847786"/>
                  <a:gd name="connsiteY169" fmla="*/ 508944 h 715772"/>
                  <a:gd name="connsiteX170" fmla="*/ 1457475 w 1847786"/>
                  <a:gd name="connsiteY170" fmla="*/ 520590 h 715772"/>
                  <a:gd name="connsiteX171" fmla="*/ 1439552 w 1847786"/>
                  <a:gd name="connsiteY171" fmla="*/ 505976 h 715772"/>
                  <a:gd name="connsiteX172" fmla="*/ 1459532 w 1847786"/>
                  <a:gd name="connsiteY172" fmla="*/ 494330 h 715772"/>
                  <a:gd name="connsiteX173" fmla="*/ 1085416 w 1847786"/>
                  <a:gd name="connsiteY173" fmla="*/ 492786 h 715772"/>
                  <a:gd name="connsiteX174" fmla="*/ 1099039 w 1847786"/>
                  <a:gd name="connsiteY174" fmla="*/ 495951 h 715772"/>
                  <a:gd name="connsiteX175" fmla="*/ 1109245 w 1847786"/>
                  <a:gd name="connsiteY175" fmla="*/ 516703 h 715772"/>
                  <a:gd name="connsiteX176" fmla="*/ 1086230 w 1847786"/>
                  <a:gd name="connsiteY176" fmla="*/ 518967 h 715772"/>
                  <a:gd name="connsiteX177" fmla="*/ 1076023 w 1847786"/>
                  <a:gd name="connsiteY177" fmla="*/ 498218 h 715772"/>
                  <a:gd name="connsiteX178" fmla="*/ 1085416 w 1847786"/>
                  <a:gd name="connsiteY178" fmla="*/ 492786 h 715772"/>
                  <a:gd name="connsiteX179" fmla="*/ 693140 w 1847786"/>
                  <a:gd name="connsiteY179" fmla="*/ 492112 h 715772"/>
                  <a:gd name="connsiteX180" fmla="*/ 695405 w 1847786"/>
                  <a:gd name="connsiteY180" fmla="*/ 515128 h 715772"/>
                  <a:gd name="connsiteX181" fmla="*/ 674653 w 1847786"/>
                  <a:gd name="connsiteY181" fmla="*/ 525334 h 715772"/>
                  <a:gd name="connsiteX182" fmla="*/ 672389 w 1847786"/>
                  <a:gd name="connsiteY182" fmla="*/ 502320 h 715772"/>
                  <a:gd name="connsiteX183" fmla="*/ 693140 w 1847786"/>
                  <a:gd name="connsiteY183" fmla="*/ 492112 h 715772"/>
                  <a:gd name="connsiteX184" fmla="*/ 1051251 w 1847786"/>
                  <a:gd name="connsiteY184" fmla="*/ 489773 h 715772"/>
                  <a:gd name="connsiteX185" fmla="*/ 1062895 w 1847786"/>
                  <a:gd name="connsiteY185" fmla="*/ 509753 h 715772"/>
                  <a:gd name="connsiteX186" fmla="*/ 1048282 w 1847786"/>
                  <a:gd name="connsiteY186" fmla="*/ 527676 h 715772"/>
                  <a:gd name="connsiteX187" fmla="*/ 1036637 w 1847786"/>
                  <a:gd name="connsiteY187" fmla="*/ 507697 h 715772"/>
                  <a:gd name="connsiteX188" fmla="*/ 1051251 w 1847786"/>
                  <a:gd name="connsiteY188" fmla="*/ 489773 h 715772"/>
                  <a:gd name="connsiteX189" fmla="*/ 848483 w 1847786"/>
                  <a:gd name="connsiteY189" fmla="*/ 488226 h 715772"/>
                  <a:gd name="connsiteX190" fmla="*/ 860715 w 1847786"/>
                  <a:gd name="connsiteY190" fmla="*/ 495003 h 715772"/>
                  <a:gd name="connsiteX191" fmla="*/ 864844 w 1847786"/>
                  <a:gd name="connsiteY191" fmla="*/ 517757 h 715772"/>
                  <a:gd name="connsiteX192" fmla="*/ 842090 w 1847786"/>
                  <a:gd name="connsiteY192" fmla="*/ 513628 h 715772"/>
                  <a:gd name="connsiteX193" fmla="*/ 837960 w 1847786"/>
                  <a:gd name="connsiteY193" fmla="*/ 490874 h 715772"/>
                  <a:gd name="connsiteX194" fmla="*/ 848483 w 1847786"/>
                  <a:gd name="connsiteY194" fmla="*/ 488226 h 715772"/>
                  <a:gd name="connsiteX195" fmla="*/ 1263060 w 1847786"/>
                  <a:gd name="connsiteY195" fmla="*/ 486961 h 715772"/>
                  <a:gd name="connsiteX196" fmla="*/ 1273583 w 1847786"/>
                  <a:gd name="connsiteY196" fmla="*/ 489611 h 715772"/>
                  <a:gd name="connsiteX197" fmla="*/ 1269453 w 1847786"/>
                  <a:gd name="connsiteY197" fmla="*/ 512364 h 715772"/>
                  <a:gd name="connsiteX198" fmla="*/ 1246699 w 1847786"/>
                  <a:gd name="connsiteY198" fmla="*/ 516494 h 715772"/>
                  <a:gd name="connsiteX199" fmla="*/ 1250828 w 1847786"/>
                  <a:gd name="connsiteY199" fmla="*/ 493739 h 715772"/>
                  <a:gd name="connsiteX200" fmla="*/ 1263060 w 1847786"/>
                  <a:gd name="connsiteY200" fmla="*/ 486961 h 715772"/>
                  <a:gd name="connsiteX201" fmla="*/ 738553 w 1847786"/>
                  <a:gd name="connsiteY201" fmla="*/ 479321 h 715772"/>
                  <a:gd name="connsiteX202" fmla="*/ 751829 w 1847786"/>
                  <a:gd name="connsiteY202" fmla="*/ 490144 h 715772"/>
                  <a:gd name="connsiteX203" fmla="*/ 755910 w 1847786"/>
                  <a:gd name="connsiteY203" fmla="*/ 488120 h 715772"/>
                  <a:gd name="connsiteX204" fmla="*/ 767555 w 1847786"/>
                  <a:gd name="connsiteY204" fmla="*/ 508099 h 715772"/>
                  <a:gd name="connsiteX205" fmla="*/ 752942 w 1847786"/>
                  <a:gd name="connsiteY205" fmla="*/ 526023 h 715772"/>
                  <a:gd name="connsiteX206" fmla="*/ 741296 w 1847786"/>
                  <a:gd name="connsiteY206" fmla="*/ 506043 h 715772"/>
                  <a:gd name="connsiteX207" fmla="*/ 741881 w 1847786"/>
                  <a:gd name="connsiteY207" fmla="*/ 504481 h 715772"/>
                  <a:gd name="connsiteX208" fmla="*/ 736496 w 1847786"/>
                  <a:gd name="connsiteY208" fmla="*/ 505579 h 715772"/>
                  <a:gd name="connsiteX209" fmla="*/ 718573 w 1847786"/>
                  <a:gd name="connsiteY209" fmla="*/ 490966 h 715772"/>
                  <a:gd name="connsiteX210" fmla="*/ 738553 w 1847786"/>
                  <a:gd name="connsiteY210" fmla="*/ 479321 h 715772"/>
                  <a:gd name="connsiteX211" fmla="*/ 520078 w 1847786"/>
                  <a:gd name="connsiteY211" fmla="*/ 463874 h 715772"/>
                  <a:gd name="connsiteX212" fmla="*/ 528927 w 1847786"/>
                  <a:gd name="connsiteY212" fmla="*/ 470152 h 715772"/>
                  <a:gd name="connsiteX213" fmla="*/ 529958 w 1847786"/>
                  <a:gd name="connsiteY213" fmla="*/ 475202 h 715772"/>
                  <a:gd name="connsiteX214" fmla="*/ 531373 w 1847786"/>
                  <a:gd name="connsiteY214" fmla="*/ 474912 h 715772"/>
                  <a:gd name="connsiteX215" fmla="*/ 549297 w 1847786"/>
                  <a:gd name="connsiteY215" fmla="*/ 489527 h 715772"/>
                  <a:gd name="connsiteX216" fmla="*/ 529317 w 1847786"/>
                  <a:gd name="connsiteY216" fmla="*/ 501172 h 715772"/>
                  <a:gd name="connsiteX217" fmla="*/ 525159 w 1847786"/>
                  <a:gd name="connsiteY217" fmla="*/ 497783 h 715772"/>
                  <a:gd name="connsiteX218" fmla="*/ 517109 w 1847786"/>
                  <a:gd name="connsiteY218" fmla="*/ 501777 h 715772"/>
                  <a:gd name="connsiteX219" fmla="*/ 505465 w 1847786"/>
                  <a:gd name="connsiteY219" fmla="*/ 481798 h 715772"/>
                  <a:gd name="connsiteX220" fmla="*/ 520078 w 1847786"/>
                  <a:gd name="connsiteY220" fmla="*/ 463874 h 715772"/>
                  <a:gd name="connsiteX221" fmla="*/ 295542 w 1847786"/>
                  <a:gd name="connsiteY221" fmla="*/ 450666 h 715772"/>
                  <a:gd name="connsiteX222" fmla="*/ 313466 w 1847786"/>
                  <a:gd name="connsiteY222" fmla="*/ 465281 h 715772"/>
                  <a:gd name="connsiteX223" fmla="*/ 293485 w 1847786"/>
                  <a:gd name="connsiteY223" fmla="*/ 476926 h 715772"/>
                  <a:gd name="connsiteX224" fmla="*/ 275562 w 1847786"/>
                  <a:gd name="connsiteY224" fmla="*/ 462312 h 715772"/>
                  <a:gd name="connsiteX225" fmla="*/ 295542 w 1847786"/>
                  <a:gd name="connsiteY225" fmla="*/ 450666 h 715772"/>
                  <a:gd name="connsiteX226" fmla="*/ 1052097 w 1847786"/>
                  <a:gd name="connsiteY226" fmla="*/ 435899 h 715772"/>
                  <a:gd name="connsiteX227" fmla="*/ 1065717 w 1847786"/>
                  <a:gd name="connsiteY227" fmla="*/ 439064 h 715772"/>
                  <a:gd name="connsiteX228" fmla="*/ 1075924 w 1847786"/>
                  <a:gd name="connsiteY228" fmla="*/ 459816 h 715772"/>
                  <a:gd name="connsiteX229" fmla="*/ 1052910 w 1847786"/>
                  <a:gd name="connsiteY229" fmla="*/ 462080 h 715772"/>
                  <a:gd name="connsiteX230" fmla="*/ 1042702 w 1847786"/>
                  <a:gd name="connsiteY230" fmla="*/ 441330 h 715772"/>
                  <a:gd name="connsiteX231" fmla="*/ 1052097 w 1847786"/>
                  <a:gd name="connsiteY231" fmla="*/ 435899 h 715772"/>
                  <a:gd name="connsiteX232" fmla="*/ 1130871 w 1847786"/>
                  <a:gd name="connsiteY232" fmla="*/ 435792 h 715772"/>
                  <a:gd name="connsiteX233" fmla="*/ 1148794 w 1847786"/>
                  <a:gd name="connsiteY233" fmla="*/ 450405 h 715772"/>
                  <a:gd name="connsiteX234" fmla="*/ 1128815 w 1847786"/>
                  <a:gd name="connsiteY234" fmla="*/ 462051 h 715772"/>
                  <a:gd name="connsiteX235" fmla="*/ 1110891 w 1847786"/>
                  <a:gd name="connsiteY235" fmla="*/ 447436 h 715772"/>
                  <a:gd name="connsiteX236" fmla="*/ 1130871 w 1847786"/>
                  <a:gd name="connsiteY236" fmla="*/ 435792 h 715772"/>
                  <a:gd name="connsiteX237" fmla="*/ 1219033 w 1847786"/>
                  <a:gd name="connsiteY237" fmla="*/ 433037 h 715772"/>
                  <a:gd name="connsiteX238" fmla="*/ 1236956 w 1847786"/>
                  <a:gd name="connsiteY238" fmla="*/ 447650 h 715772"/>
                  <a:gd name="connsiteX239" fmla="*/ 1216977 w 1847786"/>
                  <a:gd name="connsiteY239" fmla="*/ 459296 h 715772"/>
                  <a:gd name="connsiteX240" fmla="*/ 1199053 w 1847786"/>
                  <a:gd name="connsiteY240" fmla="*/ 444681 h 715772"/>
                  <a:gd name="connsiteX241" fmla="*/ 1219033 w 1847786"/>
                  <a:gd name="connsiteY241" fmla="*/ 433037 h 715772"/>
                  <a:gd name="connsiteX242" fmla="*/ 1482142 w 1847786"/>
                  <a:gd name="connsiteY242" fmla="*/ 432726 h 715772"/>
                  <a:gd name="connsiteX243" fmla="*/ 1495763 w 1847786"/>
                  <a:gd name="connsiteY243" fmla="*/ 435893 h 715772"/>
                  <a:gd name="connsiteX244" fmla="*/ 1505970 w 1847786"/>
                  <a:gd name="connsiteY244" fmla="*/ 456645 h 715772"/>
                  <a:gd name="connsiteX245" fmla="*/ 1482956 w 1847786"/>
                  <a:gd name="connsiteY245" fmla="*/ 458909 h 715772"/>
                  <a:gd name="connsiteX246" fmla="*/ 1472748 w 1847786"/>
                  <a:gd name="connsiteY246" fmla="*/ 438157 h 715772"/>
                  <a:gd name="connsiteX247" fmla="*/ 1482142 w 1847786"/>
                  <a:gd name="connsiteY247" fmla="*/ 432726 h 715772"/>
                  <a:gd name="connsiteX248" fmla="*/ 1560917 w 1847786"/>
                  <a:gd name="connsiteY248" fmla="*/ 432617 h 715772"/>
                  <a:gd name="connsiteX249" fmla="*/ 1578840 w 1847786"/>
                  <a:gd name="connsiteY249" fmla="*/ 447231 h 715772"/>
                  <a:gd name="connsiteX250" fmla="*/ 1558861 w 1847786"/>
                  <a:gd name="connsiteY250" fmla="*/ 458877 h 715772"/>
                  <a:gd name="connsiteX251" fmla="*/ 1540937 w 1847786"/>
                  <a:gd name="connsiteY251" fmla="*/ 444263 h 715772"/>
                  <a:gd name="connsiteX252" fmla="*/ 1560917 w 1847786"/>
                  <a:gd name="connsiteY252" fmla="*/ 432617 h 715772"/>
                  <a:gd name="connsiteX253" fmla="*/ 1656954 w 1847786"/>
                  <a:gd name="connsiteY253" fmla="*/ 428471 h 715772"/>
                  <a:gd name="connsiteX254" fmla="*/ 1646580 w 1847786"/>
                  <a:gd name="connsiteY254" fmla="*/ 439044 h 715772"/>
                  <a:gd name="connsiteX255" fmla="*/ 1647554 w 1847786"/>
                  <a:gd name="connsiteY255" fmla="*/ 433679 h 715772"/>
                  <a:gd name="connsiteX256" fmla="*/ 839938 w 1847786"/>
                  <a:gd name="connsiteY256" fmla="*/ 417608 h 715772"/>
                  <a:gd name="connsiteX257" fmla="*/ 857862 w 1847786"/>
                  <a:gd name="connsiteY257" fmla="*/ 432222 h 715772"/>
                  <a:gd name="connsiteX258" fmla="*/ 837882 w 1847786"/>
                  <a:gd name="connsiteY258" fmla="*/ 443866 h 715772"/>
                  <a:gd name="connsiteX259" fmla="*/ 819959 w 1847786"/>
                  <a:gd name="connsiteY259" fmla="*/ 429253 h 715772"/>
                  <a:gd name="connsiteX260" fmla="*/ 839938 w 1847786"/>
                  <a:gd name="connsiteY260" fmla="*/ 417608 h 715772"/>
                  <a:gd name="connsiteX261" fmla="*/ 550301 w 1847786"/>
                  <a:gd name="connsiteY261" fmla="*/ 413117 h 715772"/>
                  <a:gd name="connsiteX262" fmla="*/ 552565 w 1847786"/>
                  <a:gd name="connsiteY262" fmla="*/ 436133 h 715772"/>
                  <a:gd name="connsiteX263" fmla="*/ 531814 w 1847786"/>
                  <a:gd name="connsiteY263" fmla="*/ 446339 h 715772"/>
                  <a:gd name="connsiteX264" fmla="*/ 529549 w 1847786"/>
                  <a:gd name="connsiteY264" fmla="*/ 423325 h 715772"/>
                  <a:gd name="connsiteX265" fmla="*/ 550301 w 1847786"/>
                  <a:gd name="connsiteY265" fmla="*/ 413117 h 715772"/>
                  <a:gd name="connsiteX266" fmla="*/ 908412 w 1847786"/>
                  <a:gd name="connsiteY266" fmla="*/ 410777 h 715772"/>
                  <a:gd name="connsiteX267" fmla="*/ 920056 w 1847786"/>
                  <a:gd name="connsiteY267" fmla="*/ 430757 h 715772"/>
                  <a:gd name="connsiteX268" fmla="*/ 905443 w 1847786"/>
                  <a:gd name="connsiteY268" fmla="*/ 448680 h 715772"/>
                  <a:gd name="connsiteX269" fmla="*/ 896595 w 1847786"/>
                  <a:gd name="connsiteY269" fmla="*/ 442402 h 715772"/>
                  <a:gd name="connsiteX270" fmla="*/ 895549 w 1847786"/>
                  <a:gd name="connsiteY270" fmla="*/ 437281 h 715772"/>
                  <a:gd name="connsiteX271" fmla="*/ 892984 w 1847786"/>
                  <a:gd name="connsiteY271" fmla="*/ 437805 h 715772"/>
                  <a:gd name="connsiteX272" fmla="*/ 875061 w 1847786"/>
                  <a:gd name="connsiteY272" fmla="*/ 423191 h 715772"/>
                  <a:gd name="connsiteX273" fmla="*/ 895040 w 1847786"/>
                  <a:gd name="connsiteY273" fmla="*/ 411546 h 715772"/>
                  <a:gd name="connsiteX274" fmla="*/ 901784 w 1847786"/>
                  <a:gd name="connsiteY274" fmla="*/ 414066 h 715772"/>
                  <a:gd name="connsiteX275" fmla="*/ 705644 w 1847786"/>
                  <a:gd name="connsiteY275" fmla="*/ 409231 h 715772"/>
                  <a:gd name="connsiteX276" fmla="*/ 717877 w 1847786"/>
                  <a:gd name="connsiteY276" fmla="*/ 416007 h 715772"/>
                  <a:gd name="connsiteX277" fmla="*/ 722006 w 1847786"/>
                  <a:gd name="connsiteY277" fmla="*/ 438762 h 715772"/>
                  <a:gd name="connsiteX278" fmla="*/ 699252 w 1847786"/>
                  <a:gd name="connsiteY278" fmla="*/ 434632 h 715772"/>
                  <a:gd name="connsiteX279" fmla="*/ 695122 w 1847786"/>
                  <a:gd name="connsiteY279" fmla="*/ 411878 h 715772"/>
                  <a:gd name="connsiteX280" fmla="*/ 705644 w 1847786"/>
                  <a:gd name="connsiteY280" fmla="*/ 409231 h 715772"/>
                  <a:gd name="connsiteX281" fmla="*/ 1325086 w 1847786"/>
                  <a:gd name="connsiteY281" fmla="*/ 408372 h 715772"/>
                  <a:gd name="connsiteX282" fmla="*/ 1343010 w 1847786"/>
                  <a:gd name="connsiteY282" fmla="*/ 422988 h 715772"/>
                  <a:gd name="connsiteX283" fmla="*/ 1323030 w 1847786"/>
                  <a:gd name="connsiteY283" fmla="*/ 434632 h 715772"/>
                  <a:gd name="connsiteX284" fmla="*/ 1305107 w 1847786"/>
                  <a:gd name="connsiteY284" fmla="*/ 420018 h 715772"/>
                  <a:gd name="connsiteX285" fmla="*/ 1325086 w 1847786"/>
                  <a:gd name="connsiteY285" fmla="*/ 408372 h 715772"/>
                  <a:gd name="connsiteX286" fmla="*/ 1063418 w 1847786"/>
                  <a:gd name="connsiteY286" fmla="*/ 400094 h 715772"/>
                  <a:gd name="connsiteX287" fmla="*/ 1065683 w 1847786"/>
                  <a:gd name="connsiteY287" fmla="*/ 423110 h 715772"/>
                  <a:gd name="connsiteX288" fmla="*/ 1044931 w 1847786"/>
                  <a:gd name="connsiteY288" fmla="*/ 433316 h 715772"/>
                  <a:gd name="connsiteX289" fmla="*/ 1042667 w 1847786"/>
                  <a:gd name="connsiteY289" fmla="*/ 410301 h 715772"/>
                  <a:gd name="connsiteX290" fmla="*/ 1063418 w 1847786"/>
                  <a:gd name="connsiteY290" fmla="*/ 400094 h 715772"/>
                  <a:gd name="connsiteX291" fmla="*/ 1421529 w 1847786"/>
                  <a:gd name="connsiteY291" fmla="*/ 397754 h 715772"/>
                  <a:gd name="connsiteX292" fmla="*/ 1433173 w 1847786"/>
                  <a:gd name="connsiteY292" fmla="*/ 417733 h 715772"/>
                  <a:gd name="connsiteX293" fmla="*/ 1418560 w 1847786"/>
                  <a:gd name="connsiteY293" fmla="*/ 435657 h 715772"/>
                  <a:gd name="connsiteX294" fmla="*/ 1406916 w 1847786"/>
                  <a:gd name="connsiteY294" fmla="*/ 415677 h 715772"/>
                  <a:gd name="connsiteX295" fmla="*/ 1421529 w 1847786"/>
                  <a:gd name="connsiteY295" fmla="*/ 397754 h 715772"/>
                  <a:gd name="connsiteX296" fmla="*/ 1218761 w 1847786"/>
                  <a:gd name="connsiteY296" fmla="*/ 396207 h 715772"/>
                  <a:gd name="connsiteX297" fmla="*/ 1230993 w 1847786"/>
                  <a:gd name="connsiteY297" fmla="*/ 402984 h 715772"/>
                  <a:gd name="connsiteX298" fmla="*/ 1235122 w 1847786"/>
                  <a:gd name="connsiteY298" fmla="*/ 425738 h 715772"/>
                  <a:gd name="connsiteX299" fmla="*/ 1212368 w 1847786"/>
                  <a:gd name="connsiteY299" fmla="*/ 421609 h 715772"/>
                  <a:gd name="connsiteX300" fmla="*/ 1208239 w 1847786"/>
                  <a:gd name="connsiteY300" fmla="*/ 398855 h 715772"/>
                  <a:gd name="connsiteX301" fmla="*/ 1218761 w 1847786"/>
                  <a:gd name="connsiteY301" fmla="*/ 396207 h 715772"/>
                  <a:gd name="connsiteX302" fmla="*/ 1277053 w 1847786"/>
                  <a:gd name="connsiteY302" fmla="*/ 393620 h 715772"/>
                  <a:gd name="connsiteX303" fmla="*/ 1288699 w 1847786"/>
                  <a:gd name="connsiteY303" fmla="*/ 413599 h 715772"/>
                  <a:gd name="connsiteX304" fmla="*/ 1274084 w 1847786"/>
                  <a:gd name="connsiteY304" fmla="*/ 431523 h 715772"/>
                  <a:gd name="connsiteX305" fmla="*/ 1262439 w 1847786"/>
                  <a:gd name="connsiteY305" fmla="*/ 411543 h 715772"/>
                  <a:gd name="connsiteX306" fmla="*/ 1277053 w 1847786"/>
                  <a:gd name="connsiteY306" fmla="*/ 393620 h 715772"/>
                  <a:gd name="connsiteX307" fmla="*/ 414711 w 1847786"/>
                  <a:gd name="connsiteY307" fmla="*/ 391047 h 715772"/>
                  <a:gd name="connsiteX308" fmla="*/ 426943 w 1847786"/>
                  <a:gd name="connsiteY308" fmla="*/ 397824 h 715772"/>
                  <a:gd name="connsiteX309" fmla="*/ 431072 w 1847786"/>
                  <a:gd name="connsiteY309" fmla="*/ 420578 h 715772"/>
                  <a:gd name="connsiteX310" fmla="*/ 408318 w 1847786"/>
                  <a:gd name="connsiteY310" fmla="*/ 416449 h 715772"/>
                  <a:gd name="connsiteX311" fmla="*/ 404188 w 1847786"/>
                  <a:gd name="connsiteY311" fmla="*/ 393695 h 715772"/>
                  <a:gd name="connsiteX312" fmla="*/ 414711 w 1847786"/>
                  <a:gd name="connsiteY312" fmla="*/ 391047 h 715772"/>
                  <a:gd name="connsiteX313" fmla="*/ 322137 w 1847786"/>
                  <a:gd name="connsiteY313" fmla="*/ 390941 h 715772"/>
                  <a:gd name="connsiteX314" fmla="*/ 333783 w 1847786"/>
                  <a:gd name="connsiteY314" fmla="*/ 410920 h 715772"/>
                  <a:gd name="connsiteX315" fmla="*/ 319169 w 1847786"/>
                  <a:gd name="connsiteY315" fmla="*/ 428844 h 715772"/>
                  <a:gd name="connsiteX316" fmla="*/ 307523 w 1847786"/>
                  <a:gd name="connsiteY316" fmla="*/ 408864 h 715772"/>
                  <a:gd name="connsiteX317" fmla="*/ 322137 w 1847786"/>
                  <a:gd name="connsiteY317" fmla="*/ 390941 h 715772"/>
                  <a:gd name="connsiteX318" fmla="*/ 236305 w 1847786"/>
                  <a:gd name="connsiteY318" fmla="*/ 388366 h 715772"/>
                  <a:gd name="connsiteX319" fmla="*/ 249406 w 1847786"/>
                  <a:gd name="connsiteY319" fmla="*/ 393262 h 715772"/>
                  <a:gd name="connsiteX320" fmla="*/ 250373 w 1847786"/>
                  <a:gd name="connsiteY320" fmla="*/ 395214 h 715772"/>
                  <a:gd name="connsiteX321" fmla="*/ 259367 w 1847786"/>
                  <a:gd name="connsiteY321" fmla="*/ 394934 h 715772"/>
                  <a:gd name="connsiteX322" fmla="*/ 261632 w 1847786"/>
                  <a:gd name="connsiteY322" fmla="*/ 417950 h 715772"/>
                  <a:gd name="connsiteX323" fmla="*/ 240880 w 1847786"/>
                  <a:gd name="connsiteY323" fmla="*/ 428156 h 715772"/>
                  <a:gd name="connsiteX324" fmla="*/ 235449 w 1847786"/>
                  <a:gd name="connsiteY324" fmla="*/ 418762 h 715772"/>
                  <a:gd name="connsiteX325" fmla="*/ 236518 w 1847786"/>
                  <a:gd name="connsiteY325" fmla="*/ 414163 h 715772"/>
                  <a:gd name="connsiteX326" fmla="*/ 234248 w 1847786"/>
                  <a:gd name="connsiteY326" fmla="*/ 414625 h 715772"/>
                  <a:gd name="connsiteX327" fmla="*/ 216324 w 1847786"/>
                  <a:gd name="connsiteY327" fmla="*/ 400012 h 715772"/>
                  <a:gd name="connsiteX328" fmla="*/ 236305 w 1847786"/>
                  <a:gd name="connsiteY328" fmla="*/ 388366 h 715772"/>
                  <a:gd name="connsiteX329" fmla="*/ 964837 w 1847786"/>
                  <a:gd name="connsiteY329" fmla="*/ 387712 h 715772"/>
                  <a:gd name="connsiteX330" fmla="*/ 982761 w 1847786"/>
                  <a:gd name="connsiteY330" fmla="*/ 402325 h 715772"/>
                  <a:gd name="connsiteX331" fmla="*/ 977323 w 1847786"/>
                  <a:gd name="connsiteY331" fmla="*/ 409990 h 715772"/>
                  <a:gd name="connsiteX332" fmla="*/ 983202 w 1847786"/>
                  <a:gd name="connsiteY332" fmla="*/ 408790 h 715772"/>
                  <a:gd name="connsiteX333" fmla="*/ 1001126 w 1847786"/>
                  <a:gd name="connsiteY333" fmla="*/ 423404 h 715772"/>
                  <a:gd name="connsiteX334" fmla="*/ 981145 w 1847786"/>
                  <a:gd name="connsiteY334" fmla="*/ 435050 h 715772"/>
                  <a:gd name="connsiteX335" fmla="*/ 963222 w 1847786"/>
                  <a:gd name="connsiteY335" fmla="*/ 420435 h 715772"/>
                  <a:gd name="connsiteX336" fmla="*/ 968659 w 1847786"/>
                  <a:gd name="connsiteY336" fmla="*/ 412770 h 715772"/>
                  <a:gd name="connsiteX337" fmla="*/ 962780 w 1847786"/>
                  <a:gd name="connsiteY337" fmla="*/ 413971 h 715772"/>
                  <a:gd name="connsiteX338" fmla="*/ 944858 w 1847786"/>
                  <a:gd name="connsiteY338" fmla="*/ 399356 h 715772"/>
                  <a:gd name="connsiteX339" fmla="*/ 964837 w 1847786"/>
                  <a:gd name="connsiteY339" fmla="*/ 387712 h 715772"/>
                  <a:gd name="connsiteX340" fmla="*/ 173505 w 1847786"/>
                  <a:gd name="connsiteY340" fmla="*/ 387305 h 715772"/>
                  <a:gd name="connsiteX341" fmla="*/ 173885 w 1847786"/>
                  <a:gd name="connsiteY341" fmla="*/ 387447 h 715772"/>
                  <a:gd name="connsiteX342" fmla="*/ 174099 w 1847786"/>
                  <a:gd name="connsiteY342" fmla="*/ 387878 h 715772"/>
                  <a:gd name="connsiteX343" fmla="*/ 590720 w 1847786"/>
                  <a:gd name="connsiteY343" fmla="*/ 386167 h 715772"/>
                  <a:gd name="connsiteX344" fmla="*/ 604341 w 1847786"/>
                  <a:gd name="connsiteY344" fmla="*/ 389333 h 715772"/>
                  <a:gd name="connsiteX345" fmla="*/ 608208 w 1847786"/>
                  <a:gd name="connsiteY345" fmla="*/ 397194 h 715772"/>
                  <a:gd name="connsiteX346" fmla="*/ 617477 w 1847786"/>
                  <a:gd name="connsiteY346" fmla="*/ 392594 h 715772"/>
                  <a:gd name="connsiteX347" fmla="*/ 629123 w 1847786"/>
                  <a:gd name="connsiteY347" fmla="*/ 412574 h 715772"/>
                  <a:gd name="connsiteX348" fmla="*/ 614509 w 1847786"/>
                  <a:gd name="connsiteY348" fmla="*/ 430497 h 715772"/>
                  <a:gd name="connsiteX349" fmla="*/ 605659 w 1847786"/>
                  <a:gd name="connsiteY349" fmla="*/ 424219 h 715772"/>
                  <a:gd name="connsiteX350" fmla="*/ 603820 w 1847786"/>
                  <a:gd name="connsiteY350" fmla="*/ 415204 h 715772"/>
                  <a:gd name="connsiteX351" fmla="*/ 591534 w 1847786"/>
                  <a:gd name="connsiteY351" fmla="*/ 412349 h 715772"/>
                  <a:gd name="connsiteX352" fmla="*/ 581327 w 1847786"/>
                  <a:gd name="connsiteY352" fmla="*/ 391597 h 715772"/>
                  <a:gd name="connsiteX353" fmla="*/ 590720 w 1847786"/>
                  <a:gd name="connsiteY353" fmla="*/ 386167 h 715772"/>
                  <a:gd name="connsiteX354" fmla="*/ 768364 w 1847786"/>
                  <a:gd name="connsiteY354" fmla="*/ 380342 h 715772"/>
                  <a:gd name="connsiteX355" fmla="*/ 778888 w 1847786"/>
                  <a:gd name="connsiteY355" fmla="*/ 382990 h 715772"/>
                  <a:gd name="connsiteX356" fmla="*/ 774757 w 1847786"/>
                  <a:gd name="connsiteY356" fmla="*/ 405745 h 715772"/>
                  <a:gd name="connsiteX357" fmla="*/ 752003 w 1847786"/>
                  <a:gd name="connsiteY357" fmla="*/ 409875 h 715772"/>
                  <a:gd name="connsiteX358" fmla="*/ 756132 w 1847786"/>
                  <a:gd name="connsiteY358" fmla="*/ 387120 h 715772"/>
                  <a:gd name="connsiteX359" fmla="*/ 768364 w 1847786"/>
                  <a:gd name="connsiteY359" fmla="*/ 380342 h 715772"/>
                  <a:gd name="connsiteX360" fmla="*/ 1041222 w 1847786"/>
                  <a:gd name="connsiteY360" fmla="*/ 369375 h 715772"/>
                  <a:gd name="connsiteX361" fmla="*/ 1052866 w 1847786"/>
                  <a:gd name="connsiteY361" fmla="*/ 389354 h 715772"/>
                  <a:gd name="connsiteX362" fmla="*/ 1038253 w 1847786"/>
                  <a:gd name="connsiteY362" fmla="*/ 407278 h 715772"/>
                  <a:gd name="connsiteX363" fmla="*/ 1026609 w 1847786"/>
                  <a:gd name="connsiteY363" fmla="*/ 387298 h 715772"/>
                  <a:gd name="connsiteX364" fmla="*/ 1041222 w 1847786"/>
                  <a:gd name="connsiteY364" fmla="*/ 369375 h 715772"/>
                  <a:gd name="connsiteX365" fmla="*/ 1187835 w 1847786"/>
                  <a:gd name="connsiteY365" fmla="*/ 365656 h 715772"/>
                  <a:gd name="connsiteX366" fmla="*/ 1190100 w 1847786"/>
                  <a:gd name="connsiteY366" fmla="*/ 388670 h 715772"/>
                  <a:gd name="connsiteX367" fmla="*/ 1169348 w 1847786"/>
                  <a:gd name="connsiteY367" fmla="*/ 398877 h 715772"/>
                  <a:gd name="connsiteX368" fmla="*/ 1167084 w 1847786"/>
                  <a:gd name="connsiteY368" fmla="*/ 375862 h 715772"/>
                  <a:gd name="connsiteX369" fmla="*/ 1187835 w 1847786"/>
                  <a:gd name="connsiteY369" fmla="*/ 365656 h 715772"/>
                  <a:gd name="connsiteX370" fmla="*/ 1545945 w 1847786"/>
                  <a:gd name="connsiteY370" fmla="*/ 363315 h 715772"/>
                  <a:gd name="connsiteX371" fmla="*/ 1557591 w 1847786"/>
                  <a:gd name="connsiteY371" fmla="*/ 383294 h 715772"/>
                  <a:gd name="connsiteX372" fmla="*/ 1542977 w 1847786"/>
                  <a:gd name="connsiteY372" fmla="*/ 401218 h 715772"/>
                  <a:gd name="connsiteX373" fmla="*/ 1531331 w 1847786"/>
                  <a:gd name="connsiteY373" fmla="*/ 381238 h 715772"/>
                  <a:gd name="connsiteX374" fmla="*/ 1545945 w 1847786"/>
                  <a:gd name="connsiteY374" fmla="*/ 363315 h 715772"/>
                  <a:gd name="connsiteX375" fmla="*/ 1343178 w 1847786"/>
                  <a:gd name="connsiteY375" fmla="*/ 361767 h 715772"/>
                  <a:gd name="connsiteX376" fmla="*/ 1355411 w 1847786"/>
                  <a:gd name="connsiteY376" fmla="*/ 368545 h 715772"/>
                  <a:gd name="connsiteX377" fmla="*/ 1359540 w 1847786"/>
                  <a:gd name="connsiteY377" fmla="*/ 391299 h 715772"/>
                  <a:gd name="connsiteX378" fmla="*/ 1336786 w 1847786"/>
                  <a:gd name="connsiteY378" fmla="*/ 387170 h 715772"/>
                  <a:gd name="connsiteX379" fmla="*/ 1332657 w 1847786"/>
                  <a:gd name="connsiteY379" fmla="*/ 364417 h 715772"/>
                  <a:gd name="connsiteX380" fmla="*/ 1343178 w 1847786"/>
                  <a:gd name="connsiteY380" fmla="*/ 361767 h 715772"/>
                  <a:gd name="connsiteX381" fmla="*/ 824966 w 1847786"/>
                  <a:gd name="connsiteY381" fmla="*/ 348303 h 715772"/>
                  <a:gd name="connsiteX382" fmla="*/ 836611 w 1847786"/>
                  <a:gd name="connsiteY382" fmla="*/ 368283 h 715772"/>
                  <a:gd name="connsiteX383" fmla="*/ 821998 w 1847786"/>
                  <a:gd name="connsiteY383" fmla="*/ 386206 h 715772"/>
                  <a:gd name="connsiteX384" fmla="*/ 810353 w 1847786"/>
                  <a:gd name="connsiteY384" fmla="*/ 366227 h 715772"/>
                  <a:gd name="connsiteX385" fmla="*/ 824966 w 1847786"/>
                  <a:gd name="connsiteY385" fmla="*/ 348303 h 715772"/>
                  <a:gd name="connsiteX386" fmla="*/ 617788 w 1847786"/>
                  <a:gd name="connsiteY386" fmla="*/ 343896 h 715772"/>
                  <a:gd name="connsiteX387" fmla="*/ 629433 w 1847786"/>
                  <a:gd name="connsiteY387" fmla="*/ 363875 h 715772"/>
                  <a:gd name="connsiteX388" fmla="*/ 614819 w 1847786"/>
                  <a:gd name="connsiteY388" fmla="*/ 381799 h 715772"/>
                  <a:gd name="connsiteX389" fmla="*/ 603175 w 1847786"/>
                  <a:gd name="connsiteY389" fmla="*/ 361819 h 715772"/>
                  <a:gd name="connsiteX390" fmla="*/ 617788 w 1847786"/>
                  <a:gd name="connsiteY390" fmla="*/ 343896 h 715772"/>
                  <a:gd name="connsiteX391" fmla="*/ 381956 w 1847786"/>
                  <a:gd name="connsiteY391" fmla="*/ 319651 h 715772"/>
                  <a:gd name="connsiteX392" fmla="*/ 393601 w 1847786"/>
                  <a:gd name="connsiteY392" fmla="*/ 339631 h 715772"/>
                  <a:gd name="connsiteX393" fmla="*/ 378987 w 1847786"/>
                  <a:gd name="connsiteY393" fmla="*/ 357555 h 715772"/>
                  <a:gd name="connsiteX394" fmla="*/ 367341 w 1847786"/>
                  <a:gd name="connsiteY394" fmla="*/ 337574 h 715772"/>
                  <a:gd name="connsiteX395" fmla="*/ 381956 w 1847786"/>
                  <a:gd name="connsiteY395" fmla="*/ 319651 h 715772"/>
                  <a:gd name="connsiteX396" fmla="*/ 1584560 w 1847786"/>
                  <a:gd name="connsiteY396" fmla="*/ 305595 h 715772"/>
                  <a:gd name="connsiteX397" fmla="*/ 1586826 w 1847786"/>
                  <a:gd name="connsiteY397" fmla="*/ 328611 h 715772"/>
                  <a:gd name="connsiteX398" fmla="*/ 1566074 w 1847786"/>
                  <a:gd name="connsiteY398" fmla="*/ 338817 h 715772"/>
                  <a:gd name="connsiteX399" fmla="*/ 1563810 w 1847786"/>
                  <a:gd name="connsiteY399" fmla="*/ 315803 h 715772"/>
                  <a:gd name="connsiteX400" fmla="*/ 1584560 w 1847786"/>
                  <a:gd name="connsiteY400" fmla="*/ 305595 h 715772"/>
                  <a:gd name="connsiteX401" fmla="*/ 1739905 w 1847786"/>
                  <a:gd name="connsiteY401" fmla="*/ 301708 h 715772"/>
                  <a:gd name="connsiteX402" fmla="*/ 1752137 w 1847786"/>
                  <a:gd name="connsiteY402" fmla="*/ 308485 h 715772"/>
                  <a:gd name="connsiteX403" fmla="*/ 1752239 w 1847786"/>
                  <a:gd name="connsiteY403" fmla="*/ 309044 h 715772"/>
                  <a:gd name="connsiteX404" fmla="*/ 1738990 w 1847786"/>
                  <a:gd name="connsiteY404" fmla="*/ 330146 h 715772"/>
                  <a:gd name="connsiteX405" fmla="*/ 1733511 w 1847786"/>
                  <a:gd name="connsiteY405" fmla="*/ 327110 h 715772"/>
                  <a:gd name="connsiteX406" fmla="*/ 1729382 w 1847786"/>
                  <a:gd name="connsiteY406" fmla="*/ 304356 h 715772"/>
                  <a:gd name="connsiteX407" fmla="*/ 1739905 w 1847786"/>
                  <a:gd name="connsiteY407" fmla="*/ 301708 h 715772"/>
                  <a:gd name="connsiteX408" fmla="*/ 1647331 w 1847786"/>
                  <a:gd name="connsiteY408" fmla="*/ 301602 h 715772"/>
                  <a:gd name="connsiteX409" fmla="*/ 1658977 w 1847786"/>
                  <a:gd name="connsiteY409" fmla="*/ 321581 h 715772"/>
                  <a:gd name="connsiteX410" fmla="*/ 1644362 w 1847786"/>
                  <a:gd name="connsiteY410" fmla="*/ 339505 h 715772"/>
                  <a:gd name="connsiteX411" fmla="*/ 1632717 w 1847786"/>
                  <a:gd name="connsiteY411" fmla="*/ 319525 h 715772"/>
                  <a:gd name="connsiteX412" fmla="*/ 1647331 w 1847786"/>
                  <a:gd name="connsiteY412" fmla="*/ 301602 h 715772"/>
                  <a:gd name="connsiteX413" fmla="*/ 1485979 w 1847786"/>
                  <a:gd name="connsiteY413" fmla="*/ 293213 h 715772"/>
                  <a:gd name="connsiteX414" fmla="*/ 1503903 w 1847786"/>
                  <a:gd name="connsiteY414" fmla="*/ 307826 h 715772"/>
                  <a:gd name="connsiteX415" fmla="*/ 1483923 w 1847786"/>
                  <a:gd name="connsiteY415" fmla="*/ 319472 h 715772"/>
                  <a:gd name="connsiteX416" fmla="*/ 1466000 w 1847786"/>
                  <a:gd name="connsiteY416" fmla="*/ 304859 h 715772"/>
                  <a:gd name="connsiteX417" fmla="*/ 1485979 w 1847786"/>
                  <a:gd name="connsiteY417" fmla="*/ 293213 h 715772"/>
                  <a:gd name="connsiteX418" fmla="*/ 1111864 w 1847786"/>
                  <a:gd name="connsiteY418" fmla="*/ 291668 h 715772"/>
                  <a:gd name="connsiteX419" fmla="*/ 1125485 w 1847786"/>
                  <a:gd name="connsiteY419" fmla="*/ 294833 h 715772"/>
                  <a:gd name="connsiteX420" fmla="*/ 1135692 w 1847786"/>
                  <a:gd name="connsiteY420" fmla="*/ 315584 h 715772"/>
                  <a:gd name="connsiteX421" fmla="*/ 1112678 w 1847786"/>
                  <a:gd name="connsiteY421" fmla="*/ 317849 h 715772"/>
                  <a:gd name="connsiteX422" fmla="*/ 1102470 w 1847786"/>
                  <a:gd name="connsiteY422" fmla="*/ 297097 h 715772"/>
                  <a:gd name="connsiteX423" fmla="*/ 1111864 w 1847786"/>
                  <a:gd name="connsiteY423" fmla="*/ 291668 h 715772"/>
                  <a:gd name="connsiteX424" fmla="*/ 1190639 w 1847786"/>
                  <a:gd name="connsiteY424" fmla="*/ 291559 h 715772"/>
                  <a:gd name="connsiteX425" fmla="*/ 1208563 w 1847786"/>
                  <a:gd name="connsiteY425" fmla="*/ 306173 h 715772"/>
                  <a:gd name="connsiteX426" fmla="*/ 1188583 w 1847786"/>
                  <a:gd name="connsiteY426" fmla="*/ 317819 h 715772"/>
                  <a:gd name="connsiteX427" fmla="*/ 1170660 w 1847786"/>
                  <a:gd name="connsiteY427" fmla="*/ 303204 h 715772"/>
                  <a:gd name="connsiteX428" fmla="*/ 1190639 w 1847786"/>
                  <a:gd name="connsiteY428" fmla="*/ 291559 h 715772"/>
                  <a:gd name="connsiteX429" fmla="*/ 531064 w 1847786"/>
                  <a:gd name="connsiteY429" fmla="*/ 290533 h 715772"/>
                  <a:gd name="connsiteX430" fmla="*/ 548988 w 1847786"/>
                  <a:gd name="connsiteY430" fmla="*/ 305146 h 715772"/>
                  <a:gd name="connsiteX431" fmla="*/ 529007 w 1847786"/>
                  <a:gd name="connsiteY431" fmla="*/ 316792 h 715772"/>
                  <a:gd name="connsiteX432" fmla="*/ 511084 w 1847786"/>
                  <a:gd name="connsiteY432" fmla="*/ 302177 h 715772"/>
                  <a:gd name="connsiteX433" fmla="*/ 531064 w 1847786"/>
                  <a:gd name="connsiteY433" fmla="*/ 290533 h 715772"/>
                  <a:gd name="connsiteX434" fmla="*/ 156948 w 1847786"/>
                  <a:gd name="connsiteY434" fmla="*/ 288989 h 715772"/>
                  <a:gd name="connsiteX435" fmla="*/ 170569 w 1847786"/>
                  <a:gd name="connsiteY435" fmla="*/ 292154 h 715772"/>
                  <a:gd name="connsiteX436" fmla="*/ 180776 w 1847786"/>
                  <a:gd name="connsiteY436" fmla="*/ 312906 h 715772"/>
                  <a:gd name="connsiteX437" fmla="*/ 157762 w 1847786"/>
                  <a:gd name="connsiteY437" fmla="*/ 315170 h 715772"/>
                  <a:gd name="connsiteX438" fmla="*/ 147555 w 1847786"/>
                  <a:gd name="connsiteY438" fmla="*/ 294418 h 715772"/>
                  <a:gd name="connsiteX439" fmla="*/ 156948 w 1847786"/>
                  <a:gd name="connsiteY439" fmla="*/ 288989 h 715772"/>
                  <a:gd name="connsiteX440" fmla="*/ 1289508 w 1847786"/>
                  <a:gd name="connsiteY440" fmla="*/ 285844 h 715772"/>
                  <a:gd name="connsiteX441" fmla="*/ 1300030 w 1847786"/>
                  <a:gd name="connsiteY441" fmla="*/ 288492 h 715772"/>
                  <a:gd name="connsiteX442" fmla="*/ 1296795 w 1847786"/>
                  <a:gd name="connsiteY442" fmla="*/ 306311 h 715772"/>
                  <a:gd name="connsiteX443" fmla="*/ 1305447 w 1847786"/>
                  <a:gd name="connsiteY443" fmla="*/ 302019 h 715772"/>
                  <a:gd name="connsiteX444" fmla="*/ 1317093 w 1847786"/>
                  <a:gd name="connsiteY444" fmla="*/ 322000 h 715772"/>
                  <a:gd name="connsiteX445" fmla="*/ 1302478 w 1847786"/>
                  <a:gd name="connsiteY445" fmla="*/ 339922 h 715772"/>
                  <a:gd name="connsiteX446" fmla="*/ 1290833 w 1847786"/>
                  <a:gd name="connsiteY446" fmla="*/ 319943 h 715772"/>
                  <a:gd name="connsiteX447" fmla="*/ 1293608 w 1847786"/>
                  <a:gd name="connsiteY447" fmla="*/ 312517 h 715772"/>
                  <a:gd name="connsiteX448" fmla="*/ 1283668 w 1847786"/>
                  <a:gd name="connsiteY448" fmla="*/ 318024 h 715772"/>
                  <a:gd name="connsiteX449" fmla="*/ 1273146 w 1847786"/>
                  <a:gd name="connsiteY449" fmla="*/ 315375 h 715772"/>
                  <a:gd name="connsiteX450" fmla="*/ 1277276 w 1847786"/>
                  <a:gd name="connsiteY450" fmla="*/ 292622 h 715772"/>
                  <a:gd name="connsiteX451" fmla="*/ 1289508 w 1847786"/>
                  <a:gd name="connsiteY451" fmla="*/ 285844 h 715772"/>
                  <a:gd name="connsiteX452" fmla="*/ 1411500 w 1847786"/>
                  <a:gd name="connsiteY452" fmla="*/ 277357 h 715772"/>
                  <a:gd name="connsiteX453" fmla="*/ 1423144 w 1847786"/>
                  <a:gd name="connsiteY453" fmla="*/ 297336 h 715772"/>
                  <a:gd name="connsiteX454" fmla="*/ 1408531 w 1847786"/>
                  <a:gd name="connsiteY454" fmla="*/ 315260 h 715772"/>
                  <a:gd name="connsiteX455" fmla="*/ 1396887 w 1847786"/>
                  <a:gd name="connsiteY455" fmla="*/ 295280 h 715772"/>
                  <a:gd name="connsiteX456" fmla="*/ 1411500 w 1847786"/>
                  <a:gd name="connsiteY456" fmla="*/ 277357 h 715772"/>
                  <a:gd name="connsiteX457" fmla="*/ 954808 w 1847786"/>
                  <a:gd name="connsiteY457" fmla="*/ 267314 h 715772"/>
                  <a:gd name="connsiteX458" fmla="*/ 972731 w 1847786"/>
                  <a:gd name="connsiteY458" fmla="*/ 281928 h 715772"/>
                  <a:gd name="connsiteX459" fmla="*/ 952752 w 1847786"/>
                  <a:gd name="connsiteY459" fmla="*/ 293574 h 715772"/>
                  <a:gd name="connsiteX460" fmla="*/ 934827 w 1847786"/>
                  <a:gd name="connsiteY460" fmla="*/ 278960 h 715772"/>
                  <a:gd name="connsiteX461" fmla="*/ 954808 w 1847786"/>
                  <a:gd name="connsiteY461" fmla="*/ 267314 h 715772"/>
                  <a:gd name="connsiteX462" fmla="*/ 693140 w 1847786"/>
                  <a:gd name="connsiteY462" fmla="*/ 259036 h 715772"/>
                  <a:gd name="connsiteX463" fmla="*/ 695404 w 1847786"/>
                  <a:gd name="connsiteY463" fmla="*/ 282050 h 715772"/>
                  <a:gd name="connsiteX464" fmla="*/ 674653 w 1847786"/>
                  <a:gd name="connsiteY464" fmla="*/ 292257 h 715772"/>
                  <a:gd name="connsiteX465" fmla="*/ 672388 w 1847786"/>
                  <a:gd name="connsiteY465" fmla="*/ 269244 h 715772"/>
                  <a:gd name="connsiteX466" fmla="*/ 693140 w 1847786"/>
                  <a:gd name="connsiteY466" fmla="*/ 259036 h 715772"/>
                  <a:gd name="connsiteX467" fmla="*/ 322719 w 1847786"/>
                  <a:gd name="connsiteY467" fmla="*/ 257350 h 715772"/>
                  <a:gd name="connsiteX468" fmla="*/ 334364 w 1847786"/>
                  <a:gd name="connsiteY468" fmla="*/ 277329 h 715772"/>
                  <a:gd name="connsiteX469" fmla="*/ 331555 w 1847786"/>
                  <a:gd name="connsiteY469" fmla="*/ 284848 h 715772"/>
                  <a:gd name="connsiteX470" fmla="*/ 334593 w 1847786"/>
                  <a:gd name="connsiteY470" fmla="*/ 283164 h 715772"/>
                  <a:gd name="connsiteX471" fmla="*/ 345114 w 1847786"/>
                  <a:gd name="connsiteY471" fmla="*/ 285811 h 715772"/>
                  <a:gd name="connsiteX472" fmla="*/ 340985 w 1847786"/>
                  <a:gd name="connsiteY472" fmla="*/ 308566 h 715772"/>
                  <a:gd name="connsiteX473" fmla="*/ 318231 w 1847786"/>
                  <a:gd name="connsiteY473" fmla="*/ 312695 h 715772"/>
                  <a:gd name="connsiteX474" fmla="*/ 321559 w 1847786"/>
                  <a:gd name="connsiteY474" fmla="*/ 294355 h 715772"/>
                  <a:gd name="connsiteX475" fmla="*/ 319750 w 1847786"/>
                  <a:gd name="connsiteY475" fmla="*/ 295253 h 715772"/>
                  <a:gd name="connsiteX476" fmla="*/ 308104 w 1847786"/>
                  <a:gd name="connsiteY476" fmla="*/ 275272 h 715772"/>
                  <a:gd name="connsiteX477" fmla="*/ 322719 w 1847786"/>
                  <a:gd name="connsiteY477" fmla="*/ 257350 h 715772"/>
                  <a:gd name="connsiteX478" fmla="*/ 1051251 w 1847786"/>
                  <a:gd name="connsiteY478" fmla="*/ 256695 h 715772"/>
                  <a:gd name="connsiteX479" fmla="*/ 1062895 w 1847786"/>
                  <a:gd name="connsiteY479" fmla="*/ 276676 h 715772"/>
                  <a:gd name="connsiteX480" fmla="*/ 1060861 w 1847786"/>
                  <a:gd name="connsiteY480" fmla="*/ 282118 h 715772"/>
                  <a:gd name="connsiteX481" fmla="*/ 1069616 w 1847786"/>
                  <a:gd name="connsiteY481" fmla="*/ 277774 h 715772"/>
                  <a:gd name="connsiteX482" fmla="*/ 1081260 w 1847786"/>
                  <a:gd name="connsiteY482" fmla="*/ 297754 h 715772"/>
                  <a:gd name="connsiteX483" fmla="*/ 1066647 w 1847786"/>
                  <a:gd name="connsiteY483" fmla="*/ 315678 h 715772"/>
                  <a:gd name="connsiteX484" fmla="*/ 1055002 w 1847786"/>
                  <a:gd name="connsiteY484" fmla="*/ 295697 h 715772"/>
                  <a:gd name="connsiteX485" fmla="*/ 1057037 w 1847786"/>
                  <a:gd name="connsiteY485" fmla="*/ 290254 h 715772"/>
                  <a:gd name="connsiteX486" fmla="*/ 1048282 w 1847786"/>
                  <a:gd name="connsiteY486" fmla="*/ 294599 h 715772"/>
                  <a:gd name="connsiteX487" fmla="*/ 1036637 w 1847786"/>
                  <a:gd name="connsiteY487" fmla="*/ 274619 h 715772"/>
                  <a:gd name="connsiteX488" fmla="*/ 1051251 w 1847786"/>
                  <a:gd name="connsiteY488" fmla="*/ 256695 h 715772"/>
                  <a:gd name="connsiteX489" fmla="*/ 247200 w 1847786"/>
                  <a:gd name="connsiteY489" fmla="*/ 251534 h 715772"/>
                  <a:gd name="connsiteX490" fmla="*/ 258845 w 1847786"/>
                  <a:gd name="connsiteY490" fmla="*/ 271515 h 715772"/>
                  <a:gd name="connsiteX491" fmla="*/ 244233 w 1847786"/>
                  <a:gd name="connsiteY491" fmla="*/ 289438 h 715772"/>
                  <a:gd name="connsiteX492" fmla="*/ 232587 w 1847786"/>
                  <a:gd name="connsiteY492" fmla="*/ 269458 h 715772"/>
                  <a:gd name="connsiteX493" fmla="*/ 247200 w 1847786"/>
                  <a:gd name="connsiteY493" fmla="*/ 251534 h 715772"/>
                  <a:gd name="connsiteX494" fmla="*/ 826714 w 1847786"/>
                  <a:gd name="connsiteY494" fmla="*/ 243489 h 715772"/>
                  <a:gd name="connsiteX495" fmla="*/ 842777 w 1847786"/>
                  <a:gd name="connsiteY495" fmla="*/ 256585 h 715772"/>
                  <a:gd name="connsiteX496" fmla="*/ 848483 w 1847786"/>
                  <a:gd name="connsiteY496" fmla="*/ 255149 h 715772"/>
                  <a:gd name="connsiteX497" fmla="*/ 860716 w 1847786"/>
                  <a:gd name="connsiteY497" fmla="*/ 261926 h 715772"/>
                  <a:gd name="connsiteX498" fmla="*/ 864845 w 1847786"/>
                  <a:gd name="connsiteY498" fmla="*/ 284680 h 715772"/>
                  <a:gd name="connsiteX499" fmla="*/ 842091 w 1847786"/>
                  <a:gd name="connsiteY499" fmla="*/ 280551 h 715772"/>
                  <a:gd name="connsiteX500" fmla="*/ 839366 w 1847786"/>
                  <a:gd name="connsiteY500" fmla="*/ 265534 h 715772"/>
                  <a:gd name="connsiteX501" fmla="*/ 838360 w 1847786"/>
                  <a:gd name="connsiteY501" fmla="*/ 266952 h 715772"/>
                  <a:gd name="connsiteX502" fmla="*/ 824658 w 1847786"/>
                  <a:gd name="connsiteY502" fmla="*/ 269748 h 715772"/>
                  <a:gd name="connsiteX503" fmla="*/ 806735 w 1847786"/>
                  <a:gd name="connsiteY503" fmla="*/ 255135 h 715772"/>
                  <a:gd name="connsiteX504" fmla="*/ 826714 w 1847786"/>
                  <a:gd name="connsiteY504" fmla="*/ 243489 h 715772"/>
                  <a:gd name="connsiteX505" fmla="*/ 452598 w 1847786"/>
                  <a:gd name="connsiteY505" fmla="*/ 241944 h 715772"/>
                  <a:gd name="connsiteX506" fmla="*/ 466219 w 1847786"/>
                  <a:gd name="connsiteY506" fmla="*/ 245109 h 715772"/>
                  <a:gd name="connsiteX507" fmla="*/ 476426 w 1847786"/>
                  <a:gd name="connsiteY507" fmla="*/ 265860 h 715772"/>
                  <a:gd name="connsiteX508" fmla="*/ 453411 w 1847786"/>
                  <a:gd name="connsiteY508" fmla="*/ 268125 h 715772"/>
                  <a:gd name="connsiteX509" fmla="*/ 443204 w 1847786"/>
                  <a:gd name="connsiteY509" fmla="*/ 247373 h 715772"/>
                  <a:gd name="connsiteX510" fmla="*/ 452598 w 1847786"/>
                  <a:gd name="connsiteY510" fmla="*/ 241944 h 715772"/>
                  <a:gd name="connsiteX511" fmla="*/ 531374 w 1847786"/>
                  <a:gd name="connsiteY511" fmla="*/ 241836 h 715772"/>
                  <a:gd name="connsiteX512" fmla="*/ 549298 w 1847786"/>
                  <a:gd name="connsiteY512" fmla="*/ 256449 h 715772"/>
                  <a:gd name="connsiteX513" fmla="*/ 529318 w 1847786"/>
                  <a:gd name="connsiteY513" fmla="*/ 268095 h 715772"/>
                  <a:gd name="connsiteX514" fmla="*/ 511395 w 1847786"/>
                  <a:gd name="connsiteY514" fmla="*/ 253481 h 715772"/>
                  <a:gd name="connsiteX515" fmla="*/ 531374 w 1847786"/>
                  <a:gd name="connsiteY515" fmla="*/ 241836 h 715772"/>
                  <a:gd name="connsiteX516" fmla="*/ 630242 w 1847786"/>
                  <a:gd name="connsiteY516" fmla="*/ 236120 h 715772"/>
                  <a:gd name="connsiteX517" fmla="*/ 640764 w 1847786"/>
                  <a:gd name="connsiteY517" fmla="*/ 238768 h 715772"/>
                  <a:gd name="connsiteX518" fmla="*/ 636635 w 1847786"/>
                  <a:gd name="connsiteY518" fmla="*/ 261523 h 715772"/>
                  <a:gd name="connsiteX519" fmla="*/ 613880 w 1847786"/>
                  <a:gd name="connsiteY519" fmla="*/ 265652 h 715772"/>
                  <a:gd name="connsiteX520" fmla="*/ 618010 w 1847786"/>
                  <a:gd name="connsiteY520" fmla="*/ 242898 h 715772"/>
                  <a:gd name="connsiteX521" fmla="*/ 630242 w 1847786"/>
                  <a:gd name="connsiteY521" fmla="*/ 236120 h 715772"/>
                  <a:gd name="connsiteX522" fmla="*/ 86887 w 1847786"/>
                  <a:gd name="connsiteY522" fmla="*/ 233104 h 715772"/>
                  <a:gd name="connsiteX523" fmla="*/ 98533 w 1847786"/>
                  <a:gd name="connsiteY523" fmla="*/ 253084 h 715772"/>
                  <a:gd name="connsiteX524" fmla="*/ 83919 w 1847786"/>
                  <a:gd name="connsiteY524" fmla="*/ 271007 h 715772"/>
                  <a:gd name="connsiteX525" fmla="*/ 72274 w 1847786"/>
                  <a:gd name="connsiteY525" fmla="*/ 251028 h 715772"/>
                  <a:gd name="connsiteX526" fmla="*/ 86887 w 1847786"/>
                  <a:gd name="connsiteY526" fmla="*/ 233104 h 715772"/>
                  <a:gd name="connsiteX527" fmla="*/ 1672850 w 1847786"/>
                  <a:gd name="connsiteY527" fmla="*/ 232480 h 715772"/>
                  <a:gd name="connsiteX528" fmla="*/ 1690774 w 1847786"/>
                  <a:gd name="connsiteY528" fmla="*/ 247094 h 715772"/>
                  <a:gd name="connsiteX529" fmla="*/ 1670794 w 1847786"/>
                  <a:gd name="connsiteY529" fmla="*/ 258740 h 715772"/>
                  <a:gd name="connsiteX530" fmla="*/ 1652871 w 1847786"/>
                  <a:gd name="connsiteY530" fmla="*/ 244126 h 715772"/>
                  <a:gd name="connsiteX531" fmla="*/ 1672850 w 1847786"/>
                  <a:gd name="connsiteY531" fmla="*/ 232480 h 715772"/>
                  <a:gd name="connsiteX532" fmla="*/ 295542 w 1847786"/>
                  <a:gd name="connsiteY532" fmla="*/ 217590 h 715772"/>
                  <a:gd name="connsiteX533" fmla="*/ 313465 w 1847786"/>
                  <a:gd name="connsiteY533" fmla="*/ 232205 h 715772"/>
                  <a:gd name="connsiteX534" fmla="*/ 293485 w 1847786"/>
                  <a:gd name="connsiteY534" fmla="*/ 243850 h 715772"/>
                  <a:gd name="connsiteX535" fmla="*/ 275561 w 1847786"/>
                  <a:gd name="connsiteY535" fmla="*/ 229236 h 715772"/>
                  <a:gd name="connsiteX536" fmla="*/ 295542 w 1847786"/>
                  <a:gd name="connsiteY536" fmla="*/ 217590 h 715772"/>
                  <a:gd name="connsiteX537" fmla="*/ 1140258 w 1847786"/>
                  <a:gd name="connsiteY537" fmla="*/ 200066 h 715772"/>
                  <a:gd name="connsiteX538" fmla="*/ 1153879 w 1847786"/>
                  <a:gd name="connsiteY538" fmla="*/ 203232 h 715772"/>
                  <a:gd name="connsiteX539" fmla="*/ 1164086 w 1847786"/>
                  <a:gd name="connsiteY539" fmla="*/ 223983 h 715772"/>
                  <a:gd name="connsiteX540" fmla="*/ 1141071 w 1847786"/>
                  <a:gd name="connsiteY540" fmla="*/ 226247 h 715772"/>
                  <a:gd name="connsiteX541" fmla="*/ 1130864 w 1847786"/>
                  <a:gd name="connsiteY541" fmla="*/ 205498 h 715772"/>
                  <a:gd name="connsiteX542" fmla="*/ 1140258 w 1847786"/>
                  <a:gd name="connsiteY542" fmla="*/ 200066 h 715772"/>
                  <a:gd name="connsiteX543" fmla="*/ 1219033 w 1847786"/>
                  <a:gd name="connsiteY543" fmla="*/ 199959 h 715772"/>
                  <a:gd name="connsiteX544" fmla="*/ 1236957 w 1847786"/>
                  <a:gd name="connsiteY544" fmla="*/ 214572 h 715772"/>
                  <a:gd name="connsiteX545" fmla="*/ 1216977 w 1847786"/>
                  <a:gd name="connsiteY545" fmla="*/ 226218 h 715772"/>
                  <a:gd name="connsiteX546" fmla="*/ 1199054 w 1847786"/>
                  <a:gd name="connsiteY546" fmla="*/ 211605 h 715772"/>
                  <a:gd name="connsiteX547" fmla="*/ 1219033 w 1847786"/>
                  <a:gd name="connsiteY547" fmla="*/ 199959 h 715772"/>
                  <a:gd name="connsiteX548" fmla="*/ 1482142 w 1847786"/>
                  <a:gd name="connsiteY548" fmla="*/ 199650 h 715772"/>
                  <a:gd name="connsiteX549" fmla="*/ 1495763 w 1847786"/>
                  <a:gd name="connsiteY549" fmla="*/ 202815 h 715772"/>
                  <a:gd name="connsiteX550" fmla="*/ 1499290 w 1847786"/>
                  <a:gd name="connsiteY550" fmla="*/ 206355 h 715772"/>
                  <a:gd name="connsiteX551" fmla="*/ 1500672 w 1847786"/>
                  <a:gd name="connsiteY551" fmla="*/ 204407 h 715772"/>
                  <a:gd name="connsiteX552" fmla="*/ 1514373 w 1847786"/>
                  <a:gd name="connsiteY552" fmla="*/ 201611 h 715772"/>
                  <a:gd name="connsiteX553" fmla="*/ 1532297 w 1847786"/>
                  <a:gd name="connsiteY553" fmla="*/ 216226 h 715772"/>
                  <a:gd name="connsiteX554" fmla="*/ 1512317 w 1847786"/>
                  <a:gd name="connsiteY554" fmla="*/ 227871 h 715772"/>
                  <a:gd name="connsiteX555" fmla="*/ 1503940 w 1847786"/>
                  <a:gd name="connsiteY555" fmla="*/ 224741 h 715772"/>
                  <a:gd name="connsiteX556" fmla="*/ 1496577 w 1847786"/>
                  <a:gd name="connsiteY556" fmla="*/ 228997 h 715772"/>
                  <a:gd name="connsiteX557" fmla="*/ 1482956 w 1847786"/>
                  <a:gd name="connsiteY557" fmla="*/ 225831 h 715772"/>
                  <a:gd name="connsiteX558" fmla="*/ 1472748 w 1847786"/>
                  <a:gd name="connsiteY558" fmla="*/ 205079 h 715772"/>
                  <a:gd name="connsiteX559" fmla="*/ 1482142 w 1847786"/>
                  <a:gd name="connsiteY559" fmla="*/ 199650 h 715772"/>
                  <a:gd name="connsiteX560" fmla="*/ 1317902 w 1847786"/>
                  <a:gd name="connsiteY560" fmla="*/ 194244 h 715772"/>
                  <a:gd name="connsiteX561" fmla="*/ 1328424 w 1847786"/>
                  <a:gd name="connsiteY561" fmla="*/ 196892 h 715772"/>
                  <a:gd name="connsiteX562" fmla="*/ 1324296 w 1847786"/>
                  <a:gd name="connsiteY562" fmla="*/ 219645 h 715772"/>
                  <a:gd name="connsiteX563" fmla="*/ 1301540 w 1847786"/>
                  <a:gd name="connsiteY563" fmla="*/ 223775 h 715772"/>
                  <a:gd name="connsiteX564" fmla="*/ 1305670 w 1847786"/>
                  <a:gd name="connsiteY564" fmla="*/ 201020 h 715772"/>
                  <a:gd name="connsiteX565" fmla="*/ 1317902 w 1847786"/>
                  <a:gd name="connsiteY565" fmla="*/ 194244 h 715772"/>
                  <a:gd name="connsiteX566" fmla="*/ 1659787 w 1847786"/>
                  <a:gd name="connsiteY566" fmla="*/ 193825 h 715772"/>
                  <a:gd name="connsiteX567" fmla="*/ 1670308 w 1847786"/>
                  <a:gd name="connsiteY567" fmla="*/ 196472 h 715772"/>
                  <a:gd name="connsiteX568" fmla="*/ 1666180 w 1847786"/>
                  <a:gd name="connsiteY568" fmla="*/ 219227 h 715772"/>
                  <a:gd name="connsiteX569" fmla="*/ 1643424 w 1847786"/>
                  <a:gd name="connsiteY569" fmla="*/ 223356 h 715772"/>
                  <a:gd name="connsiteX570" fmla="*/ 1647554 w 1847786"/>
                  <a:gd name="connsiteY570" fmla="*/ 200603 h 715772"/>
                  <a:gd name="connsiteX571" fmla="*/ 1659787 w 1847786"/>
                  <a:gd name="connsiteY571" fmla="*/ 193825 h 715772"/>
                  <a:gd name="connsiteX572" fmla="*/ 928100 w 1847786"/>
                  <a:gd name="connsiteY572" fmla="*/ 181776 h 715772"/>
                  <a:gd name="connsiteX573" fmla="*/ 946023 w 1847786"/>
                  <a:gd name="connsiteY573" fmla="*/ 196390 h 715772"/>
                  <a:gd name="connsiteX574" fmla="*/ 926044 w 1847786"/>
                  <a:gd name="connsiteY574" fmla="*/ 208035 h 715772"/>
                  <a:gd name="connsiteX575" fmla="*/ 908120 w 1847786"/>
                  <a:gd name="connsiteY575" fmla="*/ 193422 h 715772"/>
                  <a:gd name="connsiteX576" fmla="*/ 928100 w 1847786"/>
                  <a:gd name="connsiteY576" fmla="*/ 181776 h 715772"/>
                  <a:gd name="connsiteX577" fmla="*/ 983202 w 1847786"/>
                  <a:gd name="connsiteY577" fmla="*/ 175715 h 715772"/>
                  <a:gd name="connsiteX578" fmla="*/ 1001125 w 1847786"/>
                  <a:gd name="connsiteY578" fmla="*/ 190328 h 715772"/>
                  <a:gd name="connsiteX579" fmla="*/ 981145 w 1847786"/>
                  <a:gd name="connsiteY579" fmla="*/ 201974 h 715772"/>
                  <a:gd name="connsiteX580" fmla="*/ 963221 w 1847786"/>
                  <a:gd name="connsiteY580" fmla="*/ 187359 h 715772"/>
                  <a:gd name="connsiteX581" fmla="*/ 983202 w 1847786"/>
                  <a:gd name="connsiteY581" fmla="*/ 175715 h 715772"/>
                  <a:gd name="connsiteX582" fmla="*/ 1214284 w 1847786"/>
                  <a:gd name="connsiteY582" fmla="*/ 164536 h 715772"/>
                  <a:gd name="connsiteX583" fmla="*/ 1216548 w 1847786"/>
                  <a:gd name="connsiteY583" fmla="*/ 187550 h 715772"/>
                  <a:gd name="connsiteX584" fmla="*/ 1195798 w 1847786"/>
                  <a:gd name="connsiteY584" fmla="*/ 197759 h 715772"/>
                  <a:gd name="connsiteX585" fmla="*/ 1193532 w 1847786"/>
                  <a:gd name="connsiteY585" fmla="*/ 174743 h 715772"/>
                  <a:gd name="connsiteX586" fmla="*/ 1214284 w 1847786"/>
                  <a:gd name="connsiteY586" fmla="*/ 164536 h 715772"/>
                  <a:gd name="connsiteX587" fmla="*/ 1572394 w 1847786"/>
                  <a:gd name="connsiteY587" fmla="*/ 162195 h 715772"/>
                  <a:gd name="connsiteX588" fmla="*/ 1584039 w 1847786"/>
                  <a:gd name="connsiteY588" fmla="*/ 182176 h 715772"/>
                  <a:gd name="connsiteX589" fmla="*/ 1569426 w 1847786"/>
                  <a:gd name="connsiteY589" fmla="*/ 200099 h 715772"/>
                  <a:gd name="connsiteX590" fmla="*/ 1557781 w 1847786"/>
                  <a:gd name="connsiteY590" fmla="*/ 180119 h 715772"/>
                  <a:gd name="connsiteX591" fmla="*/ 1572394 w 1847786"/>
                  <a:gd name="connsiteY591" fmla="*/ 162195 h 715772"/>
                  <a:gd name="connsiteX592" fmla="*/ 1369625 w 1847786"/>
                  <a:gd name="connsiteY592" fmla="*/ 160649 h 715772"/>
                  <a:gd name="connsiteX593" fmla="*/ 1381859 w 1847786"/>
                  <a:gd name="connsiteY593" fmla="*/ 167427 h 715772"/>
                  <a:gd name="connsiteX594" fmla="*/ 1385988 w 1847786"/>
                  <a:gd name="connsiteY594" fmla="*/ 190182 h 715772"/>
                  <a:gd name="connsiteX595" fmla="*/ 1363233 w 1847786"/>
                  <a:gd name="connsiteY595" fmla="*/ 186053 h 715772"/>
                  <a:gd name="connsiteX596" fmla="*/ 1359104 w 1847786"/>
                  <a:gd name="connsiteY596" fmla="*/ 163297 h 715772"/>
                  <a:gd name="connsiteX597" fmla="*/ 1369625 w 1847786"/>
                  <a:gd name="connsiteY597" fmla="*/ 160649 h 715772"/>
                  <a:gd name="connsiteX598" fmla="*/ 1277054 w 1847786"/>
                  <a:gd name="connsiteY598" fmla="*/ 160543 h 715772"/>
                  <a:gd name="connsiteX599" fmla="*/ 1288699 w 1847786"/>
                  <a:gd name="connsiteY599" fmla="*/ 180524 h 715772"/>
                  <a:gd name="connsiteX600" fmla="*/ 1274086 w 1847786"/>
                  <a:gd name="connsiteY600" fmla="*/ 198447 h 715772"/>
                  <a:gd name="connsiteX601" fmla="*/ 1262441 w 1847786"/>
                  <a:gd name="connsiteY601" fmla="*/ 178468 h 715772"/>
                  <a:gd name="connsiteX602" fmla="*/ 1277054 w 1847786"/>
                  <a:gd name="connsiteY602" fmla="*/ 160543 h 715772"/>
                  <a:gd name="connsiteX603" fmla="*/ 617478 w 1847786"/>
                  <a:gd name="connsiteY603" fmla="*/ 159515 h 715772"/>
                  <a:gd name="connsiteX604" fmla="*/ 629123 w 1847786"/>
                  <a:gd name="connsiteY604" fmla="*/ 179496 h 715772"/>
                  <a:gd name="connsiteX605" fmla="*/ 614510 w 1847786"/>
                  <a:gd name="connsiteY605" fmla="*/ 197419 h 715772"/>
                  <a:gd name="connsiteX606" fmla="*/ 602865 w 1847786"/>
                  <a:gd name="connsiteY606" fmla="*/ 177440 h 715772"/>
                  <a:gd name="connsiteX607" fmla="*/ 617478 w 1847786"/>
                  <a:gd name="connsiteY607" fmla="*/ 159515 h 715772"/>
                  <a:gd name="connsiteX608" fmla="*/ 414710 w 1847786"/>
                  <a:gd name="connsiteY608" fmla="*/ 157970 h 715772"/>
                  <a:gd name="connsiteX609" fmla="*/ 426943 w 1847786"/>
                  <a:gd name="connsiteY609" fmla="*/ 164747 h 715772"/>
                  <a:gd name="connsiteX610" fmla="*/ 431072 w 1847786"/>
                  <a:gd name="connsiteY610" fmla="*/ 187502 h 715772"/>
                  <a:gd name="connsiteX611" fmla="*/ 408318 w 1847786"/>
                  <a:gd name="connsiteY611" fmla="*/ 183372 h 715772"/>
                  <a:gd name="connsiteX612" fmla="*/ 404188 w 1847786"/>
                  <a:gd name="connsiteY612" fmla="*/ 160617 h 715772"/>
                  <a:gd name="connsiteX613" fmla="*/ 414710 w 1847786"/>
                  <a:gd name="connsiteY613" fmla="*/ 157970 h 715772"/>
                  <a:gd name="connsiteX614" fmla="*/ 692268 w 1847786"/>
                  <a:gd name="connsiteY614" fmla="*/ 157531 h 715772"/>
                  <a:gd name="connsiteX615" fmla="*/ 710192 w 1847786"/>
                  <a:gd name="connsiteY615" fmla="*/ 172145 h 715772"/>
                  <a:gd name="connsiteX616" fmla="*/ 690211 w 1847786"/>
                  <a:gd name="connsiteY616" fmla="*/ 183790 h 715772"/>
                  <a:gd name="connsiteX617" fmla="*/ 672288 w 1847786"/>
                  <a:gd name="connsiteY617" fmla="*/ 169176 h 715772"/>
                  <a:gd name="connsiteX618" fmla="*/ 692268 w 1847786"/>
                  <a:gd name="connsiteY618" fmla="*/ 157531 h 715772"/>
                  <a:gd name="connsiteX619" fmla="*/ 531645 w 1847786"/>
                  <a:gd name="connsiteY619" fmla="*/ 156943 h 715772"/>
                  <a:gd name="connsiteX620" fmla="*/ 549569 w 1847786"/>
                  <a:gd name="connsiteY620" fmla="*/ 171556 h 715772"/>
                  <a:gd name="connsiteX621" fmla="*/ 529589 w 1847786"/>
                  <a:gd name="connsiteY621" fmla="*/ 183202 h 715772"/>
                  <a:gd name="connsiteX622" fmla="*/ 511666 w 1847786"/>
                  <a:gd name="connsiteY622" fmla="*/ 168587 h 715772"/>
                  <a:gd name="connsiteX623" fmla="*/ 531645 w 1847786"/>
                  <a:gd name="connsiteY623" fmla="*/ 156943 h 715772"/>
                  <a:gd name="connsiteX624" fmla="*/ 236305 w 1847786"/>
                  <a:gd name="connsiteY624" fmla="*/ 155289 h 715772"/>
                  <a:gd name="connsiteX625" fmla="*/ 249406 w 1847786"/>
                  <a:gd name="connsiteY625" fmla="*/ 160184 h 715772"/>
                  <a:gd name="connsiteX626" fmla="*/ 250373 w 1847786"/>
                  <a:gd name="connsiteY626" fmla="*/ 162137 h 715772"/>
                  <a:gd name="connsiteX627" fmla="*/ 259368 w 1847786"/>
                  <a:gd name="connsiteY627" fmla="*/ 161857 h 715772"/>
                  <a:gd name="connsiteX628" fmla="*/ 261632 w 1847786"/>
                  <a:gd name="connsiteY628" fmla="*/ 184871 h 715772"/>
                  <a:gd name="connsiteX629" fmla="*/ 240881 w 1847786"/>
                  <a:gd name="connsiteY629" fmla="*/ 195078 h 715772"/>
                  <a:gd name="connsiteX630" fmla="*/ 235451 w 1847786"/>
                  <a:gd name="connsiteY630" fmla="*/ 185685 h 715772"/>
                  <a:gd name="connsiteX631" fmla="*/ 236519 w 1847786"/>
                  <a:gd name="connsiteY631" fmla="*/ 181086 h 715772"/>
                  <a:gd name="connsiteX632" fmla="*/ 234248 w 1847786"/>
                  <a:gd name="connsiteY632" fmla="*/ 181549 h 715772"/>
                  <a:gd name="connsiteX633" fmla="*/ 216326 w 1847786"/>
                  <a:gd name="connsiteY633" fmla="*/ 166934 h 715772"/>
                  <a:gd name="connsiteX634" fmla="*/ 236305 w 1847786"/>
                  <a:gd name="connsiteY634" fmla="*/ 155289 h 715772"/>
                  <a:gd name="connsiteX635" fmla="*/ 335175 w 1847786"/>
                  <a:gd name="connsiteY635" fmla="*/ 149573 h 715772"/>
                  <a:gd name="connsiteX636" fmla="*/ 345696 w 1847786"/>
                  <a:gd name="connsiteY636" fmla="*/ 152222 h 715772"/>
                  <a:gd name="connsiteX637" fmla="*/ 341567 w 1847786"/>
                  <a:gd name="connsiteY637" fmla="*/ 174976 h 715772"/>
                  <a:gd name="connsiteX638" fmla="*/ 318812 w 1847786"/>
                  <a:gd name="connsiteY638" fmla="*/ 179107 h 715772"/>
                  <a:gd name="connsiteX639" fmla="*/ 322941 w 1847786"/>
                  <a:gd name="connsiteY639" fmla="*/ 156351 h 715772"/>
                  <a:gd name="connsiteX640" fmla="*/ 335175 w 1847786"/>
                  <a:gd name="connsiteY640" fmla="*/ 149573 h 715772"/>
                  <a:gd name="connsiteX641" fmla="*/ 160787 w 1847786"/>
                  <a:gd name="connsiteY641" fmla="*/ 149475 h 715772"/>
                  <a:gd name="connsiteX642" fmla="*/ 178711 w 1847786"/>
                  <a:gd name="connsiteY642" fmla="*/ 164089 h 715772"/>
                  <a:gd name="connsiteX643" fmla="*/ 177856 w 1847786"/>
                  <a:gd name="connsiteY643" fmla="*/ 165293 h 715772"/>
                  <a:gd name="connsiteX644" fmla="*/ 181021 w 1847786"/>
                  <a:gd name="connsiteY644" fmla="*/ 168470 h 715772"/>
                  <a:gd name="connsiteX645" fmla="*/ 181358 w 1847786"/>
                  <a:gd name="connsiteY645" fmla="*/ 179315 h 715772"/>
                  <a:gd name="connsiteX646" fmla="*/ 158343 w 1847786"/>
                  <a:gd name="connsiteY646" fmla="*/ 181579 h 715772"/>
                  <a:gd name="connsiteX647" fmla="*/ 148835 w 1847786"/>
                  <a:gd name="connsiteY647" fmla="*/ 172036 h 715772"/>
                  <a:gd name="connsiteX648" fmla="*/ 145631 w 1847786"/>
                  <a:gd name="connsiteY648" fmla="*/ 170837 h 715772"/>
                  <a:gd name="connsiteX649" fmla="*/ 140806 w 1847786"/>
                  <a:gd name="connsiteY649" fmla="*/ 161120 h 715772"/>
                  <a:gd name="connsiteX650" fmla="*/ 160787 w 1847786"/>
                  <a:gd name="connsiteY650" fmla="*/ 149475 h 715772"/>
                  <a:gd name="connsiteX651" fmla="*/ 1041222 w 1847786"/>
                  <a:gd name="connsiteY651" fmla="*/ 136299 h 715772"/>
                  <a:gd name="connsiteX652" fmla="*/ 1052867 w 1847786"/>
                  <a:gd name="connsiteY652" fmla="*/ 156278 h 715772"/>
                  <a:gd name="connsiteX653" fmla="*/ 1038253 w 1847786"/>
                  <a:gd name="connsiteY653" fmla="*/ 174202 h 715772"/>
                  <a:gd name="connsiteX654" fmla="*/ 1026607 w 1847786"/>
                  <a:gd name="connsiteY654" fmla="*/ 154222 h 715772"/>
                  <a:gd name="connsiteX655" fmla="*/ 1041222 w 1847786"/>
                  <a:gd name="connsiteY655" fmla="*/ 136299 h 715772"/>
                  <a:gd name="connsiteX656" fmla="*/ 474 w 1847786"/>
                  <a:gd name="connsiteY656" fmla="*/ 131044 h 715772"/>
                  <a:gd name="connsiteX657" fmla="*/ 18397 w 1847786"/>
                  <a:gd name="connsiteY657" fmla="*/ 145659 h 715772"/>
                  <a:gd name="connsiteX658" fmla="*/ 12119 w 1847786"/>
                  <a:gd name="connsiteY658" fmla="*/ 154509 h 715772"/>
                  <a:gd name="connsiteX659" fmla="*/ 10396 w 1847786"/>
                  <a:gd name="connsiteY659" fmla="*/ 154860 h 715772"/>
                  <a:gd name="connsiteX660" fmla="*/ 0 w 1847786"/>
                  <a:gd name="connsiteY660" fmla="*/ 131140 h 715772"/>
                  <a:gd name="connsiteX661" fmla="*/ 555017 w 1847786"/>
                  <a:gd name="connsiteY661" fmla="*/ 114812 h 715772"/>
                  <a:gd name="connsiteX662" fmla="*/ 557281 w 1847786"/>
                  <a:gd name="connsiteY662" fmla="*/ 137827 h 715772"/>
                  <a:gd name="connsiteX663" fmla="*/ 536531 w 1847786"/>
                  <a:gd name="connsiteY663" fmla="*/ 148035 h 715772"/>
                  <a:gd name="connsiteX664" fmla="*/ 534265 w 1847786"/>
                  <a:gd name="connsiteY664" fmla="*/ 125019 h 715772"/>
                  <a:gd name="connsiteX665" fmla="*/ 555017 w 1847786"/>
                  <a:gd name="connsiteY665" fmla="*/ 114812 h 715772"/>
                  <a:gd name="connsiteX666" fmla="*/ 913128 w 1847786"/>
                  <a:gd name="connsiteY666" fmla="*/ 112472 h 715772"/>
                  <a:gd name="connsiteX667" fmla="*/ 924774 w 1847786"/>
                  <a:gd name="connsiteY667" fmla="*/ 132452 h 715772"/>
                  <a:gd name="connsiteX668" fmla="*/ 910160 w 1847786"/>
                  <a:gd name="connsiteY668" fmla="*/ 150375 h 715772"/>
                  <a:gd name="connsiteX669" fmla="*/ 898514 w 1847786"/>
                  <a:gd name="connsiteY669" fmla="*/ 130396 h 715772"/>
                  <a:gd name="connsiteX670" fmla="*/ 913128 w 1847786"/>
                  <a:gd name="connsiteY670" fmla="*/ 112472 h 715772"/>
                  <a:gd name="connsiteX671" fmla="*/ 710360 w 1847786"/>
                  <a:gd name="connsiteY671" fmla="*/ 110926 h 715772"/>
                  <a:gd name="connsiteX672" fmla="*/ 722594 w 1847786"/>
                  <a:gd name="connsiteY672" fmla="*/ 117703 h 715772"/>
                  <a:gd name="connsiteX673" fmla="*/ 726723 w 1847786"/>
                  <a:gd name="connsiteY673" fmla="*/ 140459 h 715772"/>
                  <a:gd name="connsiteX674" fmla="*/ 703968 w 1847786"/>
                  <a:gd name="connsiteY674" fmla="*/ 136329 h 715772"/>
                  <a:gd name="connsiteX675" fmla="*/ 699839 w 1847786"/>
                  <a:gd name="connsiteY675" fmla="*/ 113574 h 715772"/>
                  <a:gd name="connsiteX676" fmla="*/ 710360 w 1847786"/>
                  <a:gd name="connsiteY676" fmla="*/ 110926 h 715772"/>
                  <a:gd name="connsiteX677" fmla="*/ 617788 w 1847786"/>
                  <a:gd name="connsiteY677" fmla="*/ 110820 h 715772"/>
                  <a:gd name="connsiteX678" fmla="*/ 629434 w 1847786"/>
                  <a:gd name="connsiteY678" fmla="*/ 130800 h 715772"/>
                  <a:gd name="connsiteX679" fmla="*/ 614819 w 1847786"/>
                  <a:gd name="connsiteY679" fmla="*/ 148723 h 715772"/>
                  <a:gd name="connsiteX680" fmla="*/ 603175 w 1847786"/>
                  <a:gd name="connsiteY680" fmla="*/ 128744 h 715772"/>
                  <a:gd name="connsiteX681" fmla="*/ 617788 w 1847786"/>
                  <a:gd name="connsiteY681" fmla="*/ 110820 h 715772"/>
                  <a:gd name="connsiteX682" fmla="*/ 1759265 w 1847786"/>
                  <a:gd name="connsiteY682" fmla="*/ 101465 h 715772"/>
                  <a:gd name="connsiteX683" fmla="*/ 1770911 w 1847786"/>
                  <a:gd name="connsiteY683" fmla="*/ 121444 h 715772"/>
                  <a:gd name="connsiteX684" fmla="*/ 1756296 w 1847786"/>
                  <a:gd name="connsiteY684" fmla="*/ 139368 h 715772"/>
                  <a:gd name="connsiteX685" fmla="*/ 1744652 w 1847786"/>
                  <a:gd name="connsiteY685" fmla="*/ 119388 h 715772"/>
                  <a:gd name="connsiteX686" fmla="*/ 1759265 w 1847786"/>
                  <a:gd name="connsiteY686" fmla="*/ 101465 h 715772"/>
                  <a:gd name="connsiteX687" fmla="*/ 381957 w 1847786"/>
                  <a:gd name="connsiteY687" fmla="*/ 86575 h 715772"/>
                  <a:gd name="connsiteX688" fmla="*/ 393601 w 1847786"/>
                  <a:gd name="connsiteY688" fmla="*/ 106554 h 715772"/>
                  <a:gd name="connsiteX689" fmla="*/ 378988 w 1847786"/>
                  <a:gd name="connsiteY689" fmla="*/ 124478 h 715772"/>
                  <a:gd name="connsiteX690" fmla="*/ 367344 w 1847786"/>
                  <a:gd name="connsiteY690" fmla="*/ 104498 h 715772"/>
                  <a:gd name="connsiteX691" fmla="*/ 381957 w 1847786"/>
                  <a:gd name="connsiteY691" fmla="*/ 86575 h 715772"/>
                  <a:gd name="connsiteX692" fmla="*/ 1242676 w 1847786"/>
                  <a:gd name="connsiteY692" fmla="*/ 72936 h 715772"/>
                  <a:gd name="connsiteX693" fmla="*/ 1244940 w 1847786"/>
                  <a:gd name="connsiteY693" fmla="*/ 95950 h 715772"/>
                  <a:gd name="connsiteX694" fmla="*/ 1224189 w 1847786"/>
                  <a:gd name="connsiteY694" fmla="*/ 106157 h 715772"/>
                  <a:gd name="connsiteX695" fmla="*/ 1221924 w 1847786"/>
                  <a:gd name="connsiteY695" fmla="*/ 83142 h 715772"/>
                  <a:gd name="connsiteX696" fmla="*/ 1242676 w 1847786"/>
                  <a:gd name="connsiteY696" fmla="*/ 72936 h 715772"/>
                  <a:gd name="connsiteX697" fmla="*/ 1600788 w 1847786"/>
                  <a:gd name="connsiteY697" fmla="*/ 70596 h 715772"/>
                  <a:gd name="connsiteX698" fmla="*/ 1612432 w 1847786"/>
                  <a:gd name="connsiteY698" fmla="*/ 90575 h 715772"/>
                  <a:gd name="connsiteX699" fmla="*/ 1597819 w 1847786"/>
                  <a:gd name="connsiteY699" fmla="*/ 108499 h 715772"/>
                  <a:gd name="connsiteX700" fmla="*/ 1588970 w 1847786"/>
                  <a:gd name="connsiteY700" fmla="*/ 102221 h 715772"/>
                  <a:gd name="connsiteX701" fmla="*/ 1587241 w 1847786"/>
                  <a:gd name="connsiteY701" fmla="*/ 93748 h 715772"/>
                  <a:gd name="connsiteX702" fmla="*/ 1586826 w 1847786"/>
                  <a:gd name="connsiteY702" fmla="*/ 95532 h 715772"/>
                  <a:gd name="connsiteX703" fmla="*/ 1566076 w 1847786"/>
                  <a:gd name="connsiteY703" fmla="*/ 105741 h 715772"/>
                  <a:gd name="connsiteX704" fmla="*/ 1563810 w 1847786"/>
                  <a:gd name="connsiteY704" fmla="*/ 82725 h 715772"/>
                  <a:gd name="connsiteX705" fmla="*/ 1584562 w 1847786"/>
                  <a:gd name="connsiteY705" fmla="*/ 72518 h 715772"/>
                  <a:gd name="connsiteX706" fmla="*/ 1589173 w 1847786"/>
                  <a:gd name="connsiteY706" fmla="*/ 80495 h 715772"/>
                  <a:gd name="connsiteX707" fmla="*/ 1591070 w 1847786"/>
                  <a:gd name="connsiteY707" fmla="*/ 75419 h 715772"/>
                  <a:gd name="connsiteX708" fmla="*/ 1600788 w 1847786"/>
                  <a:gd name="connsiteY708" fmla="*/ 70596 h 715772"/>
                  <a:gd name="connsiteX709" fmla="*/ 1398019 w 1847786"/>
                  <a:gd name="connsiteY709" fmla="*/ 69048 h 715772"/>
                  <a:gd name="connsiteX710" fmla="*/ 1410252 w 1847786"/>
                  <a:gd name="connsiteY710" fmla="*/ 75827 h 715772"/>
                  <a:gd name="connsiteX711" fmla="*/ 1414382 w 1847786"/>
                  <a:gd name="connsiteY711" fmla="*/ 98581 h 715772"/>
                  <a:gd name="connsiteX712" fmla="*/ 1391627 w 1847786"/>
                  <a:gd name="connsiteY712" fmla="*/ 94451 h 715772"/>
                  <a:gd name="connsiteX713" fmla="*/ 1387498 w 1847786"/>
                  <a:gd name="connsiteY713" fmla="*/ 71698 h 715772"/>
                  <a:gd name="connsiteX714" fmla="*/ 1398019 w 1847786"/>
                  <a:gd name="connsiteY714" fmla="*/ 69048 h 715772"/>
                  <a:gd name="connsiteX715" fmla="*/ 1739904 w 1847786"/>
                  <a:gd name="connsiteY715" fmla="*/ 68630 h 715772"/>
                  <a:gd name="connsiteX716" fmla="*/ 1752137 w 1847786"/>
                  <a:gd name="connsiteY716" fmla="*/ 75408 h 715772"/>
                  <a:gd name="connsiteX717" fmla="*/ 1756266 w 1847786"/>
                  <a:gd name="connsiteY717" fmla="*/ 98163 h 715772"/>
                  <a:gd name="connsiteX718" fmla="*/ 1733511 w 1847786"/>
                  <a:gd name="connsiteY718" fmla="*/ 94033 h 715772"/>
                  <a:gd name="connsiteX719" fmla="*/ 1729382 w 1847786"/>
                  <a:gd name="connsiteY719" fmla="*/ 71278 h 715772"/>
                  <a:gd name="connsiteX720" fmla="*/ 1739904 w 1847786"/>
                  <a:gd name="connsiteY720" fmla="*/ 68630 h 715772"/>
                  <a:gd name="connsiteX721" fmla="*/ 1485980 w 1847786"/>
                  <a:gd name="connsiteY721" fmla="*/ 60136 h 715772"/>
                  <a:gd name="connsiteX722" fmla="*/ 1503903 w 1847786"/>
                  <a:gd name="connsiteY722" fmla="*/ 74750 h 715772"/>
                  <a:gd name="connsiteX723" fmla="*/ 1483924 w 1847786"/>
                  <a:gd name="connsiteY723" fmla="*/ 86394 h 715772"/>
                  <a:gd name="connsiteX724" fmla="*/ 1466000 w 1847786"/>
                  <a:gd name="connsiteY724" fmla="*/ 71781 h 715772"/>
                  <a:gd name="connsiteX725" fmla="*/ 1485980 w 1847786"/>
                  <a:gd name="connsiteY725" fmla="*/ 60136 h 715772"/>
                  <a:gd name="connsiteX726" fmla="*/ 1111864 w 1847786"/>
                  <a:gd name="connsiteY726" fmla="*/ 58592 h 715772"/>
                  <a:gd name="connsiteX727" fmla="*/ 1125485 w 1847786"/>
                  <a:gd name="connsiteY727" fmla="*/ 61757 h 715772"/>
                  <a:gd name="connsiteX728" fmla="*/ 1135692 w 1847786"/>
                  <a:gd name="connsiteY728" fmla="*/ 82508 h 715772"/>
                  <a:gd name="connsiteX729" fmla="*/ 1112678 w 1847786"/>
                  <a:gd name="connsiteY729" fmla="*/ 84773 h 715772"/>
                  <a:gd name="connsiteX730" fmla="*/ 1102470 w 1847786"/>
                  <a:gd name="connsiteY730" fmla="*/ 64021 h 715772"/>
                  <a:gd name="connsiteX731" fmla="*/ 1111864 w 1847786"/>
                  <a:gd name="connsiteY731" fmla="*/ 58592 h 715772"/>
                  <a:gd name="connsiteX732" fmla="*/ 1289508 w 1847786"/>
                  <a:gd name="connsiteY732" fmla="*/ 52767 h 715772"/>
                  <a:gd name="connsiteX733" fmla="*/ 1300030 w 1847786"/>
                  <a:gd name="connsiteY733" fmla="*/ 55414 h 715772"/>
                  <a:gd name="connsiteX734" fmla="*/ 1296797 w 1847786"/>
                  <a:gd name="connsiteY734" fmla="*/ 73236 h 715772"/>
                  <a:gd name="connsiteX735" fmla="*/ 1305448 w 1847786"/>
                  <a:gd name="connsiteY735" fmla="*/ 68942 h 715772"/>
                  <a:gd name="connsiteX736" fmla="*/ 1317093 w 1847786"/>
                  <a:gd name="connsiteY736" fmla="*/ 88922 h 715772"/>
                  <a:gd name="connsiteX737" fmla="*/ 1302481 w 1847786"/>
                  <a:gd name="connsiteY737" fmla="*/ 106845 h 715772"/>
                  <a:gd name="connsiteX738" fmla="*/ 1290835 w 1847786"/>
                  <a:gd name="connsiteY738" fmla="*/ 86866 h 715772"/>
                  <a:gd name="connsiteX739" fmla="*/ 1293610 w 1847786"/>
                  <a:gd name="connsiteY739" fmla="*/ 79438 h 715772"/>
                  <a:gd name="connsiteX740" fmla="*/ 1283669 w 1847786"/>
                  <a:gd name="connsiteY740" fmla="*/ 84947 h 715772"/>
                  <a:gd name="connsiteX741" fmla="*/ 1273146 w 1847786"/>
                  <a:gd name="connsiteY741" fmla="*/ 82298 h 715772"/>
                  <a:gd name="connsiteX742" fmla="*/ 1277276 w 1847786"/>
                  <a:gd name="connsiteY742" fmla="*/ 59544 h 715772"/>
                  <a:gd name="connsiteX743" fmla="*/ 1289508 w 1847786"/>
                  <a:gd name="connsiteY743" fmla="*/ 52767 h 715772"/>
                  <a:gd name="connsiteX744" fmla="*/ 1014514 w 1847786"/>
                  <a:gd name="connsiteY744" fmla="*/ 50759 h 715772"/>
                  <a:gd name="connsiteX745" fmla="*/ 1026160 w 1847786"/>
                  <a:gd name="connsiteY745" fmla="*/ 70739 h 715772"/>
                  <a:gd name="connsiteX746" fmla="*/ 1011545 w 1847786"/>
                  <a:gd name="connsiteY746" fmla="*/ 88662 h 715772"/>
                  <a:gd name="connsiteX747" fmla="*/ 999900 w 1847786"/>
                  <a:gd name="connsiteY747" fmla="*/ 68683 h 715772"/>
                  <a:gd name="connsiteX748" fmla="*/ 1014514 w 1847786"/>
                  <a:gd name="connsiteY748" fmla="*/ 50759 h 715772"/>
                  <a:gd name="connsiteX749" fmla="*/ 1069616 w 1847786"/>
                  <a:gd name="connsiteY749" fmla="*/ 44698 h 715772"/>
                  <a:gd name="connsiteX750" fmla="*/ 1081261 w 1847786"/>
                  <a:gd name="connsiteY750" fmla="*/ 64679 h 715772"/>
                  <a:gd name="connsiteX751" fmla="*/ 1066647 w 1847786"/>
                  <a:gd name="connsiteY751" fmla="*/ 82602 h 715772"/>
                  <a:gd name="connsiteX752" fmla="*/ 1055001 w 1847786"/>
                  <a:gd name="connsiteY752" fmla="*/ 62622 h 715772"/>
                  <a:gd name="connsiteX753" fmla="*/ 1069616 w 1847786"/>
                  <a:gd name="connsiteY753" fmla="*/ 44698 h 715772"/>
                  <a:gd name="connsiteX754" fmla="*/ 557822 w 1847786"/>
                  <a:gd name="connsiteY754" fmla="*/ 40717 h 715772"/>
                  <a:gd name="connsiteX755" fmla="*/ 575746 w 1847786"/>
                  <a:gd name="connsiteY755" fmla="*/ 55331 h 715772"/>
                  <a:gd name="connsiteX756" fmla="*/ 555765 w 1847786"/>
                  <a:gd name="connsiteY756" fmla="*/ 66977 h 715772"/>
                  <a:gd name="connsiteX757" fmla="*/ 537843 w 1847786"/>
                  <a:gd name="connsiteY757" fmla="*/ 52362 h 715772"/>
                  <a:gd name="connsiteX758" fmla="*/ 557822 w 1847786"/>
                  <a:gd name="connsiteY758" fmla="*/ 40717 h 715772"/>
                  <a:gd name="connsiteX759" fmla="*/ 1699299 w 1847786"/>
                  <a:gd name="connsiteY759" fmla="*/ 31362 h 715772"/>
                  <a:gd name="connsiteX760" fmla="*/ 1717222 w 1847786"/>
                  <a:gd name="connsiteY760" fmla="*/ 45975 h 715772"/>
                  <a:gd name="connsiteX761" fmla="*/ 1697242 w 1847786"/>
                  <a:gd name="connsiteY761" fmla="*/ 57621 h 715772"/>
                  <a:gd name="connsiteX762" fmla="*/ 1679318 w 1847786"/>
                  <a:gd name="connsiteY762" fmla="*/ 43008 h 715772"/>
                  <a:gd name="connsiteX763" fmla="*/ 1699299 w 1847786"/>
                  <a:gd name="connsiteY763" fmla="*/ 31362 h 715772"/>
                  <a:gd name="connsiteX764" fmla="*/ 778682 w 1847786"/>
                  <a:gd name="connsiteY764" fmla="*/ 26514 h 715772"/>
                  <a:gd name="connsiteX765" fmla="*/ 790327 w 1847786"/>
                  <a:gd name="connsiteY765" fmla="*/ 46494 h 715772"/>
                  <a:gd name="connsiteX766" fmla="*/ 775714 w 1847786"/>
                  <a:gd name="connsiteY766" fmla="*/ 64417 h 715772"/>
                  <a:gd name="connsiteX767" fmla="*/ 764069 w 1847786"/>
                  <a:gd name="connsiteY767" fmla="*/ 44439 h 715772"/>
                  <a:gd name="connsiteX768" fmla="*/ 778682 w 1847786"/>
                  <a:gd name="connsiteY768" fmla="*/ 26514 h 715772"/>
                  <a:gd name="connsiteX769" fmla="*/ 415291 w 1847786"/>
                  <a:gd name="connsiteY769" fmla="*/ 24380 h 715772"/>
                  <a:gd name="connsiteX770" fmla="*/ 427524 w 1847786"/>
                  <a:gd name="connsiteY770" fmla="*/ 31157 h 715772"/>
                  <a:gd name="connsiteX771" fmla="*/ 431654 w 1847786"/>
                  <a:gd name="connsiteY771" fmla="*/ 53911 h 715772"/>
                  <a:gd name="connsiteX772" fmla="*/ 408899 w 1847786"/>
                  <a:gd name="connsiteY772" fmla="*/ 49782 h 715772"/>
                  <a:gd name="connsiteX773" fmla="*/ 404770 w 1847786"/>
                  <a:gd name="connsiteY773" fmla="*/ 27027 h 715772"/>
                  <a:gd name="connsiteX774" fmla="*/ 415291 w 1847786"/>
                  <a:gd name="connsiteY774" fmla="*/ 24380 h 715772"/>
                  <a:gd name="connsiteX775" fmla="*/ 1829907 w 1847786"/>
                  <a:gd name="connsiteY775" fmla="*/ 23758 h 715772"/>
                  <a:gd name="connsiteX776" fmla="*/ 1843528 w 1847786"/>
                  <a:gd name="connsiteY776" fmla="*/ 26923 h 715772"/>
                  <a:gd name="connsiteX777" fmla="*/ 1847786 w 1847786"/>
                  <a:gd name="connsiteY777" fmla="*/ 31197 h 715772"/>
                  <a:gd name="connsiteX778" fmla="*/ 1846662 w 1847786"/>
                  <a:gd name="connsiteY778" fmla="*/ 51763 h 715772"/>
                  <a:gd name="connsiteX779" fmla="*/ 1844343 w 1847786"/>
                  <a:gd name="connsiteY779" fmla="*/ 53105 h 715772"/>
                  <a:gd name="connsiteX780" fmla="*/ 1830721 w 1847786"/>
                  <a:gd name="connsiteY780" fmla="*/ 49939 h 715772"/>
                  <a:gd name="connsiteX781" fmla="*/ 1820514 w 1847786"/>
                  <a:gd name="connsiteY781" fmla="*/ 29187 h 715772"/>
                  <a:gd name="connsiteX782" fmla="*/ 1829907 w 1847786"/>
                  <a:gd name="connsiteY782" fmla="*/ 23758 h 715772"/>
                  <a:gd name="connsiteX783" fmla="*/ 247200 w 1847786"/>
                  <a:gd name="connsiteY783" fmla="*/ 18457 h 715772"/>
                  <a:gd name="connsiteX784" fmla="*/ 256050 w 1847786"/>
                  <a:gd name="connsiteY784" fmla="*/ 24735 h 715772"/>
                  <a:gd name="connsiteX785" fmla="*/ 256790 w 1847786"/>
                  <a:gd name="connsiteY785" fmla="*/ 28364 h 715772"/>
                  <a:gd name="connsiteX786" fmla="*/ 259948 w 1847786"/>
                  <a:gd name="connsiteY786" fmla="*/ 28266 h 715772"/>
                  <a:gd name="connsiteX787" fmla="*/ 262212 w 1847786"/>
                  <a:gd name="connsiteY787" fmla="*/ 51281 h 715772"/>
                  <a:gd name="connsiteX788" fmla="*/ 241462 w 1847786"/>
                  <a:gd name="connsiteY788" fmla="*/ 61487 h 715772"/>
                  <a:gd name="connsiteX789" fmla="*/ 236032 w 1847786"/>
                  <a:gd name="connsiteY789" fmla="*/ 52094 h 715772"/>
                  <a:gd name="connsiteX790" fmla="*/ 236340 w 1847786"/>
                  <a:gd name="connsiteY790" fmla="*/ 50763 h 715772"/>
                  <a:gd name="connsiteX791" fmla="*/ 235382 w 1847786"/>
                  <a:gd name="connsiteY791" fmla="*/ 50083 h 715772"/>
                  <a:gd name="connsiteX792" fmla="*/ 232586 w 1847786"/>
                  <a:gd name="connsiteY792" fmla="*/ 36381 h 715772"/>
                  <a:gd name="connsiteX793" fmla="*/ 247200 w 1847786"/>
                  <a:gd name="connsiteY793" fmla="*/ 18457 h 715772"/>
                  <a:gd name="connsiteX794" fmla="*/ 321991 w 1847786"/>
                  <a:gd name="connsiteY794" fmla="*/ 16472 h 715772"/>
                  <a:gd name="connsiteX795" fmla="*/ 339913 w 1847786"/>
                  <a:gd name="connsiteY795" fmla="*/ 31086 h 715772"/>
                  <a:gd name="connsiteX796" fmla="*/ 333636 w 1847786"/>
                  <a:gd name="connsiteY796" fmla="*/ 39936 h 715772"/>
                  <a:gd name="connsiteX797" fmla="*/ 333490 w 1847786"/>
                  <a:gd name="connsiteY797" fmla="*/ 39965 h 715772"/>
                  <a:gd name="connsiteX798" fmla="*/ 334364 w 1847786"/>
                  <a:gd name="connsiteY798" fmla="*/ 44253 h 715772"/>
                  <a:gd name="connsiteX799" fmla="*/ 319752 w 1847786"/>
                  <a:gd name="connsiteY799" fmla="*/ 62177 h 715772"/>
                  <a:gd name="connsiteX800" fmla="*/ 308107 w 1847786"/>
                  <a:gd name="connsiteY800" fmla="*/ 42196 h 715772"/>
                  <a:gd name="connsiteX801" fmla="*/ 309380 w 1847786"/>
                  <a:gd name="connsiteY801" fmla="*/ 38787 h 715772"/>
                  <a:gd name="connsiteX802" fmla="*/ 306835 w 1847786"/>
                  <a:gd name="connsiteY802" fmla="*/ 37835 h 715772"/>
                  <a:gd name="connsiteX803" fmla="*/ 302010 w 1847786"/>
                  <a:gd name="connsiteY803" fmla="*/ 28118 h 715772"/>
                  <a:gd name="connsiteX804" fmla="*/ 321991 w 1847786"/>
                  <a:gd name="connsiteY804" fmla="*/ 16472 h 715772"/>
                  <a:gd name="connsiteX805" fmla="*/ 819721 w 1847786"/>
                  <a:gd name="connsiteY805" fmla="*/ 11838 h 715772"/>
                  <a:gd name="connsiteX806" fmla="*/ 830960 w 1847786"/>
                  <a:gd name="connsiteY806" fmla="*/ 11998 h 715772"/>
                  <a:gd name="connsiteX807" fmla="*/ 839814 w 1847786"/>
                  <a:gd name="connsiteY807" fmla="*/ 15307 h 715772"/>
                  <a:gd name="connsiteX808" fmla="*/ 844637 w 1847786"/>
                  <a:gd name="connsiteY808" fmla="*/ 25026 h 715772"/>
                  <a:gd name="connsiteX809" fmla="*/ 824658 w 1847786"/>
                  <a:gd name="connsiteY809" fmla="*/ 36671 h 715772"/>
                  <a:gd name="connsiteX810" fmla="*/ 806734 w 1847786"/>
                  <a:gd name="connsiteY810" fmla="*/ 22056 h 715772"/>
                  <a:gd name="connsiteX811" fmla="*/ 813012 w 1847786"/>
                  <a:gd name="connsiteY811" fmla="*/ 13207 h 715772"/>
                  <a:gd name="connsiteX812" fmla="*/ 619499 w 1847786"/>
                  <a:gd name="connsiteY812" fmla="*/ 8995 h 715772"/>
                  <a:gd name="connsiteX813" fmla="*/ 641676 w 1847786"/>
                  <a:gd name="connsiteY813" fmla="*/ 9310 h 715772"/>
                  <a:gd name="connsiteX814" fmla="*/ 643413 w 1847786"/>
                  <a:gd name="connsiteY814" fmla="*/ 16213 h 715772"/>
                  <a:gd name="connsiteX815" fmla="*/ 636636 w 1847786"/>
                  <a:gd name="connsiteY815" fmla="*/ 28445 h 715772"/>
                  <a:gd name="connsiteX816" fmla="*/ 627210 w 1847786"/>
                  <a:gd name="connsiteY816" fmla="*/ 33669 h 715772"/>
                  <a:gd name="connsiteX817" fmla="*/ 629705 w 1847786"/>
                  <a:gd name="connsiteY817" fmla="*/ 45907 h 715772"/>
                  <a:gd name="connsiteX818" fmla="*/ 615091 w 1847786"/>
                  <a:gd name="connsiteY818" fmla="*/ 63830 h 715772"/>
                  <a:gd name="connsiteX819" fmla="*/ 603447 w 1847786"/>
                  <a:gd name="connsiteY819" fmla="*/ 43851 h 715772"/>
                  <a:gd name="connsiteX820" fmla="*/ 608342 w 1847786"/>
                  <a:gd name="connsiteY820" fmla="*/ 30750 h 715772"/>
                  <a:gd name="connsiteX821" fmla="*/ 614794 w 1847786"/>
                  <a:gd name="connsiteY821" fmla="*/ 27548 h 715772"/>
                  <a:gd name="connsiteX822" fmla="*/ 618011 w 1847786"/>
                  <a:gd name="connsiteY822" fmla="*/ 9820 h 715772"/>
                  <a:gd name="connsiteX823" fmla="*/ 452599 w 1847786"/>
                  <a:gd name="connsiteY823" fmla="*/ 8868 h 715772"/>
                  <a:gd name="connsiteX824" fmla="*/ 466220 w 1847786"/>
                  <a:gd name="connsiteY824" fmla="*/ 12032 h 715772"/>
                  <a:gd name="connsiteX825" fmla="*/ 476427 w 1847786"/>
                  <a:gd name="connsiteY825" fmla="*/ 32784 h 715772"/>
                  <a:gd name="connsiteX826" fmla="*/ 453413 w 1847786"/>
                  <a:gd name="connsiteY826" fmla="*/ 35048 h 715772"/>
                  <a:gd name="connsiteX827" fmla="*/ 443205 w 1847786"/>
                  <a:gd name="connsiteY827" fmla="*/ 14298 h 715772"/>
                  <a:gd name="connsiteX828" fmla="*/ 452599 w 1847786"/>
                  <a:gd name="connsiteY828" fmla="*/ 8868 h 715772"/>
                  <a:gd name="connsiteX829" fmla="*/ 31786 w 1847786"/>
                  <a:gd name="connsiteY829" fmla="*/ 6090 h 715772"/>
                  <a:gd name="connsiteX830" fmla="*/ 40635 w 1847786"/>
                  <a:gd name="connsiteY830" fmla="*/ 12369 h 715772"/>
                  <a:gd name="connsiteX831" fmla="*/ 41702 w 1847786"/>
                  <a:gd name="connsiteY831" fmla="*/ 17599 h 715772"/>
                  <a:gd name="connsiteX832" fmla="*/ 44433 w 1847786"/>
                  <a:gd name="connsiteY832" fmla="*/ 16911 h 715772"/>
                  <a:gd name="connsiteX833" fmla="*/ 56665 w 1847786"/>
                  <a:gd name="connsiteY833" fmla="*/ 23690 h 715772"/>
                  <a:gd name="connsiteX834" fmla="*/ 60795 w 1847786"/>
                  <a:gd name="connsiteY834" fmla="*/ 46443 h 715772"/>
                  <a:gd name="connsiteX835" fmla="*/ 38041 w 1847786"/>
                  <a:gd name="connsiteY835" fmla="*/ 42315 h 715772"/>
                  <a:gd name="connsiteX836" fmla="*/ 37557 w 1847786"/>
                  <a:gd name="connsiteY836" fmla="*/ 39656 h 715772"/>
                  <a:gd name="connsiteX837" fmla="*/ 28817 w 1847786"/>
                  <a:gd name="connsiteY837" fmla="*/ 43994 h 715772"/>
                  <a:gd name="connsiteX838" fmla="*/ 17171 w 1847786"/>
                  <a:gd name="connsiteY838" fmla="*/ 24013 h 715772"/>
                  <a:gd name="connsiteX839" fmla="*/ 31786 w 1847786"/>
                  <a:gd name="connsiteY839" fmla="*/ 6090 h 715772"/>
                  <a:gd name="connsiteX840" fmla="*/ 86887 w 1847786"/>
                  <a:gd name="connsiteY840" fmla="*/ 29 h 715772"/>
                  <a:gd name="connsiteX841" fmla="*/ 98533 w 1847786"/>
                  <a:gd name="connsiteY841" fmla="*/ 20008 h 715772"/>
                  <a:gd name="connsiteX842" fmla="*/ 83919 w 1847786"/>
                  <a:gd name="connsiteY842" fmla="*/ 37932 h 715772"/>
                  <a:gd name="connsiteX843" fmla="*/ 72273 w 1847786"/>
                  <a:gd name="connsiteY843" fmla="*/ 17952 h 715772"/>
                  <a:gd name="connsiteX844" fmla="*/ 86887 w 1847786"/>
                  <a:gd name="connsiteY844" fmla="*/ 29 h 71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</a:cxnLst>
                <a:rect l="l" t="t" r="r" b="b"/>
                <a:pathLst>
                  <a:path w="1847786" h="715772">
                    <a:moveTo>
                      <a:pt x="928359" y="701510"/>
                    </a:moveTo>
                    <a:cubicBezTo>
                      <a:pt x="933593" y="701920"/>
                      <a:pt x="938216" y="703761"/>
                      <a:pt x="941459" y="706406"/>
                    </a:cubicBezTo>
                    <a:lnTo>
                      <a:pt x="945743" y="715035"/>
                    </a:lnTo>
                    <a:lnTo>
                      <a:pt x="937052" y="715772"/>
                    </a:lnTo>
                    <a:lnTo>
                      <a:pt x="908994" y="714395"/>
                    </a:lnTo>
                    <a:lnTo>
                      <a:pt x="908380" y="713155"/>
                    </a:lnTo>
                    <a:cubicBezTo>
                      <a:pt x="908947" y="705904"/>
                      <a:pt x="917892" y="700690"/>
                      <a:pt x="928359" y="701510"/>
                    </a:cubicBezTo>
                    <a:close/>
                    <a:moveTo>
                      <a:pt x="1024802" y="690890"/>
                    </a:moveTo>
                    <a:cubicBezTo>
                      <a:pt x="1028428" y="691175"/>
                      <a:pt x="1031544" y="693554"/>
                      <a:pt x="1033651" y="697169"/>
                    </a:cubicBezTo>
                    <a:lnTo>
                      <a:pt x="1035737" y="707394"/>
                    </a:lnTo>
                    <a:lnTo>
                      <a:pt x="1010339" y="709550"/>
                    </a:lnTo>
                    <a:lnTo>
                      <a:pt x="1010189" y="708814"/>
                    </a:lnTo>
                    <a:cubicBezTo>
                      <a:pt x="1011008" y="698346"/>
                      <a:pt x="1017550" y="690322"/>
                      <a:pt x="1024802" y="690890"/>
                    </a:cubicBezTo>
                    <a:close/>
                    <a:moveTo>
                      <a:pt x="822034" y="689343"/>
                    </a:moveTo>
                    <a:cubicBezTo>
                      <a:pt x="826153" y="690091"/>
                      <a:pt x="830555" y="692410"/>
                      <a:pt x="834267" y="696121"/>
                    </a:cubicBezTo>
                    <a:lnTo>
                      <a:pt x="836858" y="710401"/>
                    </a:lnTo>
                    <a:lnTo>
                      <a:pt x="814257" y="707119"/>
                    </a:lnTo>
                    <a:lnTo>
                      <a:pt x="811513" y="691992"/>
                    </a:lnTo>
                    <a:cubicBezTo>
                      <a:pt x="814085" y="689421"/>
                      <a:pt x="817918" y="688596"/>
                      <a:pt x="822034" y="689343"/>
                    </a:cubicBezTo>
                    <a:close/>
                    <a:moveTo>
                      <a:pt x="908412" y="643854"/>
                    </a:moveTo>
                    <a:cubicBezTo>
                      <a:pt x="915663" y="644422"/>
                      <a:pt x="920877" y="653367"/>
                      <a:pt x="920056" y="663834"/>
                    </a:cubicBezTo>
                    <a:cubicBezTo>
                      <a:pt x="919237" y="674301"/>
                      <a:pt x="912694" y="682325"/>
                      <a:pt x="905443" y="681758"/>
                    </a:cubicBezTo>
                    <a:cubicBezTo>
                      <a:pt x="898191" y="681189"/>
                      <a:pt x="892978" y="672245"/>
                      <a:pt x="893797" y="661777"/>
                    </a:cubicBezTo>
                    <a:cubicBezTo>
                      <a:pt x="894617" y="651311"/>
                      <a:pt x="901160" y="643286"/>
                      <a:pt x="908412" y="643854"/>
                    </a:cubicBezTo>
                    <a:close/>
                    <a:moveTo>
                      <a:pt x="705644" y="642308"/>
                    </a:moveTo>
                    <a:cubicBezTo>
                      <a:pt x="709761" y="643055"/>
                      <a:pt x="714164" y="645373"/>
                      <a:pt x="717876" y="649085"/>
                    </a:cubicBezTo>
                    <a:cubicBezTo>
                      <a:pt x="725300" y="656510"/>
                      <a:pt x="727148" y="666696"/>
                      <a:pt x="722005" y="671839"/>
                    </a:cubicBezTo>
                    <a:cubicBezTo>
                      <a:pt x="716862" y="676982"/>
                      <a:pt x="706674" y="675134"/>
                      <a:pt x="699251" y="667710"/>
                    </a:cubicBezTo>
                    <a:cubicBezTo>
                      <a:pt x="691827" y="660286"/>
                      <a:pt x="689978" y="650099"/>
                      <a:pt x="695121" y="644955"/>
                    </a:cubicBezTo>
                    <a:cubicBezTo>
                      <a:pt x="697694" y="642383"/>
                      <a:pt x="701526" y="641560"/>
                      <a:pt x="705644" y="642308"/>
                    </a:cubicBezTo>
                    <a:close/>
                    <a:moveTo>
                      <a:pt x="1325085" y="641451"/>
                    </a:moveTo>
                    <a:lnTo>
                      <a:pt x="1326582" y="642671"/>
                    </a:lnTo>
                    <a:lnTo>
                      <a:pt x="1305863" y="652027"/>
                    </a:lnTo>
                    <a:lnTo>
                      <a:pt x="1311383" y="644247"/>
                    </a:lnTo>
                    <a:cubicBezTo>
                      <a:pt x="1314999" y="642139"/>
                      <a:pt x="1319851" y="641040"/>
                      <a:pt x="1325085" y="641451"/>
                    </a:cubicBezTo>
                    <a:close/>
                    <a:moveTo>
                      <a:pt x="1063417" y="633172"/>
                    </a:moveTo>
                    <a:cubicBezTo>
                      <a:pt x="1069773" y="636708"/>
                      <a:pt x="1070787" y="647012"/>
                      <a:pt x="1065682" y="656186"/>
                    </a:cubicBezTo>
                    <a:cubicBezTo>
                      <a:pt x="1060576" y="665360"/>
                      <a:pt x="1051286" y="669930"/>
                      <a:pt x="1044930" y="666393"/>
                    </a:cubicBezTo>
                    <a:cubicBezTo>
                      <a:pt x="1038574" y="662856"/>
                      <a:pt x="1037560" y="652553"/>
                      <a:pt x="1042666" y="643378"/>
                    </a:cubicBezTo>
                    <a:cubicBezTo>
                      <a:pt x="1047771" y="634204"/>
                      <a:pt x="1057061" y="629634"/>
                      <a:pt x="1063417" y="633172"/>
                    </a:cubicBezTo>
                    <a:close/>
                    <a:moveTo>
                      <a:pt x="1218760" y="629283"/>
                    </a:moveTo>
                    <a:cubicBezTo>
                      <a:pt x="1222879" y="630031"/>
                      <a:pt x="1227281" y="632349"/>
                      <a:pt x="1230993" y="636061"/>
                    </a:cubicBezTo>
                    <a:cubicBezTo>
                      <a:pt x="1238418" y="643485"/>
                      <a:pt x="1240266" y="653672"/>
                      <a:pt x="1235122" y="658816"/>
                    </a:cubicBezTo>
                    <a:cubicBezTo>
                      <a:pt x="1229979" y="663959"/>
                      <a:pt x="1219792" y="662111"/>
                      <a:pt x="1212368" y="654686"/>
                    </a:cubicBezTo>
                    <a:cubicBezTo>
                      <a:pt x="1204944" y="647263"/>
                      <a:pt x="1203095" y="637075"/>
                      <a:pt x="1208239" y="631933"/>
                    </a:cubicBezTo>
                    <a:cubicBezTo>
                      <a:pt x="1210810" y="629360"/>
                      <a:pt x="1214642" y="628537"/>
                      <a:pt x="1218760" y="629283"/>
                    </a:cubicBezTo>
                    <a:close/>
                    <a:moveTo>
                      <a:pt x="1126187" y="629177"/>
                    </a:moveTo>
                    <a:cubicBezTo>
                      <a:pt x="1133439" y="629747"/>
                      <a:pt x="1138653" y="638691"/>
                      <a:pt x="1137833" y="649157"/>
                    </a:cubicBezTo>
                    <a:cubicBezTo>
                      <a:pt x="1137014" y="659625"/>
                      <a:pt x="1130470" y="667650"/>
                      <a:pt x="1123219" y="667080"/>
                    </a:cubicBezTo>
                    <a:cubicBezTo>
                      <a:pt x="1115967" y="666513"/>
                      <a:pt x="1110754" y="657567"/>
                      <a:pt x="1111574" y="647101"/>
                    </a:cubicBezTo>
                    <a:cubicBezTo>
                      <a:pt x="1112394" y="636633"/>
                      <a:pt x="1118936" y="628609"/>
                      <a:pt x="1126187" y="629177"/>
                    </a:cubicBezTo>
                    <a:close/>
                    <a:moveTo>
                      <a:pt x="964836" y="620788"/>
                    </a:moveTo>
                    <a:cubicBezTo>
                      <a:pt x="975302" y="621609"/>
                      <a:pt x="983328" y="628151"/>
                      <a:pt x="982759" y="635402"/>
                    </a:cubicBezTo>
                    <a:cubicBezTo>
                      <a:pt x="982191" y="642654"/>
                      <a:pt x="973246" y="647868"/>
                      <a:pt x="962779" y="647048"/>
                    </a:cubicBezTo>
                    <a:cubicBezTo>
                      <a:pt x="952313" y="646228"/>
                      <a:pt x="944288" y="639685"/>
                      <a:pt x="944855" y="632434"/>
                    </a:cubicBezTo>
                    <a:cubicBezTo>
                      <a:pt x="945425" y="625182"/>
                      <a:pt x="954369" y="619968"/>
                      <a:pt x="964836" y="620788"/>
                    </a:cubicBezTo>
                    <a:close/>
                    <a:moveTo>
                      <a:pt x="590720" y="619243"/>
                    </a:moveTo>
                    <a:cubicBezTo>
                      <a:pt x="594885" y="618834"/>
                      <a:pt x="599754" y="619857"/>
                      <a:pt x="604341" y="622409"/>
                    </a:cubicBezTo>
                    <a:cubicBezTo>
                      <a:pt x="613516" y="627514"/>
                      <a:pt x="618086" y="636805"/>
                      <a:pt x="614549" y="643160"/>
                    </a:cubicBezTo>
                    <a:lnTo>
                      <a:pt x="614481" y="643200"/>
                    </a:lnTo>
                    <a:lnTo>
                      <a:pt x="621921" y="648478"/>
                    </a:lnTo>
                    <a:cubicBezTo>
                      <a:pt x="624029" y="652094"/>
                      <a:pt x="625126" y="656948"/>
                      <a:pt x="624717" y="662181"/>
                    </a:cubicBezTo>
                    <a:lnTo>
                      <a:pt x="624651" y="662355"/>
                    </a:lnTo>
                    <a:lnTo>
                      <a:pt x="600227" y="655387"/>
                    </a:lnTo>
                    <a:lnTo>
                      <a:pt x="602958" y="648080"/>
                    </a:lnTo>
                    <a:lnTo>
                      <a:pt x="591534" y="645425"/>
                    </a:lnTo>
                    <a:cubicBezTo>
                      <a:pt x="582360" y="640319"/>
                      <a:pt x="577789" y="631029"/>
                      <a:pt x="581327" y="624673"/>
                    </a:cubicBezTo>
                    <a:cubicBezTo>
                      <a:pt x="583096" y="621495"/>
                      <a:pt x="586555" y="619653"/>
                      <a:pt x="590720" y="619243"/>
                    </a:cubicBezTo>
                    <a:close/>
                    <a:moveTo>
                      <a:pt x="669496" y="619135"/>
                    </a:moveTo>
                    <a:cubicBezTo>
                      <a:pt x="679962" y="619956"/>
                      <a:pt x="687987" y="626499"/>
                      <a:pt x="687418" y="633750"/>
                    </a:cubicBezTo>
                    <a:cubicBezTo>
                      <a:pt x="686851" y="641001"/>
                      <a:pt x="677905" y="646216"/>
                      <a:pt x="667439" y="645395"/>
                    </a:cubicBezTo>
                    <a:cubicBezTo>
                      <a:pt x="656973" y="644574"/>
                      <a:pt x="648948" y="638032"/>
                      <a:pt x="649515" y="630781"/>
                    </a:cubicBezTo>
                    <a:cubicBezTo>
                      <a:pt x="650084" y="623529"/>
                      <a:pt x="659028" y="618315"/>
                      <a:pt x="669496" y="619135"/>
                    </a:cubicBezTo>
                    <a:close/>
                    <a:moveTo>
                      <a:pt x="768365" y="613419"/>
                    </a:moveTo>
                    <a:cubicBezTo>
                      <a:pt x="772482" y="612674"/>
                      <a:pt x="776314" y="613497"/>
                      <a:pt x="778886" y="616068"/>
                    </a:cubicBezTo>
                    <a:cubicBezTo>
                      <a:pt x="784030" y="621211"/>
                      <a:pt x="782182" y="631398"/>
                      <a:pt x="774757" y="638822"/>
                    </a:cubicBezTo>
                    <a:cubicBezTo>
                      <a:pt x="767333" y="646246"/>
                      <a:pt x="757146" y="648096"/>
                      <a:pt x="752003" y="642953"/>
                    </a:cubicBezTo>
                    <a:cubicBezTo>
                      <a:pt x="746859" y="637809"/>
                      <a:pt x="748708" y="627621"/>
                      <a:pt x="756132" y="620197"/>
                    </a:cubicBezTo>
                    <a:cubicBezTo>
                      <a:pt x="759845" y="616485"/>
                      <a:pt x="764246" y="614167"/>
                      <a:pt x="768365" y="613419"/>
                    </a:cubicBezTo>
                    <a:close/>
                    <a:moveTo>
                      <a:pt x="890356" y="604933"/>
                    </a:moveTo>
                    <a:cubicBezTo>
                      <a:pt x="897608" y="605502"/>
                      <a:pt x="902821" y="614446"/>
                      <a:pt x="902001" y="624914"/>
                    </a:cubicBezTo>
                    <a:cubicBezTo>
                      <a:pt x="901181" y="635380"/>
                      <a:pt x="894639" y="643405"/>
                      <a:pt x="887388" y="642837"/>
                    </a:cubicBezTo>
                    <a:cubicBezTo>
                      <a:pt x="880136" y="642268"/>
                      <a:pt x="874922" y="633322"/>
                      <a:pt x="875743" y="622857"/>
                    </a:cubicBezTo>
                    <a:cubicBezTo>
                      <a:pt x="876561" y="612390"/>
                      <a:pt x="883105" y="604365"/>
                      <a:pt x="890356" y="604933"/>
                    </a:cubicBezTo>
                    <a:close/>
                    <a:moveTo>
                      <a:pt x="1187835" y="598731"/>
                    </a:moveTo>
                    <a:cubicBezTo>
                      <a:pt x="1194191" y="602268"/>
                      <a:pt x="1195205" y="612572"/>
                      <a:pt x="1190099" y="621746"/>
                    </a:cubicBezTo>
                    <a:cubicBezTo>
                      <a:pt x="1184994" y="630920"/>
                      <a:pt x="1175704" y="635490"/>
                      <a:pt x="1169348" y="631953"/>
                    </a:cubicBezTo>
                    <a:cubicBezTo>
                      <a:pt x="1162992" y="628416"/>
                      <a:pt x="1161978" y="618113"/>
                      <a:pt x="1167083" y="608938"/>
                    </a:cubicBezTo>
                    <a:cubicBezTo>
                      <a:pt x="1172189" y="599764"/>
                      <a:pt x="1181479" y="595195"/>
                      <a:pt x="1187835" y="598731"/>
                    </a:cubicBezTo>
                    <a:close/>
                    <a:moveTo>
                      <a:pt x="1343178" y="594845"/>
                    </a:moveTo>
                    <a:cubicBezTo>
                      <a:pt x="1347297" y="595593"/>
                      <a:pt x="1351700" y="597910"/>
                      <a:pt x="1355411" y="601623"/>
                    </a:cubicBezTo>
                    <a:cubicBezTo>
                      <a:pt x="1362835" y="609046"/>
                      <a:pt x="1364684" y="619233"/>
                      <a:pt x="1359540" y="624377"/>
                    </a:cubicBezTo>
                    <a:cubicBezTo>
                      <a:pt x="1354397" y="629521"/>
                      <a:pt x="1344210" y="627672"/>
                      <a:pt x="1336786" y="620247"/>
                    </a:cubicBezTo>
                    <a:cubicBezTo>
                      <a:pt x="1329362" y="612824"/>
                      <a:pt x="1327513" y="602636"/>
                      <a:pt x="1332657" y="597494"/>
                    </a:cubicBezTo>
                    <a:cubicBezTo>
                      <a:pt x="1335229" y="594922"/>
                      <a:pt x="1339060" y="594098"/>
                      <a:pt x="1343178" y="594845"/>
                    </a:cubicBezTo>
                    <a:close/>
                    <a:moveTo>
                      <a:pt x="1250605" y="594739"/>
                    </a:moveTo>
                    <a:cubicBezTo>
                      <a:pt x="1257857" y="595308"/>
                      <a:pt x="1263071" y="604252"/>
                      <a:pt x="1262250" y="614718"/>
                    </a:cubicBezTo>
                    <a:cubicBezTo>
                      <a:pt x="1261430" y="625186"/>
                      <a:pt x="1254888" y="633211"/>
                      <a:pt x="1247637" y="632642"/>
                    </a:cubicBezTo>
                    <a:cubicBezTo>
                      <a:pt x="1240385" y="632074"/>
                      <a:pt x="1235172" y="623128"/>
                      <a:pt x="1235992" y="612663"/>
                    </a:cubicBezTo>
                    <a:cubicBezTo>
                      <a:pt x="1236811" y="602194"/>
                      <a:pt x="1243354" y="594170"/>
                      <a:pt x="1250605" y="594739"/>
                    </a:cubicBezTo>
                    <a:close/>
                    <a:moveTo>
                      <a:pt x="1014774" y="570494"/>
                    </a:moveTo>
                    <a:cubicBezTo>
                      <a:pt x="1022026" y="571062"/>
                      <a:pt x="1027239" y="580007"/>
                      <a:pt x="1026420" y="590475"/>
                    </a:cubicBezTo>
                    <a:cubicBezTo>
                      <a:pt x="1025600" y="600941"/>
                      <a:pt x="1019057" y="608965"/>
                      <a:pt x="1011805" y="608398"/>
                    </a:cubicBezTo>
                    <a:cubicBezTo>
                      <a:pt x="1004554" y="607830"/>
                      <a:pt x="999340" y="598885"/>
                      <a:pt x="1000160" y="588417"/>
                    </a:cubicBezTo>
                    <a:cubicBezTo>
                      <a:pt x="1000980" y="577951"/>
                      <a:pt x="1007523" y="569927"/>
                      <a:pt x="1014774" y="570494"/>
                    </a:cubicBezTo>
                    <a:close/>
                    <a:moveTo>
                      <a:pt x="821998" y="541792"/>
                    </a:moveTo>
                    <a:cubicBezTo>
                      <a:pt x="832464" y="542613"/>
                      <a:pt x="840489" y="549155"/>
                      <a:pt x="839922" y="556406"/>
                    </a:cubicBezTo>
                    <a:cubicBezTo>
                      <a:pt x="839354" y="563658"/>
                      <a:pt x="830409" y="568872"/>
                      <a:pt x="819941" y="568052"/>
                    </a:cubicBezTo>
                    <a:cubicBezTo>
                      <a:pt x="809475" y="567233"/>
                      <a:pt x="801451" y="560689"/>
                      <a:pt x="802018" y="553438"/>
                    </a:cubicBezTo>
                    <a:cubicBezTo>
                      <a:pt x="802586" y="546186"/>
                      <a:pt x="811532" y="540973"/>
                      <a:pt x="821998" y="541792"/>
                    </a:cubicBezTo>
                    <a:close/>
                    <a:moveTo>
                      <a:pt x="447881" y="540248"/>
                    </a:moveTo>
                    <a:cubicBezTo>
                      <a:pt x="452046" y="539839"/>
                      <a:pt x="456916" y="540862"/>
                      <a:pt x="461502" y="543415"/>
                    </a:cubicBezTo>
                    <a:cubicBezTo>
                      <a:pt x="470677" y="548520"/>
                      <a:pt x="475247" y="557810"/>
                      <a:pt x="471709" y="564166"/>
                    </a:cubicBezTo>
                    <a:cubicBezTo>
                      <a:pt x="468173" y="570523"/>
                      <a:pt x="457869" y="571535"/>
                      <a:pt x="448695" y="566431"/>
                    </a:cubicBezTo>
                    <a:cubicBezTo>
                      <a:pt x="439521" y="561325"/>
                      <a:pt x="434950" y="552035"/>
                      <a:pt x="438488" y="545679"/>
                    </a:cubicBezTo>
                    <a:cubicBezTo>
                      <a:pt x="440256" y="542500"/>
                      <a:pt x="443717" y="540658"/>
                      <a:pt x="447881" y="540248"/>
                    </a:cubicBezTo>
                    <a:close/>
                    <a:moveTo>
                      <a:pt x="625526" y="534423"/>
                    </a:moveTo>
                    <a:cubicBezTo>
                      <a:pt x="629642" y="533678"/>
                      <a:pt x="633475" y="534501"/>
                      <a:pt x="636047" y="537072"/>
                    </a:cubicBezTo>
                    <a:cubicBezTo>
                      <a:pt x="641192" y="542215"/>
                      <a:pt x="639342" y="552403"/>
                      <a:pt x="631918" y="559826"/>
                    </a:cubicBezTo>
                    <a:cubicBezTo>
                      <a:pt x="624494" y="567250"/>
                      <a:pt x="614307" y="569100"/>
                      <a:pt x="609164" y="563957"/>
                    </a:cubicBezTo>
                    <a:cubicBezTo>
                      <a:pt x="604020" y="558813"/>
                      <a:pt x="605869" y="548625"/>
                      <a:pt x="613293" y="541201"/>
                    </a:cubicBezTo>
                    <a:cubicBezTo>
                      <a:pt x="617005" y="537489"/>
                      <a:pt x="621407" y="535171"/>
                      <a:pt x="625526" y="534423"/>
                    </a:cubicBezTo>
                    <a:close/>
                    <a:moveTo>
                      <a:pt x="1335114" y="528769"/>
                    </a:moveTo>
                    <a:cubicBezTo>
                      <a:pt x="1345580" y="529588"/>
                      <a:pt x="1353605" y="536132"/>
                      <a:pt x="1353037" y="543383"/>
                    </a:cubicBezTo>
                    <a:cubicBezTo>
                      <a:pt x="1352469" y="550635"/>
                      <a:pt x="1343524" y="555848"/>
                      <a:pt x="1333057" y="555029"/>
                    </a:cubicBezTo>
                    <a:cubicBezTo>
                      <a:pt x="1322591" y="554209"/>
                      <a:pt x="1314566" y="547666"/>
                      <a:pt x="1315133" y="540415"/>
                    </a:cubicBezTo>
                    <a:cubicBezTo>
                      <a:pt x="1315702" y="533163"/>
                      <a:pt x="1324646" y="527949"/>
                      <a:pt x="1335114" y="528769"/>
                    </a:cubicBezTo>
                    <a:close/>
                    <a:moveTo>
                      <a:pt x="1190639" y="524636"/>
                    </a:moveTo>
                    <a:cubicBezTo>
                      <a:pt x="1201106" y="525456"/>
                      <a:pt x="1209131" y="531999"/>
                      <a:pt x="1208562" y="539250"/>
                    </a:cubicBezTo>
                    <a:cubicBezTo>
                      <a:pt x="1207995" y="546502"/>
                      <a:pt x="1199049" y="551716"/>
                      <a:pt x="1188583" y="550896"/>
                    </a:cubicBezTo>
                    <a:cubicBezTo>
                      <a:pt x="1178117" y="550077"/>
                      <a:pt x="1170091" y="543533"/>
                      <a:pt x="1170659" y="536282"/>
                    </a:cubicBezTo>
                    <a:cubicBezTo>
                      <a:pt x="1171227" y="529030"/>
                      <a:pt x="1180172" y="523817"/>
                      <a:pt x="1190639" y="524636"/>
                    </a:cubicBezTo>
                    <a:close/>
                    <a:moveTo>
                      <a:pt x="531064" y="523609"/>
                    </a:moveTo>
                    <a:cubicBezTo>
                      <a:pt x="541530" y="524430"/>
                      <a:pt x="549555" y="530972"/>
                      <a:pt x="548986" y="538223"/>
                    </a:cubicBezTo>
                    <a:cubicBezTo>
                      <a:pt x="548419" y="545475"/>
                      <a:pt x="539473" y="550689"/>
                      <a:pt x="529007" y="549869"/>
                    </a:cubicBezTo>
                    <a:cubicBezTo>
                      <a:pt x="518540" y="549050"/>
                      <a:pt x="510516" y="542506"/>
                      <a:pt x="511083" y="535255"/>
                    </a:cubicBezTo>
                    <a:cubicBezTo>
                      <a:pt x="511652" y="528003"/>
                      <a:pt x="520596" y="522789"/>
                      <a:pt x="531064" y="523609"/>
                    </a:cubicBezTo>
                    <a:close/>
                    <a:moveTo>
                      <a:pt x="1138643" y="521400"/>
                    </a:moveTo>
                    <a:cubicBezTo>
                      <a:pt x="1142760" y="520653"/>
                      <a:pt x="1146592" y="521478"/>
                      <a:pt x="1149165" y="524049"/>
                    </a:cubicBezTo>
                    <a:cubicBezTo>
                      <a:pt x="1154308" y="529192"/>
                      <a:pt x="1152459" y="539379"/>
                      <a:pt x="1145035" y="546803"/>
                    </a:cubicBezTo>
                    <a:cubicBezTo>
                      <a:pt x="1137612" y="554227"/>
                      <a:pt x="1127424" y="556076"/>
                      <a:pt x="1122281" y="550932"/>
                    </a:cubicBezTo>
                    <a:cubicBezTo>
                      <a:pt x="1117137" y="545790"/>
                      <a:pt x="1118986" y="535602"/>
                      <a:pt x="1126410" y="528178"/>
                    </a:cubicBezTo>
                    <a:cubicBezTo>
                      <a:pt x="1130122" y="524467"/>
                      <a:pt x="1134525" y="522148"/>
                      <a:pt x="1138643" y="521400"/>
                    </a:cubicBezTo>
                    <a:close/>
                    <a:moveTo>
                      <a:pt x="334593" y="516240"/>
                    </a:moveTo>
                    <a:cubicBezTo>
                      <a:pt x="338709" y="515495"/>
                      <a:pt x="342543" y="516318"/>
                      <a:pt x="345114" y="518889"/>
                    </a:cubicBezTo>
                    <a:lnTo>
                      <a:pt x="343642" y="527004"/>
                    </a:lnTo>
                    <a:lnTo>
                      <a:pt x="330970" y="518247"/>
                    </a:lnTo>
                    <a:close/>
                    <a:moveTo>
                      <a:pt x="981454" y="513607"/>
                    </a:moveTo>
                    <a:cubicBezTo>
                      <a:pt x="988705" y="514174"/>
                      <a:pt x="993919" y="523120"/>
                      <a:pt x="993098" y="533586"/>
                    </a:cubicBezTo>
                    <a:cubicBezTo>
                      <a:pt x="992689" y="538820"/>
                      <a:pt x="990848" y="543443"/>
                      <a:pt x="988203" y="546687"/>
                    </a:cubicBezTo>
                    <a:lnTo>
                      <a:pt x="983728" y="548908"/>
                    </a:lnTo>
                    <a:lnTo>
                      <a:pt x="984827" y="551142"/>
                    </a:lnTo>
                    <a:cubicBezTo>
                      <a:pt x="981290" y="557498"/>
                      <a:pt x="970986" y="558512"/>
                      <a:pt x="961812" y="553407"/>
                    </a:cubicBezTo>
                    <a:cubicBezTo>
                      <a:pt x="952638" y="548301"/>
                      <a:pt x="948068" y="539011"/>
                      <a:pt x="951605" y="532655"/>
                    </a:cubicBezTo>
                    <a:cubicBezTo>
                      <a:pt x="953374" y="529477"/>
                      <a:pt x="956833" y="527635"/>
                      <a:pt x="960998" y="527225"/>
                    </a:cubicBezTo>
                    <a:lnTo>
                      <a:pt x="967854" y="528819"/>
                    </a:lnTo>
                    <a:lnTo>
                      <a:pt x="971734" y="518430"/>
                    </a:lnTo>
                    <a:cubicBezTo>
                      <a:pt x="974379" y="515187"/>
                      <a:pt x="977827" y="513323"/>
                      <a:pt x="981454" y="513607"/>
                    </a:cubicBezTo>
                    <a:close/>
                    <a:moveTo>
                      <a:pt x="1411500" y="510433"/>
                    </a:moveTo>
                    <a:cubicBezTo>
                      <a:pt x="1418751" y="511002"/>
                      <a:pt x="1423965" y="519946"/>
                      <a:pt x="1423144" y="530414"/>
                    </a:cubicBezTo>
                    <a:cubicBezTo>
                      <a:pt x="1422325" y="540881"/>
                      <a:pt x="1415783" y="548905"/>
                      <a:pt x="1408531" y="548337"/>
                    </a:cubicBezTo>
                    <a:cubicBezTo>
                      <a:pt x="1401280" y="547769"/>
                      <a:pt x="1396066" y="538825"/>
                      <a:pt x="1396887" y="528357"/>
                    </a:cubicBezTo>
                    <a:cubicBezTo>
                      <a:pt x="1397705" y="517890"/>
                      <a:pt x="1404248" y="509866"/>
                      <a:pt x="1411500" y="510433"/>
                    </a:cubicBezTo>
                    <a:close/>
                    <a:moveTo>
                      <a:pt x="954808" y="500390"/>
                    </a:moveTo>
                    <a:cubicBezTo>
                      <a:pt x="965275" y="501210"/>
                      <a:pt x="973299" y="507754"/>
                      <a:pt x="972732" y="515005"/>
                    </a:cubicBezTo>
                    <a:cubicBezTo>
                      <a:pt x="972163" y="522256"/>
                      <a:pt x="963219" y="527471"/>
                      <a:pt x="952752" y="526650"/>
                    </a:cubicBezTo>
                    <a:cubicBezTo>
                      <a:pt x="942285" y="525830"/>
                      <a:pt x="934260" y="519287"/>
                      <a:pt x="934829" y="512036"/>
                    </a:cubicBezTo>
                    <a:cubicBezTo>
                      <a:pt x="935396" y="504785"/>
                      <a:pt x="944342" y="499571"/>
                      <a:pt x="954808" y="500390"/>
                    </a:cubicBezTo>
                    <a:close/>
                    <a:moveTo>
                      <a:pt x="1459532" y="494330"/>
                    </a:moveTo>
                    <a:cubicBezTo>
                      <a:pt x="1469999" y="495150"/>
                      <a:pt x="1478023" y="501693"/>
                      <a:pt x="1477456" y="508944"/>
                    </a:cubicBezTo>
                    <a:cubicBezTo>
                      <a:pt x="1476887" y="516196"/>
                      <a:pt x="1467943" y="521410"/>
                      <a:pt x="1457475" y="520590"/>
                    </a:cubicBezTo>
                    <a:cubicBezTo>
                      <a:pt x="1447008" y="519769"/>
                      <a:pt x="1438984" y="513227"/>
                      <a:pt x="1439552" y="505976"/>
                    </a:cubicBezTo>
                    <a:cubicBezTo>
                      <a:pt x="1440120" y="498724"/>
                      <a:pt x="1449064" y="493510"/>
                      <a:pt x="1459532" y="494330"/>
                    </a:cubicBezTo>
                    <a:close/>
                    <a:moveTo>
                      <a:pt x="1085416" y="492786"/>
                    </a:moveTo>
                    <a:cubicBezTo>
                      <a:pt x="1089581" y="492377"/>
                      <a:pt x="1094451" y="493399"/>
                      <a:pt x="1099039" y="495951"/>
                    </a:cubicBezTo>
                    <a:cubicBezTo>
                      <a:pt x="1108212" y="501057"/>
                      <a:pt x="1112782" y="510348"/>
                      <a:pt x="1109245" y="516703"/>
                    </a:cubicBezTo>
                    <a:cubicBezTo>
                      <a:pt x="1105709" y="523059"/>
                      <a:pt x="1095404" y="524074"/>
                      <a:pt x="1086230" y="518967"/>
                    </a:cubicBezTo>
                    <a:cubicBezTo>
                      <a:pt x="1077057" y="513863"/>
                      <a:pt x="1072486" y="504573"/>
                      <a:pt x="1076023" y="498218"/>
                    </a:cubicBezTo>
                    <a:cubicBezTo>
                      <a:pt x="1077792" y="495038"/>
                      <a:pt x="1081252" y="493196"/>
                      <a:pt x="1085416" y="492786"/>
                    </a:cubicBezTo>
                    <a:close/>
                    <a:moveTo>
                      <a:pt x="693140" y="492112"/>
                    </a:moveTo>
                    <a:cubicBezTo>
                      <a:pt x="699496" y="495648"/>
                      <a:pt x="700510" y="505953"/>
                      <a:pt x="695405" y="515128"/>
                    </a:cubicBezTo>
                    <a:cubicBezTo>
                      <a:pt x="690299" y="524302"/>
                      <a:pt x="681009" y="528871"/>
                      <a:pt x="674653" y="525334"/>
                    </a:cubicBezTo>
                    <a:cubicBezTo>
                      <a:pt x="668297" y="521798"/>
                      <a:pt x="667283" y="511493"/>
                      <a:pt x="672389" y="502320"/>
                    </a:cubicBezTo>
                    <a:cubicBezTo>
                      <a:pt x="677494" y="493146"/>
                      <a:pt x="686784" y="488575"/>
                      <a:pt x="693140" y="492112"/>
                    </a:cubicBezTo>
                    <a:close/>
                    <a:moveTo>
                      <a:pt x="1051251" y="489773"/>
                    </a:moveTo>
                    <a:cubicBezTo>
                      <a:pt x="1058502" y="490340"/>
                      <a:pt x="1063716" y="499286"/>
                      <a:pt x="1062895" y="509753"/>
                    </a:cubicBezTo>
                    <a:cubicBezTo>
                      <a:pt x="1062076" y="520220"/>
                      <a:pt x="1055533" y="528244"/>
                      <a:pt x="1048282" y="527676"/>
                    </a:cubicBezTo>
                    <a:cubicBezTo>
                      <a:pt x="1041031" y="527109"/>
                      <a:pt x="1035817" y="518163"/>
                      <a:pt x="1036637" y="507697"/>
                    </a:cubicBezTo>
                    <a:cubicBezTo>
                      <a:pt x="1037456" y="497229"/>
                      <a:pt x="1043999" y="489205"/>
                      <a:pt x="1051251" y="489773"/>
                    </a:cubicBezTo>
                    <a:close/>
                    <a:moveTo>
                      <a:pt x="848483" y="488226"/>
                    </a:moveTo>
                    <a:cubicBezTo>
                      <a:pt x="852600" y="488973"/>
                      <a:pt x="857003" y="491291"/>
                      <a:pt x="860715" y="495003"/>
                    </a:cubicBezTo>
                    <a:cubicBezTo>
                      <a:pt x="868139" y="502428"/>
                      <a:pt x="869989" y="512614"/>
                      <a:pt x="864844" y="517757"/>
                    </a:cubicBezTo>
                    <a:cubicBezTo>
                      <a:pt x="859701" y="522901"/>
                      <a:pt x="849513" y="521052"/>
                      <a:pt x="842090" y="513628"/>
                    </a:cubicBezTo>
                    <a:cubicBezTo>
                      <a:pt x="834666" y="506204"/>
                      <a:pt x="832817" y="496017"/>
                      <a:pt x="837960" y="490874"/>
                    </a:cubicBezTo>
                    <a:cubicBezTo>
                      <a:pt x="840533" y="488301"/>
                      <a:pt x="844365" y="487479"/>
                      <a:pt x="848483" y="488226"/>
                    </a:cubicBezTo>
                    <a:close/>
                    <a:moveTo>
                      <a:pt x="1263060" y="486961"/>
                    </a:moveTo>
                    <a:cubicBezTo>
                      <a:pt x="1267179" y="486214"/>
                      <a:pt x="1271011" y="487039"/>
                      <a:pt x="1273583" y="489611"/>
                    </a:cubicBezTo>
                    <a:cubicBezTo>
                      <a:pt x="1278726" y="494753"/>
                      <a:pt x="1276877" y="504940"/>
                      <a:pt x="1269453" y="512364"/>
                    </a:cubicBezTo>
                    <a:cubicBezTo>
                      <a:pt x="1262031" y="519788"/>
                      <a:pt x="1251842" y="521637"/>
                      <a:pt x="1246699" y="516494"/>
                    </a:cubicBezTo>
                    <a:cubicBezTo>
                      <a:pt x="1241555" y="511350"/>
                      <a:pt x="1243404" y="501163"/>
                      <a:pt x="1250828" y="493739"/>
                    </a:cubicBezTo>
                    <a:cubicBezTo>
                      <a:pt x="1254540" y="490028"/>
                      <a:pt x="1258943" y="487709"/>
                      <a:pt x="1263060" y="486961"/>
                    </a:cubicBezTo>
                    <a:close/>
                    <a:moveTo>
                      <a:pt x="738553" y="479321"/>
                    </a:moveTo>
                    <a:lnTo>
                      <a:pt x="751829" y="490144"/>
                    </a:lnTo>
                    <a:lnTo>
                      <a:pt x="755910" y="488120"/>
                    </a:lnTo>
                    <a:cubicBezTo>
                      <a:pt x="763162" y="488687"/>
                      <a:pt x="768376" y="497633"/>
                      <a:pt x="767555" y="508099"/>
                    </a:cubicBezTo>
                    <a:cubicBezTo>
                      <a:pt x="766735" y="518566"/>
                      <a:pt x="760193" y="526590"/>
                      <a:pt x="752942" y="526023"/>
                    </a:cubicBezTo>
                    <a:cubicBezTo>
                      <a:pt x="745690" y="525454"/>
                      <a:pt x="740477" y="516510"/>
                      <a:pt x="741296" y="506043"/>
                    </a:cubicBezTo>
                    <a:lnTo>
                      <a:pt x="741881" y="504481"/>
                    </a:lnTo>
                    <a:lnTo>
                      <a:pt x="736496" y="505579"/>
                    </a:lnTo>
                    <a:cubicBezTo>
                      <a:pt x="726030" y="504760"/>
                      <a:pt x="718005" y="498218"/>
                      <a:pt x="718573" y="490966"/>
                    </a:cubicBezTo>
                    <a:cubicBezTo>
                      <a:pt x="719141" y="483715"/>
                      <a:pt x="728086" y="478501"/>
                      <a:pt x="738553" y="479321"/>
                    </a:cubicBezTo>
                    <a:close/>
                    <a:moveTo>
                      <a:pt x="520078" y="463874"/>
                    </a:moveTo>
                    <a:cubicBezTo>
                      <a:pt x="523704" y="464159"/>
                      <a:pt x="526821" y="466536"/>
                      <a:pt x="528927" y="470152"/>
                    </a:cubicBezTo>
                    <a:lnTo>
                      <a:pt x="529958" y="475202"/>
                    </a:lnTo>
                    <a:lnTo>
                      <a:pt x="531373" y="474912"/>
                    </a:lnTo>
                    <a:cubicBezTo>
                      <a:pt x="541839" y="475732"/>
                      <a:pt x="549865" y="482275"/>
                      <a:pt x="549297" y="489527"/>
                    </a:cubicBezTo>
                    <a:cubicBezTo>
                      <a:pt x="548729" y="496778"/>
                      <a:pt x="539783" y="501992"/>
                      <a:pt x="529317" y="501172"/>
                    </a:cubicBezTo>
                    <a:lnTo>
                      <a:pt x="525159" y="497783"/>
                    </a:lnTo>
                    <a:lnTo>
                      <a:pt x="517109" y="501777"/>
                    </a:lnTo>
                    <a:cubicBezTo>
                      <a:pt x="509858" y="501210"/>
                      <a:pt x="504644" y="492265"/>
                      <a:pt x="505465" y="481798"/>
                    </a:cubicBezTo>
                    <a:cubicBezTo>
                      <a:pt x="506284" y="471330"/>
                      <a:pt x="512826" y="463306"/>
                      <a:pt x="520078" y="463874"/>
                    </a:cubicBezTo>
                    <a:close/>
                    <a:moveTo>
                      <a:pt x="295542" y="450666"/>
                    </a:moveTo>
                    <a:cubicBezTo>
                      <a:pt x="306009" y="451486"/>
                      <a:pt x="314033" y="458030"/>
                      <a:pt x="313466" y="465281"/>
                    </a:cubicBezTo>
                    <a:cubicBezTo>
                      <a:pt x="312897" y="472532"/>
                      <a:pt x="303953" y="477747"/>
                      <a:pt x="293485" y="476926"/>
                    </a:cubicBezTo>
                    <a:cubicBezTo>
                      <a:pt x="283018" y="476106"/>
                      <a:pt x="274994" y="469564"/>
                      <a:pt x="275562" y="462312"/>
                    </a:cubicBezTo>
                    <a:cubicBezTo>
                      <a:pt x="276130" y="455061"/>
                      <a:pt x="285076" y="449847"/>
                      <a:pt x="295542" y="450666"/>
                    </a:cubicBezTo>
                    <a:close/>
                    <a:moveTo>
                      <a:pt x="1052097" y="435899"/>
                    </a:moveTo>
                    <a:cubicBezTo>
                      <a:pt x="1056260" y="435489"/>
                      <a:pt x="1061129" y="436512"/>
                      <a:pt x="1065717" y="439064"/>
                    </a:cubicBezTo>
                    <a:cubicBezTo>
                      <a:pt x="1074891" y="444170"/>
                      <a:pt x="1079462" y="453460"/>
                      <a:pt x="1075924" y="459816"/>
                    </a:cubicBezTo>
                    <a:cubicBezTo>
                      <a:pt x="1072387" y="466172"/>
                      <a:pt x="1062084" y="467187"/>
                      <a:pt x="1052910" y="462080"/>
                    </a:cubicBezTo>
                    <a:cubicBezTo>
                      <a:pt x="1043735" y="456975"/>
                      <a:pt x="1039165" y="447686"/>
                      <a:pt x="1042702" y="441330"/>
                    </a:cubicBezTo>
                    <a:cubicBezTo>
                      <a:pt x="1044470" y="438152"/>
                      <a:pt x="1047930" y="436310"/>
                      <a:pt x="1052097" y="435899"/>
                    </a:cubicBezTo>
                    <a:close/>
                    <a:moveTo>
                      <a:pt x="1130871" y="435792"/>
                    </a:moveTo>
                    <a:cubicBezTo>
                      <a:pt x="1141338" y="436611"/>
                      <a:pt x="1149363" y="443154"/>
                      <a:pt x="1148794" y="450405"/>
                    </a:cubicBezTo>
                    <a:cubicBezTo>
                      <a:pt x="1148227" y="457656"/>
                      <a:pt x="1139281" y="462870"/>
                      <a:pt x="1128815" y="462051"/>
                    </a:cubicBezTo>
                    <a:cubicBezTo>
                      <a:pt x="1118349" y="461231"/>
                      <a:pt x="1110323" y="454689"/>
                      <a:pt x="1110891" y="447436"/>
                    </a:cubicBezTo>
                    <a:cubicBezTo>
                      <a:pt x="1111459" y="440185"/>
                      <a:pt x="1120404" y="434972"/>
                      <a:pt x="1130871" y="435792"/>
                    </a:cubicBezTo>
                    <a:close/>
                    <a:moveTo>
                      <a:pt x="1219033" y="433037"/>
                    </a:moveTo>
                    <a:cubicBezTo>
                      <a:pt x="1229499" y="433856"/>
                      <a:pt x="1237525" y="440398"/>
                      <a:pt x="1236956" y="447650"/>
                    </a:cubicBezTo>
                    <a:cubicBezTo>
                      <a:pt x="1236389" y="454901"/>
                      <a:pt x="1227443" y="460115"/>
                      <a:pt x="1216977" y="459296"/>
                    </a:cubicBezTo>
                    <a:cubicBezTo>
                      <a:pt x="1206509" y="458476"/>
                      <a:pt x="1198485" y="451933"/>
                      <a:pt x="1199053" y="444681"/>
                    </a:cubicBezTo>
                    <a:cubicBezTo>
                      <a:pt x="1199621" y="437430"/>
                      <a:pt x="1208566" y="432216"/>
                      <a:pt x="1219033" y="433037"/>
                    </a:cubicBezTo>
                    <a:close/>
                    <a:moveTo>
                      <a:pt x="1482142" y="432726"/>
                    </a:moveTo>
                    <a:cubicBezTo>
                      <a:pt x="1486306" y="432317"/>
                      <a:pt x="1491176" y="433340"/>
                      <a:pt x="1495763" y="435893"/>
                    </a:cubicBezTo>
                    <a:cubicBezTo>
                      <a:pt x="1504937" y="440997"/>
                      <a:pt x="1509508" y="450289"/>
                      <a:pt x="1505970" y="456645"/>
                    </a:cubicBezTo>
                    <a:cubicBezTo>
                      <a:pt x="1502433" y="463000"/>
                      <a:pt x="1492130" y="464013"/>
                      <a:pt x="1482956" y="458909"/>
                    </a:cubicBezTo>
                    <a:cubicBezTo>
                      <a:pt x="1473781" y="453804"/>
                      <a:pt x="1469211" y="444512"/>
                      <a:pt x="1472748" y="438157"/>
                    </a:cubicBezTo>
                    <a:cubicBezTo>
                      <a:pt x="1474518" y="434979"/>
                      <a:pt x="1477976" y="433136"/>
                      <a:pt x="1482142" y="432726"/>
                    </a:cubicBezTo>
                    <a:close/>
                    <a:moveTo>
                      <a:pt x="1560917" y="432617"/>
                    </a:moveTo>
                    <a:cubicBezTo>
                      <a:pt x="1571385" y="433436"/>
                      <a:pt x="1579409" y="439980"/>
                      <a:pt x="1578840" y="447231"/>
                    </a:cubicBezTo>
                    <a:cubicBezTo>
                      <a:pt x="1578273" y="454483"/>
                      <a:pt x="1569327" y="459696"/>
                      <a:pt x="1558861" y="458877"/>
                    </a:cubicBezTo>
                    <a:cubicBezTo>
                      <a:pt x="1548393" y="458056"/>
                      <a:pt x="1540369" y="451514"/>
                      <a:pt x="1540937" y="444263"/>
                    </a:cubicBezTo>
                    <a:cubicBezTo>
                      <a:pt x="1541505" y="437011"/>
                      <a:pt x="1550450" y="431797"/>
                      <a:pt x="1560917" y="432617"/>
                    </a:cubicBezTo>
                    <a:close/>
                    <a:moveTo>
                      <a:pt x="1656954" y="428471"/>
                    </a:moveTo>
                    <a:lnTo>
                      <a:pt x="1646580" y="439044"/>
                    </a:lnTo>
                    <a:lnTo>
                      <a:pt x="1647554" y="433679"/>
                    </a:lnTo>
                    <a:close/>
                    <a:moveTo>
                      <a:pt x="839938" y="417608"/>
                    </a:moveTo>
                    <a:cubicBezTo>
                      <a:pt x="850406" y="418427"/>
                      <a:pt x="858430" y="424969"/>
                      <a:pt x="857862" y="432222"/>
                    </a:cubicBezTo>
                    <a:cubicBezTo>
                      <a:pt x="857294" y="439473"/>
                      <a:pt x="848349" y="444686"/>
                      <a:pt x="837882" y="443866"/>
                    </a:cubicBezTo>
                    <a:cubicBezTo>
                      <a:pt x="827414" y="443047"/>
                      <a:pt x="819390" y="436505"/>
                      <a:pt x="819959" y="429253"/>
                    </a:cubicBezTo>
                    <a:cubicBezTo>
                      <a:pt x="820526" y="422002"/>
                      <a:pt x="829472" y="416788"/>
                      <a:pt x="839938" y="417608"/>
                    </a:cubicBezTo>
                    <a:close/>
                    <a:moveTo>
                      <a:pt x="550301" y="413117"/>
                    </a:moveTo>
                    <a:cubicBezTo>
                      <a:pt x="556656" y="416653"/>
                      <a:pt x="557671" y="426959"/>
                      <a:pt x="552565" y="436133"/>
                    </a:cubicBezTo>
                    <a:cubicBezTo>
                      <a:pt x="547460" y="445307"/>
                      <a:pt x="538170" y="449876"/>
                      <a:pt x="531814" y="446339"/>
                    </a:cubicBezTo>
                    <a:cubicBezTo>
                      <a:pt x="525459" y="442803"/>
                      <a:pt x="524444" y="432499"/>
                      <a:pt x="529549" y="423325"/>
                    </a:cubicBezTo>
                    <a:cubicBezTo>
                      <a:pt x="534655" y="414151"/>
                      <a:pt x="543945" y="409580"/>
                      <a:pt x="550301" y="413117"/>
                    </a:cubicBezTo>
                    <a:close/>
                    <a:moveTo>
                      <a:pt x="908412" y="410777"/>
                    </a:moveTo>
                    <a:cubicBezTo>
                      <a:pt x="915663" y="411344"/>
                      <a:pt x="920877" y="420290"/>
                      <a:pt x="920056" y="430757"/>
                    </a:cubicBezTo>
                    <a:cubicBezTo>
                      <a:pt x="919238" y="441224"/>
                      <a:pt x="912694" y="449248"/>
                      <a:pt x="905443" y="448680"/>
                    </a:cubicBezTo>
                    <a:cubicBezTo>
                      <a:pt x="901818" y="448397"/>
                      <a:pt x="898700" y="446018"/>
                      <a:pt x="896595" y="442402"/>
                    </a:cubicBezTo>
                    <a:lnTo>
                      <a:pt x="895549" y="437281"/>
                    </a:lnTo>
                    <a:lnTo>
                      <a:pt x="892984" y="437805"/>
                    </a:lnTo>
                    <a:cubicBezTo>
                      <a:pt x="882517" y="436985"/>
                      <a:pt x="874492" y="430442"/>
                      <a:pt x="875061" y="423191"/>
                    </a:cubicBezTo>
                    <a:cubicBezTo>
                      <a:pt x="875628" y="415939"/>
                      <a:pt x="884574" y="410725"/>
                      <a:pt x="895040" y="411546"/>
                    </a:cubicBezTo>
                    <a:lnTo>
                      <a:pt x="901784" y="414066"/>
                    </a:lnTo>
                    <a:close/>
                    <a:moveTo>
                      <a:pt x="705644" y="409231"/>
                    </a:moveTo>
                    <a:cubicBezTo>
                      <a:pt x="709763" y="409977"/>
                      <a:pt x="714165" y="412295"/>
                      <a:pt x="717877" y="416007"/>
                    </a:cubicBezTo>
                    <a:cubicBezTo>
                      <a:pt x="725301" y="423432"/>
                      <a:pt x="727150" y="433618"/>
                      <a:pt x="722006" y="438762"/>
                    </a:cubicBezTo>
                    <a:cubicBezTo>
                      <a:pt x="716863" y="443905"/>
                      <a:pt x="706676" y="442056"/>
                      <a:pt x="699252" y="434632"/>
                    </a:cubicBezTo>
                    <a:cubicBezTo>
                      <a:pt x="691828" y="427209"/>
                      <a:pt x="689979" y="417021"/>
                      <a:pt x="695122" y="411878"/>
                    </a:cubicBezTo>
                    <a:cubicBezTo>
                      <a:pt x="697695" y="409307"/>
                      <a:pt x="701526" y="408484"/>
                      <a:pt x="705644" y="409231"/>
                    </a:cubicBezTo>
                    <a:close/>
                    <a:moveTo>
                      <a:pt x="1325086" y="408372"/>
                    </a:moveTo>
                    <a:cubicBezTo>
                      <a:pt x="1335554" y="409193"/>
                      <a:pt x="1343578" y="415736"/>
                      <a:pt x="1343010" y="422988"/>
                    </a:cubicBezTo>
                    <a:cubicBezTo>
                      <a:pt x="1342442" y="430239"/>
                      <a:pt x="1333497" y="435453"/>
                      <a:pt x="1323030" y="434632"/>
                    </a:cubicBezTo>
                    <a:cubicBezTo>
                      <a:pt x="1312563" y="433812"/>
                      <a:pt x="1304538" y="427269"/>
                      <a:pt x="1305107" y="420018"/>
                    </a:cubicBezTo>
                    <a:cubicBezTo>
                      <a:pt x="1305674" y="412768"/>
                      <a:pt x="1314620" y="407553"/>
                      <a:pt x="1325086" y="408372"/>
                    </a:cubicBezTo>
                    <a:close/>
                    <a:moveTo>
                      <a:pt x="1063418" y="400094"/>
                    </a:moveTo>
                    <a:cubicBezTo>
                      <a:pt x="1069774" y="403630"/>
                      <a:pt x="1070788" y="413935"/>
                      <a:pt x="1065683" y="423110"/>
                    </a:cubicBezTo>
                    <a:cubicBezTo>
                      <a:pt x="1060577" y="432283"/>
                      <a:pt x="1051287" y="436853"/>
                      <a:pt x="1044931" y="433316"/>
                    </a:cubicBezTo>
                    <a:cubicBezTo>
                      <a:pt x="1038576" y="429780"/>
                      <a:pt x="1037561" y="419475"/>
                      <a:pt x="1042667" y="410301"/>
                    </a:cubicBezTo>
                    <a:cubicBezTo>
                      <a:pt x="1047772" y="401128"/>
                      <a:pt x="1057062" y="396557"/>
                      <a:pt x="1063418" y="400094"/>
                    </a:cubicBezTo>
                    <a:close/>
                    <a:moveTo>
                      <a:pt x="1421529" y="397754"/>
                    </a:moveTo>
                    <a:cubicBezTo>
                      <a:pt x="1428780" y="398321"/>
                      <a:pt x="1433994" y="407267"/>
                      <a:pt x="1433173" y="417733"/>
                    </a:cubicBezTo>
                    <a:cubicBezTo>
                      <a:pt x="1432354" y="428200"/>
                      <a:pt x="1425812" y="436224"/>
                      <a:pt x="1418560" y="435657"/>
                    </a:cubicBezTo>
                    <a:cubicBezTo>
                      <a:pt x="1411309" y="435088"/>
                      <a:pt x="1406095" y="426144"/>
                      <a:pt x="1406916" y="415677"/>
                    </a:cubicBezTo>
                    <a:cubicBezTo>
                      <a:pt x="1407734" y="405210"/>
                      <a:pt x="1414277" y="397185"/>
                      <a:pt x="1421529" y="397754"/>
                    </a:cubicBezTo>
                    <a:close/>
                    <a:moveTo>
                      <a:pt x="1218761" y="396207"/>
                    </a:moveTo>
                    <a:cubicBezTo>
                      <a:pt x="1222879" y="396954"/>
                      <a:pt x="1227281" y="399272"/>
                      <a:pt x="1230993" y="402984"/>
                    </a:cubicBezTo>
                    <a:cubicBezTo>
                      <a:pt x="1238417" y="410409"/>
                      <a:pt x="1240266" y="420595"/>
                      <a:pt x="1235122" y="425738"/>
                    </a:cubicBezTo>
                    <a:cubicBezTo>
                      <a:pt x="1229979" y="430882"/>
                      <a:pt x="1219792" y="429033"/>
                      <a:pt x="1212368" y="421609"/>
                    </a:cubicBezTo>
                    <a:cubicBezTo>
                      <a:pt x="1204944" y="414185"/>
                      <a:pt x="1203095" y="403998"/>
                      <a:pt x="1208239" y="398855"/>
                    </a:cubicBezTo>
                    <a:cubicBezTo>
                      <a:pt x="1210811" y="396282"/>
                      <a:pt x="1214644" y="395459"/>
                      <a:pt x="1218761" y="396207"/>
                    </a:cubicBezTo>
                    <a:close/>
                    <a:moveTo>
                      <a:pt x="1277053" y="393620"/>
                    </a:moveTo>
                    <a:cubicBezTo>
                      <a:pt x="1284304" y="394187"/>
                      <a:pt x="1289518" y="403133"/>
                      <a:pt x="1288699" y="413599"/>
                    </a:cubicBezTo>
                    <a:cubicBezTo>
                      <a:pt x="1287878" y="424066"/>
                      <a:pt x="1281336" y="432090"/>
                      <a:pt x="1274084" y="431523"/>
                    </a:cubicBezTo>
                    <a:cubicBezTo>
                      <a:pt x="1266833" y="430954"/>
                      <a:pt x="1261619" y="422010"/>
                      <a:pt x="1262439" y="411543"/>
                    </a:cubicBezTo>
                    <a:cubicBezTo>
                      <a:pt x="1263258" y="401076"/>
                      <a:pt x="1269802" y="393051"/>
                      <a:pt x="1277053" y="393620"/>
                    </a:cubicBezTo>
                    <a:close/>
                    <a:moveTo>
                      <a:pt x="414711" y="391047"/>
                    </a:moveTo>
                    <a:cubicBezTo>
                      <a:pt x="418828" y="391794"/>
                      <a:pt x="423231" y="394112"/>
                      <a:pt x="426943" y="397824"/>
                    </a:cubicBezTo>
                    <a:cubicBezTo>
                      <a:pt x="434367" y="405249"/>
                      <a:pt x="436215" y="415435"/>
                      <a:pt x="431072" y="420578"/>
                    </a:cubicBezTo>
                    <a:cubicBezTo>
                      <a:pt x="425929" y="425722"/>
                      <a:pt x="415741" y="423873"/>
                      <a:pt x="408318" y="416449"/>
                    </a:cubicBezTo>
                    <a:cubicBezTo>
                      <a:pt x="400894" y="409025"/>
                      <a:pt x="399045" y="398838"/>
                      <a:pt x="404188" y="393695"/>
                    </a:cubicBezTo>
                    <a:cubicBezTo>
                      <a:pt x="406761" y="391124"/>
                      <a:pt x="410593" y="390300"/>
                      <a:pt x="414711" y="391047"/>
                    </a:cubicBezTo>
                    <a:close/>
                    <a:moveTo>
                      <a:pt x="322137" y="390941"/>
                    </a:moveTo>
                    <a:cubicBezTo>
                      <a:pt x="329389" y="391508"/>
                      <a:pt x="334602" y="400454"/>
                      <a:pt x="333783" y="410920"/>
                    </a:cubicBezTo>
                    <a:cubicBezTo>
                      <a:pt x="332962" y="421387"/>
                      <a:pt x="326420" y="429412"/>
                      <a:pt x="319169" y="428844"/>
                    </a:cubicBezTo>
                    <a:cubicBezTo>
                      <a:pt x="311917" y="428275"/>
                      <a:pt x="306703" y="419331"/>
                      <a:pt x="307523" y="408864"/>
                    </a:cubicBezTo>
                    <a:cubicBezTo>
                      <a:pt x="308342" y="398397"/>
                      <a:pt x="314886" y="390372"/>
                      <a:pt x="322137" y="390941"/>
                    </a:cubicBezTo>
                    <a:close/>
                    <a:moveTo>
                      <a:pt x="236305" y="388366"/>
                    </a:moveTo>
                    <a:cubicBezTo>
                      <a:pt x="241539" y="388776"/>
                      <a:pt x="246162" y="390617"/>
                      <a:pt x="249406" y="393262"/>
                    </a:cubicBezTo>
                    <a:lnTo>
                      <a:pt x="250373" y="395214"/>
                    </a:lnTo>
                    <a:lnTo>
                      <a:pt x="259367" y="394934"/>
                    </a:lnTo>
                    <a:cubicBezTo>
                      <a:pt x="265723" y="398470"/>
                      <a:pt x="266736" y="408774"/>
                      <a:pt x="261632" y="417950"/>
                    </a:cubicBezTo>
                    <a:cubicBezTo>
                      <a:pt x="256526" y="427124"/>
                      <a:pt x="247235" y="431693"/>
                      <a:pt x="240880" y="428156"/>
                    </a:cubicBezTo>
                    <a:cubicBezTo>
                      <a:pt x="237701" y="426388"/>
                      <a:pt x="235859" y="422927"/>
                      <a:pt x="235449" y="418762"/>
                    </a:cubicBezTo>
                    <a:lnTo>
                      <a:pt x="236518" y="414163"/>
                    </a:lnTo>
                    <a:lnTo>
                      <a:pt x="234248" y="414625"/>
                    </a:lnTo>
                    <a:cubicBezTo>
                      <a:pt x="223781" y="413805"/>
                      <a:pt x="215757" y="407263"/>
                      <a:pt x="216324" y="400012"/>
                    </a:cubicBezTo>
                    <a:cubicBezTo>
                      <a:pt x="216893" y="392760"/>
                      <a:pt x="225838" y="387546"/>
                      <a:pt x="236305" y="388366"/>
                    </a:cubicBezTo>
                    <a:close/>
                    <a:moveTo>
                      <a:pt x="964837" y="387712"/>
                    </a:moveTo>
                    <a:cubicBezTo>
                      <a:pt x="975304" y="388531"/>
                      <a:pt x="983328" y="395073"/>
                      <a:pt x="982761" y="402325"/>
                    </a:cubicBezTo>
                    <a:lnTo>
                      <a:pt x="977323" y="409990"/>
                    </a:lnTo>
                    <a:lnTo>
                      <a:pt x="983202" y="408790"/>
                    </a:lnTo>
                    <a:cubicBezTo>
                      <a:pt x="993668" y="409610"/>
                      <a:pt x="1001693" y="416153"/>
                      <a:pt x="1001126" y="423404"/>
                    </a:cubicBezTo>
                    <a:cubicBezTo>
                      <a:pt x="1000557" y="430655"/>
                      <a:pt x="991613" y="435869"/>
                      <a:pt x="981145" y="435050"/>
                    </a:cubicBezTo>
                    <a:cubicBezTo>
                      <a:pt x="970679" y="434230"/>
                      <a:pt x="962654" y="427687"/>
                      <a:pt x="963222" y="420435"/>
                    </a:cubicBezTo>
                    <a:lnTo>
                      <a:pt x="968659" y="412770"/>
                    </a:lnTo>
                    <a:lnTo>
                      <a:pt x="962780" y="413971"/>
                    </a:lnTo>
                    <a:cubicBezTo>
                      <a:pt x="952314" y="413151"/>
                      <a:pt x="944289" y="406608"/>
                      <a:pt x="944858" y="399356"/>
                    </a:cubicBezTo>
                    <a:cubicBezTo>
                      <a:pt x="945425" y="392105"/>
                      <a:pt x="954371" y="386891"/>
                      <a:pt x="964837" y="387712"/>
                    </a:cubicBezTo>
                    <a:close/>
                    <a:moveTo>
                      <a:pt x="173505" y="387305"/>
                    </a:moveTo>
                    <a:lnTo>
                      <a:pt x="173885" y="387447"/>
                    </a:lnTo>
                    <a:lnTo>
                      <a:pt x="174099" y="387878"/>
                    </a:lnTo>
                    <a:close/>
                    <a:moveTo>
                      <a:pt x="590720" y="386167"/>
                    </a:moveTo>
                    <a:cubicBezTo>
                      <a:pt x="594885" y="385757"/>
                      <a:pt x="599755" y="386781"/>
                      <a:pt x="604341" y="389333"/>
                    </a:cubicBezTo>
                    <a:lnTo>
                      <a:pt x="608208" y="397194"/>
                    </a:lnTo>
                    <a:lnTo>
                      <a:pt x="617477" y="392594"/>
                    </a:lnTo>
                    <a:cubicBezTo>
                      <a:pt x="624729" y="393161"/>
                      <a:pt x="629943" y="402107"/>
                      <a:pt x="629123" y="412574"/>
                    </a:cubicBezTo>
                    <a:cubicBezTo>
                      <a:pt x="628302" y="423041"/>
                      <a:pt x="621760" y="431065"/>
                      <a:pt x="614509" y="430497"/>
                    </a:cubicBezTo>
                    <a:cubicBezTo>
                      <a:pt x="610882" y="430213"/>
                      <a:pt x="607767" y="427835"/>
                      <a:pt x="605659" y="424219"/>
                    </a:cubicBezTo>
                    <a:lnTo>
                      <a:pt x="603820" y="415204"/>
                    </a:lnTo>
                    <a:lnTo>
                      <a:pt x="591534" y="412349"/>
                    </a:lnTo>
                    <a:cubicBezTo>
                      <a:pt x="582360" y="407244"/>
                      <a:pt x="577791" y="397953"/>
                      <a:pt x="581327" y="391597"/>
                    </a:cubicBezTo>
                    <a:cubicBezTo>
                      <a:pt x="583095" y="388420"/>
                      <a:pt x="586556" y="386577"/>
                      <a:pt x="590720" y="386167"/>
                    </a:cubicBezTo>
                    <a:close/>
                    <a:moveTo>
                      <a:pt x="768364" y="380342"/>
                    </a:moveTo>
                    <a:cubicBezTo>
                      <a:pt x="772483" y="379596"/>
                      <a:pt x="776314" y="380419"/>
                      <a:pt x="778888" y="382990"/>
                    </a:cubicBezTo>
                    <a:cubicBezTo>
                      <a:pt x="784030" y="388134"/>
                      <a:pt x="782181" y="398321"/>
                      <a:pt x="774757" y="405745"/>
                    </a:cubicBezTo>
                    <a:cubicBezTo>
                      <a:pt x="767333" y="413169"/>
                      <a:pt x="757146" y="415019"/>
                      <a:pt x="752003" y="409875"/>
                    </a:cubicBezTo>
                    <a:cubicBezTo>
                      <a:pt x="746859" y="404732"/>
                      <a:pt x="748708" y="394544"/>
                      <a:pt x="756132" y="387120"/>
                    </a:cubicBezTo>
                    <a:cubicBezTo>
                      <a:pt x="759844" y="383408"/>
                      <a:pt x="764248" y="381090"/>
                      <a:pt x="768364" y="380342"/>
                    </a:cubicBezTo>
                    <a:close/>
                    <a:moveTo>
                      <a:pt x="1041222" y="369375"/>
                    </a:moveTo>
                    <a:cubicBezTo>
                      <a:pt x="1048473" y="369942"/>
                      <a:pt x="1053687" y="378888"/>
                      <a:pt x="1052866" y="389354"/>
                    </a:cubicBezTo>
                    <a:cubicBezTo>
                      <a:pt x="1052048" y="399822"/>
                      <a:pt x="1045506" y="407846"/>
                      <a:pt x="1038253" y="407278"/>
                    </a:cubicBezTo>
                    <a:cubicBezTo>
                      <a:pt x="1031002" y="406710"/>
                      <a:pt x="1025789" y="397765"/>
                      <a:pt x="1026609" y="387298"/>
                    </a:cubicBezTo>
                    <a:cubicBezTo>
                      <a:pt x="1027428" y="376830"/>
                      <a:pt x="1033970" y="368806"/>
                      <a:pt x="1041222" y="369375"/>
                    </a:cubicBezTo>
                    <a:close/>
                    <a:moveTo>
                      <a:pt x="1187835" y="365656"/>
                    </a:moveTo>
                    <a:cubicBezTo>
                      <a:pt x="1194191" y="369192"/>
                      <a:pt x="1195205" y="379495"/>
                      <a:pt x="1190100" y="388670"/>
                    </a:cubicBezTo>
                    <a:cubicBezTo>
                      <a:pt x="1184994" y="397844"/>
                      <a:pt x="1175704" y="402414"/>
                      <a:pt x="1169348" y="398877"/>
                    </a:cubicBezTo>
                    <a:cubicBezTo>
                      <a:pt x="1162992" y="395341"/>
                      <a:pt x="1161978" y="385036"/>
                      <a:pt x="1167084" y="375862"/>
                    </a:cubicBezTo>
                    <a:cubicBezTo>
                      <a:pt x="1172189" y="366688"/>
                      <a:pt x="1181479" y="362118"/>
                      <a:pt x="1187835" y="365656"/>
                    </a:cubicBezTo>
                    <a:close/>
                    <a:moveTo>
                      <a:pt x="1545945" y="363315"/>
                    </a:moveTo>
                    <a:cubicBezTo>
                      <a:pt x="1553197" y="363882"/>
                      <a:pt x="1558411" y="372828"/>
                      <a:pt x="1557591" y="383294"/>
                    </a:cubicBezTo>
                    <a:cubicBezTo>
                      <a:pt x="1556772" y="393762"/>
                      <a:pt x="1550228" y="401786"/>
                      <a:pt x="1542977" y="401218"/>
                    </a:cubicBezTo>
                    <a:cubicBezTo>
                      <a:pt x="1535725" y="400650"/>
                      <a:pt x="1530512" y="391705"/>
                      <a:pt x="1531331" y="381238"/>
                    </a:cubicBezTo>
                    <a:cubicBezTo>
                      <a:pt x="1532152" y="370770"/>
                      <a:pt x="1538694" y="362746"/>
                      <a:pt x="1545945" y="363315"/>
                    </a:cubicBezTo>
                    <a:close/>
                    <a:moveTo>
                      <a:pt x="1343178" y="361767"/>
                    </a:moveTo>
                    <a:cubicBezTo>
                      <a:pt x="1347297" y="362515"/>
                      <a:pt x="1351699" y="364833"/>
                      <a:pt x="1355411" y="368545"/>
                    </a:cubicBezTo>
                    <a:cubicBezTo>
                      <a:pt x="1362835" y="375969"/>
                      <a:pt x="1364684" y="386156"/>
                      <a:pt x="1359540" y="391299"/>
                    </a:cubicBezTo>
                    <a:cubicBezTo>
                      <a:pt x="1354397" y="396443"/>
                      <a:pt x="1344210" y="394595"/>
                      <a:pt x="1336786" y="387170"/>
                    </a:cubicBezTo>
                    <a:cubicBezTo>
                      <a:pt x="1329362" y="379746"/>
                      <a:pt x="1327514" y="369559"/>
                      <a:pt x="1332657" y="364417"/>
                    </a:cubicBezTo>
                    <a:cubicBezTo>
                      <a:pt x="1335228" y="361843"/>
                      <a:pt x="1339060" y="361020"/>
                      <a:pt x="1343178" y="361767"/>
                    </a:cubicBezTo>
                    <a:close/>
                    <a:moveTo>
                      <a:pt x="824966" y="348303"/>
                    </a:moveTo>
                    <a:cubicBezTo>
                      <a:pt x="832219" y="348872"/>
                      <a:pt x="837432" y="357816"/>
                      <a:pt x="836611" y="368283"/>
                    </a:cubicBezTo>
                    <a:cubicBezTo>
                      <a:pt x="835793" y="378751"/>
                      <a:pt x="829249" y="386775"/>
                      <a:pt x="821998" y="386206"/>
                    </a:cubicBezTo>
                    <a:cubicBezTo>
                      <a:pt x="814748" y="385639"/>
                      <a:pt x="809533" y="376693"/>
                      <a:pt x="810353" y="366227"/>
                    </a:cubicBezTo>
                    <a:cubicBezTo>
                      <a:pt x="811173" y="355760"/>
                      <a:pt x="817715" y="347736"/>
                      <a:pt x="824966" y="348303"/>
                    </a:cubicBezTo>
                    <a:close/>
                    <a:moveTo>
                      <a:pt x="617788" y="343896"/>
                    </a:moveTo>
                    <a:cubicBezTo>
                      <a:pt x="625039" y="344463"/>
                      <a:pt x="630254" y="353409"/>
                      <a:pt x="629433" y="363875"/>
                    </a:cubicBezTo>
                    <a:cubicBezTo>
                      <a:pt x="628613" y="374343"/>
                      <a:pt x="622071" y="382367"/>
                      <a:pt x="614819" y="381799"/>
                    </a:cubicBezTo>
                    <a:cubicBezTo>
                      <a:pt x="607568" y="381232"/>
                      <a:pt x="602354" y="372286"/>
                      <a:pt x="603175" y="361819"/>
                    </a:cubicBezTo>
                    <a:cubicBezTo>
                      <a:pt x="603993" y="351352"/>
                      <a:pt x="610538" y="343328"/>
                      <a:pt x="617788" y="343896"/>
                    </a:cubicBezTo>
                    <a:close/>
                    <a:moveTo>
                      <a:pt x="381956" y="319651"/>
                    </a:moveTo>
                    <a:cubicBezTo>
                      <a:pt x="389207" y="320219"/>
                      <a:pt x="394421" y="329164"/>
                      <a:pt x="393601" y="339631"/>
                    </a:cubicBezTo>
                    <a:cubicBezTo>
                      <a:pt x="392782" y="350098"/>
                      <a:pt x="386238" y="358122"/>
                      <a:pt x="378987" y="357555"/>
                    </a:cubicBezTo>
                    <a:cubicBezTo>
                      <a:pt x="371735" y="356986"/>
                      <a:pt x="366522" y="348042"/>
                      <a:pt x="367341" y="337574"/>
                    </a:cubicBezTo>
                    <a:cubicBezTo>
                      <a:pt x="368162" y="327107"/>
                      <a:pt x="374704" y="319083"/>
                      <a:pt x="381956" y="319651"/>
                    </a:cubicBezTo>
                    <a:close/>
                    <a:moveTo>
                      <a:pt x="1584560" y="305595"/>
                    </a:moveTo>
                    <a:cubicBezTo>
                      <a:pt x="1590916" y="309131"/>
                      <a:pt x="1591930" y="319435"/>
                      <a:pt x="1586826" y="328611"/>
                    </a:cubicBezTo>
                    <a:cubicBezTo>
                      <a:pt x="1581720" y="337785"/>
                      <a:pt x="1572429" y="342354"/>
                      <a:pt x="1566074" y="338817"/>
                    </a:cubicBezTo>
                    <a:cubicBezTo>
                      <a:pt x="1559718" y="335281"/>
                      <a:pt x="1558704" y="324978"/>
                      <a:pt x="1563810" y="315803"/>
                    </a:cubicBezTo>
                    <a:cubicBezTo>
                      <a:pt x="1568914" y="306629"/>
                      <a:pt x="1578205" y="302059"/>
                      <a:pt x="1584560" y="305595"/>
                    </a:cubicBezTo>
                    <a:close/>
                    <a:moveTo>
                      <a:pt x="1739905" y="301708"/>
                    </a:moveTo>
                    <a:cubicBezTo>
                      <a:pt x="1744022" y="302455"/>
                      <a:pt x="1748425" y="304773"/>
                      <a:pt x="1752137" y="308485"/>
                    </a:cubicBezTo>
                    <a:lnTo>
                      <a:pt x="1752239" y="309044"/>
                    </a:lnTo>
                    <a:lnTo>
                      <a:pt x="1738990" y="330146"/>
                    </a:lnTo>
                    <a:lnTo>
                      <a:pt x="1733511" y="327110"/>
                    </a:lnTo>
                    <a:cubicBezTo>
                      <a:pt x="1726089" y="319686"/>
                      <a:pt x="1724239" y="309499"/>
                      <a:pt x="1729382" y="304356"/>
                    </a:cubicBezTo>
                    <a:cubicBezTo>
                      <a:pt x="1731954" y="301785"/>
                      <a:pt x="1735787" y="300962"/>
                      <a:pt x="1739905" y="301708"/>
                    </a:cubicBezTo>
                    <a:close/>
                    <a:moveTo>
                      <a:pt x="1647331" y="301602"/>
                    </a:moveTo>
                    <a:cubicBezTo>
                      <a:pt x="1654582" y="302169"/>
                      <a:pt x="1659796" y="311115"/>
                      <a:pt x="1658977" y="321581"/>
                    </a:cubicBezTo>
                    <a:cubicBezTo>
                      <a:pt x="1658156" y="332048"/>
                      <a:pt x="1651614" y="340073"/>
                      <a:pt x="1644362" y="339505"/>
                    </a:cubicBezTo>
                    <a:cubicBezTo>
                      <a:pt x="1637111" y="338936"/>
                      <a:pt x="1631897" y="329992"/>
                      <a:pt x="1632717" y="319525"/>
                    </a:cubicBezTo>
                    <a:cubicBezTo>
                      <a:pt x="1633536" y="309058"/>
                      <a:pt x="1640080" y="301033"/>
                      <a:pt x="1647331" y="301602"/>
                    </a:cubicBezTo>
                    <a:close/>
                    <a:moveTo>
                      <a:pt x="1485979" y="293213"/>
                    </a:moveTo>
                    <a:cubicBezTo>
                      <a:pt x="1496447" y="294032"/>
                      <a:pt x="1504471" y="300575"/>
                      <a:pt x="1503903" y="307826"/>
                    </a:cubicBezTo>
                    <a:cubicBezTo>
                      <a:pt x="1503335" y="315078"/>
                      <a:pt x="1494390" y="320291"/>
                      <a:pt x="1483923" y="319472"/>
                    </a:cubicBezTo>
                    <a:cubicBezTo>
                      <a:pt x="1473457" y="318652"/>
                      <a:pt x="1465431" y="312110"/>
                      <a:pt x="1466000" y="304859"/>
                    </a:cubicBezTo>
                    <a:cubicBezTo>
                      <a:pt x="1466567" y="297606"/>
                      <a:pt x="1475513" y="292393"/>
                      <a:pt x="1485979" y="293213"/>
                    </a:cubicBezTo>
                    <a:close/>
                    <a:moveTo>
                      <a:pt x="1111864" y="291668"/>
                    </a:moveTo>
                    <a:cubicBezTo>
                      <a:pt x="1116028" y="291257"/>
                      <a:pt x="1120899" y="292281"/>
                      <a:pt x="1125485" y="294833"/>
                    </a:cubicBezTo>
                    <a:cubicBezTo>
                      <a:pt x="1134659" y="299938"/>
                      <a:pt x="1139230" y="309228"/>
                      <a:pt x="1135692" y="315584"/>
                    </a:cubicBezTo>
                    <a:cubicBezTo>
                      <a:pt x="1132156" y="321941"/>
                      <a:pt x="1121852" y="322954"/>
                      <a:pt x="1112678" y="317849"/>
                    </a:cubicBezTo>
                    <a:cubicBezTo>
                      <a:pt x="1103503" y="312744"/>
                      <a:pt x="1098933" y="303453"/>
                      <a:pt x="1102470" y="297097"/>
                    </a:cubicBezTo>
                    <a:cubicBezTo>
                      <a:pt x="1104238" y="293920"/>
                      <a:pt x="1107699" y="292077"/>
                      <a:pt x="1111864" y="291668"/>
                    </a:cubicBezTo>
                    <a:close/>
                    <a:moveTo>
                      <a:pt x="1190639" y="291559"/>
                    </a:moveTo>
                    <a:cubicBezTo>
                      <a:pt x="1201106" y="292379"/>
                      <a:pt x="1209131" y="298922"/>
                      <a:pt x="1208563" y="306173"/>
                    </a:cubicBezTo>
                    <a:cubicBezTo>
                      <a:pt x="1207996" y="313424"/>
                      <a:pt x="1199050" y="318638"/>
                      <a:pt x="1188583" y="317819"/>
                    </a:cubicBezTo>
                    <a:cubicBezTo>
                      <a:pt x="1178117" y="316999"/>
                      <a:pt x="1170092" y="310456"/>
                      <a:pt x="1170660" y="303204"/>
                    </a:cubicBezTo>
                    <a:cubicBezTo>
                      <a:pt x="1171227" y="295953"/>
                      <a:pt x="1180173" y="290739"/>
                      <a:pt x="1190639" y="291559"/>
                    </a:cubicBezTo>
                    <a:close/>
                    <a:moveTo>
                      <a:pt x="531064" y="290533"/>
                    </a:moveTo>
                    <a:cubicBezTo>
                      <a:pt x="541530" y="291352"/>
                      <a:pt x="549555" y="297894"/>
                      <a:pt x="548988" y="305146"/>
                    </a:cubicBezTo>
                    <a:cubicBezTo>
                      <a:pt x="548419" y="312397"/>
                      <a:pt x="539473" y="317611"/>
                      <a:pt x="529007" y="316792"/>
                    </a:cubicBezTo>
                    <a:cubicBezTo>
                      <a:pt x="518541" y="315972"/>
                      <a:pt x="510516" y="309429"/>
                      <a:pt x="511084" y="302177"/>
                    </a:cubicBezTo>
                    <a:cubicBezTo>
                      <a:pt x="511652" y="294926"/>
                      <a:pt x="520597" y="289712"/>
                      <a:pt x="531064" y="290533"/>
                    </a:cubicBezTo>
                    <a:close/>
                    <a:moveTo>
                      <a:pt x="156948" y="288989"/>
                    </a:moveTo>
                    <a:cubicBezTo>
                      <a:pt x="161113" y="288578"/>
                      <a:pt x="165983" y="289602"/>
                      <a:pt x="170569" y="292154"/>
                    </a:cubicBezTo>
                    <a:cubicBezTo>
                      <a:pt x="179744" y="297259"/>
                      <a:pt x="184314" y="306550"/>
                      <a:pt x="180776" y="312906"/>
                    </a:cubicBezTo>
                    <a:cubicBezTo>
                      <a:pt x="177240" y="319262"/>
                      <a:pt x="166936" y="320275"/>
                      <a:pt x="157762" y="315170"/>
                    </a:cubicBezTo>
                    <a:cubicBezTo>
                      <a:pt x="148587" y="310065"/>
                      <a:pt x="144019" y="300774"/>
                      <a:pt x="147555" y="294418"/>
                    </a:cubicBezTo>
                    <a:cubicBezTo>
                      <a:pt x="149323" y="291241"/>
                      <a:pt x="152782" y="289398"/>
                      <a:pt x="156948" y="288989"/>
                    </a:cubicBezTo>
                    <a:close/>
                    <a:moveTo>
                      <a:pt x="1289508" y="285844"/>
                    </a:moveTo>
                    <a:cubicBezTo>
                      <a:pt x="1293626" y="285096"/>
                      <a:pt x="1297458" y="285919"/>
                      <a:pt x="1300030" y="288492"/>
                    </a:cubicBezTo>
                    <a:lnTo>
                      <a:pt x="1296795" y="306311"/>
                    </a:lnTo>
                    <a:lnTo>
                      <a:pt x="1305447" y="302019"/>
                    </a:lnTo>
                    <a:cubicBezTo>
                      <a:pt x="1312698" y="302588"/>
                      <a:pt x="1317912" y="311532"/>
                      <a:pt x="1317093" y="322000"/>
                    </a:cubicBezTo>
                    <a:cubicBezTo>
                      <a:pt x="1316272" y="332466"/>
                      <a:pt x="1309730" y="340491"/>
                      <a:pt x="1302478" y="339922"/>
                    </a:cubicBezTo>
                    <a:cubicBezTo>
                      <a:pt x="1295227" y="339354"/>
                      <a:pt x="1290013" y="330408"/>
                      <a:pt x="1290833" y="319943"/>
                    </a:cubicBezTo>
                    <a:lnTo>
                      <a:pt x="1293608" y="312517"/>
                    </a:lnTo>
                    <a:lnTo>
                      <a:pt x="1283668" y="318024"/>
                    </a:lnTo>
                    <a:cubicBezTo>
                      <a:pt x="1279551" y="318771"/>
                      <a:pt x="1275719" y="317948"/>
                      <a:pt x="1273146" y="315375"/>
                    </a:cubicBezTo>
                    <a:cubicBezTo>
                      <a:pt x="1268003" y="310232"/>
                      <a:pt x="1269852" y="300046"/>
                      <a:pt x="1277276" y="292622"/>
                    </a:cubicBezTo>
                    <a:cubicBezTo>
                      <a:pt x="1280988" y="288909"/>
                      <a:pt x="1285391" y="286591"/>
                      <a:pt x="1289508" y="285844"/>
                    </a:cubicBezTo>
                    <a:close/>
                    <a:moveTo>
                      <a:pt x="1411500" y="277357"/>
                    </a:moveTo>
                    <a:cubicBezTo>
                      <a:pt x="1418751" y="277925"/>
                      <a:pt x="1423965" y="286869"/>
                      <a:pt x="1423144" y="297336"/>
                    </a:cubicBezTo>
                    <a:cubicBezTo>
                      <a:pt x="1422326" y="307804"/>
                      <a:pt x="1415784" y="315828"/>
                      <a:pt x="1408531" y="315260"/>
                    </a:cubicBezTo>
                    <a:cubicBezTo>
                      <a:pt x="1401280" y="314692"/>
                      <a:pt x="1396067" y="305747"/>
                      <a:pt x="1396887" y="295280"/>
                    </a:cubicBezTo>
                    <a:cubicBezTo>
                      <a:pt x="1397706" y="284813"/>
                      <a:pt x="1404248" y="276788"/>
                      <a:pt x="1411500" y="277357"/>
                    </a:cubicBezTo>
                    <a:close/>
                    <a:moveTo>
                      <a:pt x="954808" y="267314"/>
                    </a:moveTo>
                    <a:cubicBezTo>
                      <a:pt x="965275" y="268134"/>
                      <a:pt x="973299" y="274677"/>
                      <a:pt x="972731" y="281928"/>
                    </a:cubicBezTo>
                    <a:cubicBezTo>
                      <a:pt x="972163" y="289180"/>
                      <a:pt x="963219" y="294394"/>
                      <a:pt x="952752" y="293574"/>
                    </a:cubicBezTo>
                    <a:cubicBezTo>
                      <a:pt x="942284" y="292753"/>
                      <a:pt x="934260" y="286211"/>
                      <a:pt x="934827" y="278960"/>
                    </a:cubicBezTo>
                    <a:cubicBezTo>
                      <a:pt x="935396" y="271708"/>
                      <a:pt x="944341" y="266495"/>
                      <a:pt x="954808" y="267314"/>
                    </a:cubicBezTo>
                    <a:close/>
                    <a:moveTo>
                      <a:pt x="693140" y="259036"/>
                    </a:moveTo>
                    <a:cubicBezTo>
                      <a:pt x="699496" y="262572"/>
                      <a:pt x="700510" y="272876"/>
                      <a:pt x="695404" y="282050"/>
                    </a:cubicBezTo>
                    <a:cubicBezTo>
                      <a:pt x="690299" y="291226"/>
                      <a:pt x="681009" y="295795"/>
                      <a:pt x="674653" y="292257"/>
                    </a:cubicBezTo>
                    <a:cubicBezTo>
                      <a:pt x="668297" y="288721"/>
                      <a:pt x="667283" y="278418"/>
                      <a:pt x="672388" y="269244"/>
                    </a:cubicBezTo>
                    <a:cubicBezTo>
                      <a:pt x="677494" y="260068"/>
                      <a:pt x="686784" y="255499"/>
                      <a:pt x="693140" y="259036"/>
                    </a:cubicBezTo>
                    <a:close/>
                    <a:moveTo>
                      <a:pt x="322719" y="257350"/>
                    </a:moveTo>
                    <a:cubicBezTo>
                      <a:pt x="329970" y="257917"/>
                      <a:pt x="335184" y="266861"/>
                      <a:pt x="334364" y="277329"/>
                    </a:cubicBezTo>
                    <a:lnTo>
                      <a:pt x="331555" y="284848"/>
                    </a:lnTo>
                    <a:lnTo>
                      <a:pt x="334593" y="283164"/>
                    </a:lnTo>
                    <a:cubicBezTo>
                      <a:pt x="338709" y="282416"/>
                      <a:pt x="342542" y="283240"/>
                      <a:pt x="345114" y="285811"/>
                    </a:cubicBezTo>
                    <a:cubicBezTo>
                      <a:pt x="350258" y="290955"/>
                      <a:pt x="348409" y="301142"/>
                      <a:pt x="340985" y="308566"/>
                    </a:cubicBezTo>
                    <a:cubicBezTo>
                      <a:pt x="333561" y="315990"/>
                      <a:pt x="323374" y="317839"/>
                      <a:pt x="318231" y="312695"/>
                    </a:cubicBezTo>
                    <a:lnTo>
                      <a:pt x="321559" y="294355"/>
                    </a:lnTo>
                    <a:lnTo>
                      <a:pt x="319750" y="295253"/>
                    </a:lnTo>
                    <a:cubicBezTo>
                      <a:pt x="312499" y="294684"/>
                      <a:pt x="307285" y="285740"/>
                      <a:pt x="308104" y="275272"/>
                    </a:cubicBezTo>
                    <a:cubicBezTo>
                      <a:pt x="308924" y="264805"/>
                      <a:pt x="315467" y="256781"/>
                      <a:pt x="322719" y="257350"/>
                    </a:cubicBezTo>
                    <a:close/>
                    <a:moveTo>
                      <a:pt x="1051251" y="256695"/>
                    </a:moveTo>
                    <a:cubicBezTo>
                      <a:pt x="1058502" y="257264"/>
                      <a:pt x="1063716" y="266208"/>
                      <a:pt x="1062895" y="276676"/>
                    </a:cubicBezTo>
                    <a:lnTo>
                      <a:pt x="1060861" y="282118"/>
                    </a:lnTo>
                    <a:lnTo>
                      <a:pt x="1069616" y="277774"/>
                    </a:lnTo>
                    <a:cubicBezTo>
                      <a:pt x="1076867" y="278342"/>
                      <a:pt x="1082081" y="287288"/>
                      <a:pt x="1081260" y="297754"/>
                    </a:cubicBezTo>
                    <a:cubicBezTo>
                      <a:pt x="1080442" y="308221"/>
                      <a:pt x="1073900" y="316245"/>
                      <a:pt x="1066647" y="315678"/>
                    </a:cubicBezTo>
                    <a:cubicBezTo>
                      <a:pt x="1059395" y="315110"/>
                      <a:pt x="1054182" y="306165"/>
                      <a:pt x="1055002" y="295697"/>
                    </a:cubicBezTo>
                    <a:lnTo>
                      <a:pt x="1057037" y="290254"/>
                    </a:lnTo>
                    <a:lnTo>
                      <a:pt x="1048282" y="294599"/>
                    </a:lnTo>
                    <a:cubicBezTo>
                      <a:pt x="1041031" y="294030"/>
                      <a:pt x="1035817" y="285085"/>
                      <a:pt x="1036637" y="274619"/>
                    </a:cubicBezTo>
                    <a:cubicBezTo>
                      <a:pt x="1037457" y="264152"/>
                      <a:pt x="1043999" y="256127"/>
                      <a:pt x="1051251" y="256695"/>
                    </a:cubicBezTo>
                    <a:close/>
                    <a:moveTo>
                      <a:pt x="247200" y="251534"/>
                    </a:moveTo>
                    <a:cubicBezTo>
                      <a:pt x="254452" y="252103"/>
                      <a:pt x="259666" y="261047"/>
                      <a:pt x="258845" y="271515"/>
                    </a:cubicBezTo>
                    <a:cubicBezTo>
                      <a:pt x="258026" y="281982"/>
                      <a:pt x="251484" y="290006"/>
                      <a:pt x="244233" y="289438"/>
                    </a:cubicBezTo>
                    <a:cubicBezTo>
                      <a:pt x="236980" y="288870"/>
                      <a:pt x="231766" y="279925"/>
                      <a:pt x="232587" y="269458"/>
                    </a:cubicBezTo>
                    <a:cubicBezTo>
                      <a:pt x="233407" y="258991"/>
                      <a:pt x="239949" y="250967"/>
                      <a:pt x="247200" y="251534"/>
                    </a:cubicBezTo>
                    <a:close/>
                    <a:moveTo>
                      <a:pt x="826714" y="243489"/>
                    </a:moveTo>
                    <a:lnTo>
                      <a:pt x="842777" y="256585"/>
                    </a:lnTo>
                    <a:lnTo>
                      <a:pt x="848483" y="255149"/>
                    </a:lnTo>
                    <a:cubicBezTo>
                      <a:pt x="852602" y="255896"/>
                      <a:pt x="857004" y="258214"/>
                      <a:pt x="860716" y="261926"/>
                    </a:cubicBezTo>
                    <a:cubicBezTo>
                      <a:pt x="868140" y="269351"/>
                      <a:pt x="869989" y="279538"/>
                      <a:pt x="864845" y="284680"/>
                    </a:cubicBezTo>
                    <a:cubicBezTo>
                      <a:pt x="859702" y="289823"/>
                      <a:pt x="849515" y="287975"/>
                      <a:pt x="842091" y="280551"/>
                    </a:cubicBezTo>
                    <a:lnTo>
                      <a:pt x="839366" y="265534"/>
                    </a:lnTo>
                    <a:lnTo>
                      <a:pt x="838360" y="266952"/>
                    </a:lnTo>
                    <a:cubicBezTo>
                      <a:pt x="834744" y="269060"/>
                      <a:pt x="829892" y="270158"/>
                      <a:pt x="824658" y="269748"/>
                    </a:cubicBezTo>
                    <a:cubicBezTo>
                      <a:pt x="814191" y="268928"/>
                      <a:pt x="806167" y="262386"/>
                      <a:pt x="806735" y="255135"/>
                    </a:cubicBezTo>
                    <a:cubicBezTo>
                      <a:pt x="807303" y="247883"/>
                      <a:pt x="816247" y="242670"/>
                      <a:pt x="826714" y="243489"/>
                    </a:cubicBezTo>
                    <a:close/>
                    <a:moveTo>
                      <a:pt x="452598" y="241944"/>
                    </a:moveTo>
                    <a:cubicBezTo>
                      <a:pt x="456762" y="241534"/>
                      <a:pt x="461632" y="242557"/>
                      <a:pt x="466219" y="245109"/>
                    </a:cubicBezTo>
                    <a:cubicBezTo>
                      <a:pt x="475393" y="250214"/>
                      <a:pt x="479963" y="259505"/>
                      <a:pt x="476426" y="265860"/>
                    </a:cubicBezTo>
                    <a:cubicBezTo>
                      <a:pt x="472890" y="272217"/>
                      <a:pt x="462586" y="273230"/>
                      <a:pt x="453411" y="268125"/>
                    </a:cubicBezTo>
                    <a:cubicBezTo>
                      <a:pt x="444237" y="263021"/>
                      <a:pt x="439667" y="253729"/>
                      <a:pt x="443204" y="247373"/>
                    </a:cubicBezTo>
                    <a:cubicBezTo>
                      <a:pt x="444972" y="244196"/>
                      <a:pt x="448433" y="242353"/>
                      <a:pt x="452598" y="241944"/>
                    </a:cubicBezTo>
                    <a:close/>
                    <a:moveTo>
                      <a:pt x="531374" y="241836"/>
                    </a:moveTo>
                    <a:cubicBezTo>
                      <a:pt x="541842" y="242656"/>
                      <a:pt x="549866" y="249198"/>
                      <a:pt x="549298" y="256449"/>
                    </a:cubicBezTo>
                    <a:cubicBezTo>
                      <a:pt x="548730" y="263701"/>
                      <a:pt x="539785" y="268914"/>
                      <a:pt x="529318" y="268095"/>
                    </a:cubicBezTo>
                    <a:cubicBezTo>
                      <a:pt x="518850" y="267275"/>
                      <a:pt x="510826" y="260732"/>
                      <a:pt x="511395" y="253481"/>
                    </a:cubicBezTo>
                    <a:cubicBezTo>
                      <a:pt x="511962" y="246229"/>
                      <a:pt x="520908" y="241015"/>
                      <a:pt x="531374" y="241836"/>
                    </a:cubicBezTo>
                    <a:close/>
                    <a:moveTo>
                      <a:pt x="630242" y="236120"/>
                    </a:moveTo>
                    <a:cubicBezTo>
                      <a:pt x="634360" y="235372"/>
                      <a:pt x="638193" y="236195"/>
                      <a:pt x="640764" y="238768"/>
                    </a:cubicBezTo>
                    <a:cubicBezTo>
                      <a:pt x="645907" y="243911"/>
                      <a:pt x="644059" y="254098"/>
                      <a:pt x="636635" y="261523"/>
                    </a:cubicBezTo>
                    <a:cubicBezTo>
                      <a:pt x="629212" y="268947"/>
                      <a:pt x="619024" y="270795"/>
                      <a:pt x="613880" y="265652"/>
                    </a:cubicBezTo>
                    <a:cubicBezTo>
                      <a:pt x="608737" y="260508"/>
                      <a:pt x="610586" y="250322"/>
                      <a:pt x="618010" y="242898"/>
                    </a:cubicBezTo>
                    <a:cubicBezTo>
                      <a:pt x="621721" y="239185"/>
                      <a:pt x="626125" y="236867"/>
                      <a:pt x="630242" y="236120"/>
                    </a:cubicBezTo>
                    <a:close/>
                    <a:moveTo>
                      <a:pt x="86887" y="233104"/>
                    </a:moveTo>
                    <a:cubicBezTo>
                      <a:pt x="94139" y="233672"/>
                      <a:pt x="99353" y="242617"/>
                      <a:pt x="98533" y="253084"/>
                    </a:cubicBezTo>
                    <a:cubicBezTo>
                      <a:pt x="97714" y="263552"/>
                      <a:pt x="91170" y="271576"/>
                      <a:pt x="83919" y="271007"/>
                    </a:cubicBezTo>
                    <a:cubicBezTo>
                      <a:pt x="76667" y="270440"/>
                      <a:pt x="71454" y="261495"/>
                      <a:pt x="72274" y="251028"/>
                    </a:cubicBezTo>
                    <a:cubicBezTo>
                      <a:pt x="73094" y="240560"/>
                      <a:pt x="79636" y="232536"/>
                      <a:pt x="86887" y="233104"/>
                    </a:cubicBezTo>
                    <a:close/>
                    <a:moveTo>
                      <a:pt x="1672850" y="232480"/>
                    </a:moveTo>
                    <a:cubicBezTo>
                      <a:pt x="1683318" y="233300"/>
                      <a:pt x="1691342" y="239843"/>
                      <a:pt x="1690774" y="247094"/>
                    </a:cubicBezTo>
                    <a:cubicBezTo>
                      <a:pt x="1690206" y="254346"/>
                      <a:pt x="1681261" y="259560"/>
                      <a:pt x="1670794" y="258740"/>
                    </a:cubicBezTo>
                    <a:cubicBezTo>
                      <a:pt x="1660327" y="257919"/>
                      <a:pt x="1652302" y="251377"/>
                      <a:pt x="1652871" y="244126"/>
                    </a:cubicBezTo>
                    <a:cubicBezTo>
                      <a:pt x="1653438" y="236874"/>
                      <a:pt x="1662384" y="231661"/>
                      <a:pt x="1672850" y="232480"/>
                    </a:cubicBezTo>
                    <a:close/>
                    <a:moveTo>
                      <a:pt x="295542" y="217590"/>
                    </a:moveTo>
                    <a:cubicBezTo>
                      <a:pt x="306008" y="218410"/>
                      <a:pt x="314033" y="224953"/>
                      <a:pt x="313465" y="232205"/>
                    </a:cubicBezTo>
                    <a:cubicBezTo>
                      <a:pt x="312897" y="239456"/>
                      <a:pt x="303952" y="244670"/>
                      <a:pt x="293485" y="243850"/>
                    </a:cubicBezTo>
                    <a:cubicBezTo>
                      <a:pt x="283019" y="243031"/>
                      <a:pt x="274994" y="236487"/>
                      <a:pt x="275561" y="229236"/>
                    </a:cubicBezTo>
                    <a:cubicBezTo>
                      <a:pt x="276130" y="221984"/>
                      <a:pt x="285074" y="216771"/>
                      <a:pt x="295542" y="217590"/>
                    </a:cubicBezTo>
                    <a:close/>
                    <a:moveTo>
                      <a:pt x="1140258" y="200066"/>
                    </a:moveTo>
                    <a:cubicBezTo>
                      <a:pt x="1144422" y="199657"/>
                      <a:pt x="1149292" y="200679"/>
                      <a:pt x="1153879" y="203232"/>
                    </a:cubicBezTo>
                    <a:cubicBezTo>
                      <a:pt x="1163053" y="208337"/>
                      <a:pt x="1167623" y="217628"/>
                      <a:pt x="1164086" y="223983"/>
                    </a:cubicBezTo>
                    <a:cubicBezTo>
                      <a:pt x="1160550" y="230339"/>
                      <a:pt x="1150246" y="231355"/>
                      <a:pt x="1141071" y="226247"/>
                    </a:cubicBezTo>
                    <a:cubicBezTo>
                      <a:pt x="1131897" y="221143"/>
                      <a:pt x="1127327" y="211854"/>
                      <a:pt x="1130864" y="205498"/>
                    </a:cubicBezTo>
                    <a:cubicBezTo>
                      <a:pt x="1132632" y="202318"/>
                      <a:pt x="1136092" y="200476"/>
                      <a:pt x="1140258" y="200066"/>
                    </a:cubicBezTo>
                    <a:close/>
                    <a:moveTo>
                      <a:pt x="1219033" y="199959"/>
                    </a:moveTo>
                    <a:cubicBezTo>
                      <a:pt x="1229499" y="200779"/>
                      <a:pt x="1237525" y="207321"/>
                      <a:pt x="1236957" y="214572"/>
                    </a:cubicBezTo>
                    <a:cubicBezTo>
                      <a:pt x="1236390" y="221825"/>
                      <a:pt x="1227444" y="227038"/>
                      <a:pt x="1216977" y="226218"/>
                    </a:cubicBezTo>
                    <a:cubicBezTo>
                      <a:pt x="1206510" y="225399"/>
                      <a:pt x="1198486" y="218856"/>
                      <a:pt x="1199054" y="211605"/>
                    </a:cubicBezTo>
                    <a:cubicBezTo>
                      <a:pt x="1199621" y="204354"/>
                      <a:pt x="1208567" y="199140"/>
                      <a:pt x="1219033" y="199959"/>
                    </a:cubicBezTo>
                    <a:close/>
                    <a:moveTo>
                      <a:pt x="1482142" y="199650"/>
                    </a:moveTo>
                    <a:cubicBezTo>
                      <a:pt x="1486306" y="199239"/>
                      <a:pt x="1491177" y="200263"/>
                      <a:pt x="1495763" y="202815"/>
                    </a:cubicBezTo>
                    <a:lnTo>
                      <a:pt x="1499290" y="206355"/>
                    </a:lnTo>
                    <a:lnTo>
                      <a:pt x="1500672" y="204407"/>
                    </a:lnTo>
                    <a:cubicBezTo>
                      <a:pt x="1504287" y="202301"/>
                      <a:pt x="1509139" y="201202"/>
                      <a:pt x="1514373" y="201611"/>
                    </a:cubicBezTo>
                    <a:cubicBezTo>
                      <a:pt x="1524840" y="202431"/>
                      <a:pt x="1532865" y="208975"/>
                      <a:pt x="1532297" y="216226"/>
                    </a:cubicBezTo>
                    <a:cubicBezTo>
                      <a:pt x="1531728" y="223477"/>
                      <a:pt x="1522784" y="228692"/>
                      <a:pt x="1512317" y="227871"/>
                    </a:cubicBezTo>
                    <a:lnTo>
                      <a:pt x="1503940" y="224741"/>
                    </a:lnTo>
                    <a:lnTo>
                      <a:pt x="1496577" y="228997"/>
                    </a:lnTo>
                    <a:cubicBezTo>
                      <a:pt x="1492412" y="229406"/>
                      <a:pt x="1487543" y="228384"/>
                      <a:pt x="1482956" y="225831"/>
                    </a:cubicBezTo>
                    <a:cubicBezTo>
                      <a:pt x="1473781" y="220726"/>
                      <a:pt x="1469211" y="211435"/>
                      <a:pt x="1472748" y="205079"/>
                    </a:cubicBezTo>
                    <a:cubicBezTo>
                      <a:pt x="1474516" y="201902"/>
                      <a:pt x="1477978" y="200059"/>
                      <a:pt x="1482142" y="199650"/>
                    </a:cubicBezTo>
                    <a:close/>
                    <a:moveTo>
                      <a:pt x="1317902" y="194244"/>
                    </a:moveTo>
                    <a:cubicBezTo>
                      <a:pt x="1322020" y="193496"/>
                      <a:pt x="1325852" y="194320"/>
                      <a:pt x="1328424" y="196892"/>
                    </a:cubicBezTo>
                    <a:cubicBezTo>
                      <a:pt x="1333567" y="202034"/>
                      <a:pt x="1331719" y="212222"/>
                      <a:pt x="1324296" y="219645"/>
                    </a:cubicBezTo>
                    <a:cubicBezTo>
                      <a:pt x="1316871" y="227069"/>
                      <a:pt x="1306684" y="228918"/>
                      <a:pt x="1301540" y="223775"/>
                    </a:cubicBezTo>
                    <a:cubicBezTo>
                      <a:pt x="1296397" y="218631"/>
                      <a:pt x="1298246" y="208444"/>
                      <a:pt x="1305670" y="201020"/>
                    </a:cubicBezTo>
                    <a:cubicBezTo>
                      <a:pt x="1309381" y="197310"/>
                      <a:pt x="1313785" y="194991"/>
                      <a:pt x="1317902" y="194244"/>
                    </a:cubicBezTo>
                    <a:close/>
                    <a:moveTo>
                      <a:pt x="1659787" y="193825"/>
                    </a:moveTo>
                    <a:cubicBezTo>
                      <a:pt x="1663903" y="193077"/>
                      <a:pt x="1667736" y="193901"/>
                      <a:pt x="1670308" y="196472"/>
                    </a:cubicBezTo>
                    <a:cubicBezTo>
                      <a:pt x="1675452" y="201616"/>
                      <a:pt x="1673603" y="211803"/>
                      <a:pt x="1666180" y="219227"/>
                    </a:cubicBezTo>
                    <a:cubicBezTo>
                      <a:pt x="1658755" y="226651"/>
                      <a:pt x="1648568" y="228500"/>
                      <a:pt x="1643424" y="223356"/>
                    </a:cubicBezTo>
                    <a:cubicBezTo>
                      <a:pt x="1638281" y="218214"/>
                      <a:pt x="1640130" y="208027"/>
                      <a:pt x="1647554" y="200603"/>
                    </a:cubicBezTo>
                    <a:cubicBezTo>
                      <a:pt x="1651266" y="196890"/>
                      <a:pt x="1655668" y="194572"/>
                      <a:pt x="1659787" y="193825"/>
                    </a:cubicBezTo>
                    <a:close/>
                    <a:moveTo>
                      <a:pt x="928100" y="181776"/>
                    </a:moveTo>
                    <a:cubicBezTo>
                      <a:pt x="938566" y="182596"/>
                      <a:pt x="946592" y="189138"/>
                      <a:pt x="946023" y="196390"/>
                    </a:cubicBezTo>
                    <a:cubicBezTo>
                      <a:pt x="945456" y="203642"/>
                      <a:pt x="936510" y="208855"/>
                      <a:pt x="926044" y="208035"/>
                    </a:cubicBezTo>
                    <a:cubicBezTo>
                      <a:pt x="915576" y="207215"/>
                      <a:pt x="907552" y="200673"/>
                      <a:pt x="908120" y="193422"/>
                    </a:cubicBezTo>
                    <a:cubicBezTo>
                      <a:pt x="908688" y="186170"/>
                      <a:pt x="917633" y="180955"/>
                      <a:pt x="928100" y="181776"/>
                    </a:cubicBezTo>
                    <a:close/>
                    <a:moveTo>
                      <a:pt x="983202" y="175715"/>
                    </a:moveTo>
                    <a:cubicBezTo>
                      <a:pt x="993669" y="176534"/>
                      <a:pt x="1001693" y="183076"/>
                      <a:pt x="1001125" y="190328"/>
                    </a:cubicBezTo>
                    <a:cubicBezTo>
                      <a:pt x="1000557" y="197579"/>
                      <a:pt x="991613" y="202793"/>
                      <a:pt x="981145" y="201974"/>
                    </a:cubicBezTo>
                    <a:cubicBezTo>
                      <a:pt x="970678" y="201154"/>
                      <a:pt x="962654" y="194611"/>
                      <a:pt x="963221" y="187359"/>
                    </a:cubicBezTo>
                    <a:cubicBezTo>
                      <a:pt x="963790" y="180108"/>
                      <a:pt x="972734" y="174894"/>
                      <a:pt x="983202" y="175715"/>
                    </a:cubicBezTo>
                    <a:close/>
                    <a:moveTo>
                      <a:pt x="1214284" y="164536"/>
                    </a:moveTo>
                    <a:cubicBezTo>
                      <a:pt x="1220639" y="168073"/>
                      <a:pt x="1221653" y="178376"/>
                      <a:pt x="1216548" y="187550"/>
                    </a:cubicBezTo>
                    <a:cubicBezTo>
                      <a:pt x="1211443" y="196725"/>
                      <a:pt x="1202153" y="201295"/>
                      <a:pt x="1195798" y="197759"/>
                    </a:cubicBezTo>
                    <a:cubicBezTo>
                      <a:pt x="1189441" y="194221"/>
                      <a:pt x="1188427" y="183917"/>
                      <a:pt x="1193532" y="174743"/>
                    </a:cubicBezTo>
                    <a:cubicBezTo>
                      <a:pt x="1198638" y="165568"/>
                      <a:pt x="1207928" y="161000"/>
                      <a:pt x="1214284" y="164536"/>
                    </a:cubicBezTo>
                    <a:close/>
                    <a:moveTo>
                      <a:pt x="1572394" y="162195"/>
                    </a:moveTo>
                    <a:cubicBezTo>
                      <a:pt x="1579646" y="162764"/>
                      <a:pt x="1584859" y="171708"/>
                      <a:pt x="1584039" y="182176"/>
                    </a:cubicBezTo>
                    <a:cubicBezTo>
                      <a:pt x="1583220" y="192643"/>
                      <a:pt x="1576677" y="200667"/>
                      <a:pt x="1569426" y="200099"/>
                    </a:cubicBezTo>
                    <a:cubicBezTo>
                      <a:pt x="1562174" y="199531"/>
                      <a:pt x="1556960" y="190587"/>
                      <a:pt x="1557781" y="180119"/>
                    </a:cubicBezTo>
                    <a:cubicBezTo>
                      <a:pt x="1558601" y="169652"/>
                      <a:pt x="1565143" y="161628"/>
                      <a:pt x="1572394" y="162195"/>
                    </a:cubicBezTo>
                    <a:close/>
                    <a:moveTo>
                      <a:pt x="1369625" y="160649"/>
                    </a:moveTo>
                    <a:cubicBezTo>
                      <a:pt x="1373744" y="161397"/>
                      <a:pt x="1378147" y="163716"/>
                      <a:pt x="1381859" y="167427"/>
                    </a:cubicBezTo>
                    <a:cubicBezTo>
                      <a:pt x="1389282" y="174851"/>
                      <a:pt x="1391131" y="185039"/>
                      <a:pt x="1385988" y="190182"/>
                    </a:cubicBezTo>
                    <a:cubicBezTo>
                      <a:pt x="1380844" y="195325"/>
                      <a:pt x="1370657" y="193476"/>
                      <a:pt x="1363233" y="186053"/>
                    </a:cubicBezTo>
                    <a:cubicBezTo>
                      <a:pt x="1355810" y="178628"/>
                      <a:pt x="1353961" y="168441"/>
                      <a:pt x="1359104" y="163297"/>
                    </a:cubicBezTo>
                    <a:cubicBezTo>
                      <a:pt x="1361676" y="160726"/>
                      <a:pt x="1365508" y="159902"/>
                      <a:pt x="1369625" y="160649"/>
                    </a:cubicBezTo>
                    <a:close/>
                    <a:moveTo>
                      <a:pt x="1277054" y="160543"/>
                    </a:moveTo>
                    <a:cubicBezTo>
                      <a:pt x="1284306" y="161111"/>
                      <a:pt x="1289519" y="170057"/>
                      <a:pt x="1288699" y="180524"/>
                    </a:cubicBezTo>
                    <a:cubicBezTo>
                      <a:pt x="1287880" y="190990"/>
                      <a:pt x="1281337" y="199014"/>
                      <a:pt x="1274086" y="198447"/>
                    </a:cubicBezTo>
                    <a:cubicBezTo>
                      <a:pt x="1266834" y="197879"/>
                      <a:pt x="1261620" y="188934"/>
                      <a:pt x="1262441" y="178468"/>
                    </a:cubicBezTo>
                    <a:cubicBezTo>
                      <a:pt x="1263261" y="168000"/>
                      <a:pt x="1269803" y="159976"/>
                      <a:pt x="1277054" y="160543"/>
                    </a:cubicBezTo>
                    <a:close/>
                    <a:moveTo>
                      <a:pt x="617478" y="159515"/>
                    </a:moveTo>
                    <a:cubicBezTo>
                      <a:pt x="624730" y="160085"/>
                      <a:pt x="629944" y="169029"/>
                      <a:pt x="629123" y="179496"/>
                    </a:cubicBezTo>
                    <a:cubicBezTo>
                      <a:pt x="628305" y="189963"/>
                      <a:pt x="621761" y="197988"/>
                      <a:pt x="614510" y="197419"/>
                    </a:cubicBezTo>
                    <a:cubicBezTo>
                      <a:pt x="607260" y="196851"/>
                      <a:pt x="602045" y="187906"/>
                      <a:pt x="602865" y="177440"/>
                    </a:cubicBezTo>
                    <a:cubicBezTo>
                      <a:pt x="603685" y="166972"/>
                      <a:pt x="610227" y="158948"/>
                      <a:pt x="617478" y="159515"/>
                    </a:cubicBezTo>
                    <a:close/>
                    <a:moveTo>
                      <a:pt x="414710" y="157970"/>
                    </a:moveTo>
                    <a:cubicBezTo>
                      <a:pt x="418828" y="158717"/>
                      <a:pt x="423232" y="161035"/>
                      <a:pt x="426943" y="164747"/>
                    </a:cubicBezTo>
                    <a:cubicBezTo>
                      <a:pt x="434367" y="172172"/>
                      <a:pt x="436215" y="182359"/>
                      <a:pt x="431072" y="187502"/>
                    </a:cubicBezTo>
                    <a:cubicBezTo>
                      <a:pt x="425929" y="192645"/>
                      <a:pt x="415741" y="190796"/>
                      <a:pt x="408318" y="183372"/>
                    </a:cubicBezTo>
                    <a:cubicBezTo>
                      <a:pt x="400894" y="175948"/>
                      <a:pt x="399045" y="165761"/>
                      <a:pt x="404188" y="160617"/>
                    </a:cubicBezTo>
                    <a:cubicBezTo>
                      <a:pt x="406761" y="158046"/>
                      <a:pt x="410593" y="157222"/>
                      <a:pt x="414710" y="157970"/>
                    </a:cubicBezTo>
                    <a:close/>
                    <a:moveTo>
                      <a:pt x="692268" y="157531"/>
                    </a:moveTo>
                    <a:cubicBezTo>
                      <a:pt x="702735" y="158351"/>
                      <a:pt x="710759" y="164893"/>
                      <a:pt x="710192" y="172145"/>
                    </a:cubicBezTo>
                    <a:cubicBezTo>
                      <a:pt x="709623" y="179396"/>
                      <a:pt x="700679" y="184610"/>
                      <a:pt x="690211" y="183790"/>
                    </a:cubicBezTo>
                    <a:cubicBezTo>
                      <a:pt x="679745" y="182971"/>
                      <a:pt x="671720" y="176428"/>
                      <a:pt x="672288" y="169176"/>
                    </a:cubicBezTo>
                    <a:cubicBezTo>
                      <a:pt x="672856" y="161925"/>
                      <a:pt x="681801" y="156711"/>
                      <a:pt x="692268" y="157531"/>
                    </a:cubicBezTo>
                    <a:close/>
                    <a:moveTo>
                      <a:pt x="531645" y="156943"/>
                    </a:moveTo>
                    <a:cubicBezTo>
                      <a:pt x="542113" y="157762"/>
                      <a:pt x="550137" y="164305"/>
                      <a:pt x="549569" y="171556"/>
                    </a:cubicBezTo>
                    <a:cubicBezTo>
                      <a:pt x="549001" y="178808"/>
                      <a:pt x="540056" y="184021"/>
                      <a:pt x="529589" y="183202"/>
                    </a:cubicBezTo>
                    <a:cubicBezTo>
                      <a:pt x="519122" y="182382"/>
                      <a:pt x="511097" y="175839"/>
                      <a:pt x="511666" y="168587"/>
                    </a:cubicBezTo>
                    <a:cubicBezTo>
                      <a:pt x="512233" y="161336"/>
                      <a:pt x="521179" y="156122"/>
                      <a:pt x="531645" y="156943"/>
                    </a:cubicBezTo>
                    <a:close/>
                    <a:moveTo>
                      <a:pt x="236305" y="155289"/>
                    </a:moveTo>
                    <a:cubicBezTo>
                      <a:pt x="241539" y="155699"/>
                      <a:pt x="246162" y="157540"/>
                      <a:pt x="249406" y="160184"/>
                    </a:cubicBezTo>
                    <a:lnTo>
                      <a:pt x="250373" y="162137"/>
                    </a:lnTo>
                    <a:lnTo>
                      <a:pt x="259368" y="161857"/>
                    </a:lnTo>
                    <a:cubicBezTo>
                      <a:pt x="265723" y="165394"/>
                      <a:pt x="266738" y="175697"/>
                      <a:pt x="261632" y="184871"/>
                    </a:cubicBezTo>
                    <a:cubicBezTo>
                      <a:pt x="256527" y="194046"/>
                      <a:pt x="247237" y="198616"/>
                      <a:pt x="240881" y="195078"/>
                    </a:cubicBezTo>
                    <a:cubicBezTo>
                      <a:pt x="237702" y="193310"/>
                      <a:pt x="235861" y="189851"/>
                      <a:pt x="235451" y="185685"/>
                    </a:cubicBezTo>
                    <a:lnTo>
                      <a:pt x="236519" y="181086"/>
                    </a:lnTo>
                    <a:lnTo>
                      <a:pt x="234248" y="181549"/>
                    </a:lnTo>
                    <a:cubicBezTo>
                      <a:pt x="223782" y="180728"/>
                      <a:pt x="215758" y="174186"/>
                      <a:pt x="216326" y="166934"/>
                    </a:cubicBezTo>
                    <a:cubicBezTo>
                      <a:pt x="216893" y="159683"/>
                      <a:pt x="225839" y="154469"/>
                      <a:pt x="236305" y="155289"/>
                    </a:cubicBezTo>
                    <a:close/>
                    <a:moveTo>
                      <a:pt x="335175" y="149573"/>
                    </a:moveTo>
                    <a:cubicBezTo>
                      <a:pt x="339292" y="148827"/>
                      <a:pt x="343124" y="149650"/>
                      <a:pt x="345696" y="152222"/>
                    </a:cubicBezTo>
                    <a:cubicBezTo>
                      <a:pt x="350839" y="157365"/>
                      <a:pt x="348990" y="167552"/>
                      <a:pt x="341567" y="174976"/>
                    </a:cubicBezTo>
                    <a:cubicBezTo>
                      <a:pt x="334143" y="182400"/>
                      <a:pt x="323956" y="184250"/>
                      <a:pt x="318812" y="179107"/>
                    </a:cubicBezTo>
                    <a:cubicBezTo>
                      <a:pt x="313669" y="173963"/>
                      <a:pt x="315518" y="163775"/>
                      <a:pt x="322941" y="156351"/>
                    </a:cubicBezTo>
                    <a:cubicBezTo>
                      <a:pt x="326653" y="152639"/>
                      <a:pt x="331057" y="150321"/>
                      <a:pt x="335175" y="149573"/>
                    </a:cubicBezTo>
                    <a:close/>
                    <a:moveTo>
                      <a:pt x="160787" y="149475"/>
                    </a:moveTo>
                    <a:cubicBezTo>
                      <a:pt x="171254" y="150294"/>
                      <a:pt x="179278" y="156837"/>
                      <a:pt x="178711" y="164089"/>
                    </a:cubicBezTo>
                    <a:lnTo>
                      <a:pt x="177856" y="165293"/>
                    </a:lnTo>
                    <a:lnTo>
                      <a:pt x="181021" y="168470"/>
                    </a:lnTo>
                    <a:cubicBezTo>
                      <a:pt x="182868" y="172226"/>
                      <a:pt x="183127" y="176137"/>
                      <a:pt x="181358" y="179315"/>
                    </a:cubicBezTo>
                    <a:cubicBezTo>
                      <a:pt x="177822" y="185671"/>
                      <a:pt x="167517" y="186684"/>
                      <a:pt x="158343" y="181579"/>
                    </a:cubicBezTo>
                    <a:lnTo>
                      <a:pt x="148835" y="172036"/>
                    </a:lnTo>
                    <a:lnTo>
                      <a:pt x="145631" y="170837"/>
                    </a:lnTo>
                    <a:cubicBezTo>
                      <a:pt x="142387" y="168194"/>
                      <a:pt x="140522" y="164744"/>
                      <a:pt x="140806" y="161120"/>
                    </a:cubicBezTo>
                    <a:cubicBezTo>
                      <a:pt x="141375" y="153869"/>
                      <a:pt x="150319" y="148654"/>
                      <a:pt x="160787" y="149475"/>
                    </a:cubicBezTo>
                    <a:close/>
                    <a:moveTo>
                      <a:pt x="1041222" y="136299"/>
                    </a:moveTo>
                    <a:cubicBezTo>
                      <a:pt x="1048473" y="136866"/>
                      <a:pt x="1053687" y="145812"/>
                      <a:pt x="1052867" y="156278"/>
                    </a:cubicBezTo>
                    <a:cubicBezTo>
                      <a:pt x="1052047" y="166746"/>
                      <a:pt x="1045505" y="174770"/>
                      <a:pt x="1038253" y="174202"/>
                    </a:cubicBezTo>
                    <a:cubicBezTo>
                      <a:pt x="1031002" y="173634"/>
                      <a:pt x="1025788" y="164689"/>
                      <a:pt x="1026607" y="154222"/>
                    </a:cubicBezTo>
                    <a:cubicBezTo>
                      <a:pt x="1027427" y="143755"/>
                      <a:pt x="1033970" y="135730"/>
                      <a:pt x="1041222" y="136299"/>
                    </a:cubicBezTo>
                    <a:close/>
                    <a:moveTo>
                      <a:pt x="474" y="131044"/>
                    </a:moveTo>
                    <a:cubicBezTo>
                      <a:pt x="10940" y="131865"/>
                      <a:pt x="18965" y="138408"/>
                      <a:pt x="18397" y="145659"/>
                    </a:cubicBezTo>
                    <a:cubicBezTo>
                      <a:pt x="18113" y="149285"/>
                      <a:pt x="15735" y="152401"/>
                      <a:pt x="12119" y="154509"/>
                    </a:cubicBezTo>
                    <a:lnTo>
                      <a:pt x="10396" y="154860"/>
                    </a:lnTo>
                    <a:lnTo>
                      <a:pt x="0" y="131140"/>
                    </a:lnTo>
                    <a:close/>
                    <a:moveTo>
                      <a:pt x="555017" y="114812"/>
                    </a:moveTo>
                    <a:cubicBezTo>
                      <a:pt x="561373" y="118349"/>
                      <a:pt x="562387" y="128652"/>
                      <a:pt x="557281" y="137827"/>
                    </a:cubicBezTo>
                    <a:cubicBezTo>
                      <a:pt x="552177" y="147001"/>
                      <a:pt x="542886" y="151571"/>
                      <a:pt x="536531" y="148035"/>
                    </a:cubicBezTo>
                    <a:cubicBezTo>
                      <a:pt x="530175" y="144498"/>
                      <a:pt x="529161" y="134193"/>
                      <a:pt x="534265" y="125019"/>
                    </a:cubicBezTo>
                    <a:cubicBezTo>
                      <a:pt x="539371" y="115845"/>
                      <a:pt x="548662" y="111276"/>
                      <a:pt x="555017" y="114812"/>
                    </a:cubicBezTo>
                    <a:close/>
                    <a:moveTo>
                      <a:pt x="913128" y="112472"/>
                    </a:moveTo>
                    <a:cubicBezTo>
                      <a:pt x="920380" y="113040"/>
                      <a:pt x="925593" y="121985"/>
                      <a:pt x="924774" y="132452"/>
                    </a:cubicBezTo>
                    <a:cubicBezTo>
                      <a:pt x="923954" y="142920"/>
                      <a:pt x="917411" y="150944"/>
                      <a:pt x="910160" y="150375"/>
                    </a:cubicBezTo>
                    <a:cubicBezTo>
                      <a:pt x="902908" y="149808"/>
                      <a:pt x="897694" y="140863"/>
                      <a:pt x="898514" y="130396"/>
                    </a:cubicBezTo>
                    <a:cubicBezTo>
                      <a:pt x="899335" y="119928"/>
                      <a:pt x="905877" y="111904"/>
                      <a:pt x="913128" y="112472"/>
                    </a:cubicBezTo>
                    <a:close/>
                    <a:moveTo>
                      <a:pt x="710360" y="110926"/>
                    </a:moveTo>
                    <a:cubicBezTo>
                      <a:pt x="714479" y="111673"/>
                      <a:pt x="718882" y="113992"/>
                      <a:pt x="722594" y="117703"/>
                    </a:cubicBezTo>
                    <a:cubicBezTo>
                      <a:pt x="730017" y="125127"/>
                      <a:pt x="731866" y="135315"/>
                      <a:pt x="726723" y="140459"/>
                    </a:cubicBezTo>
                    <a:cubicBezTo>
                      <a:pt x="721579" y="145602"/>
                      <a:pt x="711392" y="143752"/>
                      <a:pt x="703968" y="136329"/>
                    </a:cubicBezTo>
                    <a:cubicBezTo>
                      <a:pt x="696545" y="128904"/>
                      <a:pt x="694696" y="118717"/>
                      <a:pt x="699839" y="113574"/>
                    </a:cubicBezTo>
                    <a:cubicBezTo>
                      <a:pt x="702410" y="111003"/>
                      <a:pt x="706243" y="110178"/>
                      <a:pt x="710360" y="110926"/>
                    </a:cubicBezTo>
                    <a:close/>
                    <a:moveTo>
                      <a:pt x="617788" y="110820"/>
                    </a:moveTo>
                    <a:cubicBezTo>
                      <a:pt x="625039" y="111387"/>
                      <a:pt x="630253" y="120333"/>
                      <a:pt x="629434" y="130800"/>
                    </a:cubicBezTo>
                    <a:cubicBezTo>
                      <a:pt x="628614" y="141266"/>
                      <a:pt x="622071" y="149291"/>
                      <a:pt x="614819" y="148723"/>
                    </a:cubicBezTo>
                    <a:cubicBezTo>
                      <a:pt x="607568" y="148156"/>
                      <a:pt x="602354" y="139210"/>
                      <a:pt x="603175" y="128744"/>
                    </a:cubicBezTo>
                    <a:cubicBezTo>
                      <a:pt x="603994" y="118276"/>
                      <a:pt x="610537" y="110252"/>
                      <a:pt x="617788" y="110820"/>
                    </a:cubicBezTo>
                    <a:close/>
                    <a:moveTo>
                      <a:pt x="1759265" y="101465"/>
                    </a:moveTo>
                    <a:cubicBezTo>
                      <a:pt x="1766516" y="102032"/>
                      <a:pt x="1771730" y="110978"/>
                      <a:pt x="1770911" y="121444"/>
                    </a:cubicBezTo>
                    <a:cubicBezTo>
                      <a:pt x="1770091" y="131912"/>
                      <a:pt x="1763548" y="139936"/>
                      <a:pt x="1756296" y="139368"/>
                    </a:cubicBezTo>
                    <a:cubicBezTo>
                      <a:pt x="1749045" y="138800"/>
                      <a:pt x="1743831" y="129855"/>
                      <a:pt x="1744652" y="119388"/>
                    </a:cubicBezTo>
                    <a:cubicBezTo>
                      <a:pt x="1745471" y="108921"/>
                      <a:pt x="1752014" y="100896"/>
                      <a:pt x="1759265" y="101465"/>
                    </a:cubicBezTo>
                    <a:close/>
                    <a:moveTo>
                      <a:pt x="381957" y="86575"/>
                    </a:moveTo>
                    <a:cubicBezTo>
                      <a:pt x="389208" y="87142"/>
                      <a:pt x="394422" y="96088"/>
                      <a:pt x="393601" y="106554"/>
                    </a:cubicBezTo>
                    <a:cubicBezTo>
                      <a:pt x="392782" y="117022"/>
                      <a:pt x="386240" y="125046"/>
                      <a:pt x="378988" y="124478"/>
                    </a:cubicBezTo>
                    <a:cubicBezTo>
                      <a:pt x="371737" y="123910"/>
                      <a:pt x="366523" y="114965"/>
                      <a:pt x="367344" y="104498"/>
                    </a:cubicBezTo>
                    <a:cubicBezTo>
                      <a:pt x="368162" y="94032"/>
                      <a:pt x="374705" y="86006"/>
                      <a:pt x="381957" y="86575"/>
                    </a:cubicBezTo>
                    <a:close/>
                    <a:moveTo>
                      <a:pt x="1242676" y="72936"/>
                    </a:moveTo>
                    <a:cubicBezTo>
                      <a:pt x="1249032" y="76472"/>
                      <a:pt x="1250046" y="86776"/>
                      <a:pt x="1244940" y="95950"/>
                    </a:cubicBezTo>
                    <a:cubicBezTo>
                      <a:pt x="1239835" y="105124"/>
                      <a:pt x="1230545" y="109694"/>
                      <a:pt x="1224189" y="106157"/>
                    </a:cubicBezTo>
                    <a:cubicBezTo>
                      <a:pt x="1217835" y="102621"/>
                      <a:pt x="1216820" y="92316"/>
                      <a:pt x="1221924" y="83142"/>
                    </a:cubicBezTo>
                    <a:cubicBezTo>
                      <a:pt x="1227030" y="73968"/>
                      <a:pt x="1236321" y="69398"/>
                      <a:pt x="1242676" y="72936"/>
                    </a:cubicBezTo>
                    <a:close/>
                    <a:moveTo>
                      <a:pt x="1600788" y="70596"/>
                    </a:moveTo>
                    <a:cubicBezTo>
                      <a:pt x="1608040" y="71163"/>
                      <a:pt x="1613253" y="80109"/>
                      <a:pt x="1612432" y="90575"/>
                    </a:cubicBezTo>
                    <a:cubicBezTo>
                      <a:pt x="1611614" y="101043"/>
                      <a:pt x="1605071" y="109067"/>
                      <a:pt x="1597819" y="108499"/>
                    </a:cubicBezTo>
                    <a:cubicBezTo>
                      <a:pt x="1594194" y="108216"/>
                      <a:pt x="1591077" y="105837"/>
                      <a:pt x="1588970" y="102221"/>
                    </a:cubicBezTo>
                    <a:lnTo>
                      <a:pt x="1587241" y="93748"/>
                    </a:lnTo>
                    <a:lnTo>
                      <a:pt x="1586826" y="95532"/>
                    </a:lnTo>
                    <a:cubicBezTo>
                      <a:pt x="1581721" y="104707"/>
                      <a:pt x="1572432" y="109277"/>
                      <a:pt x="1566076" y="105741"/>
                    </a:cubicBezTo>
                    <a:cubicBezTo>
                      <a:pt x="1559719" y="102203"/>
                      <a:pt x="1558705" y="91900"/>
                      <a:pt x="1563810" y="82725"/>
                    </a:cubicBezTo>
                    <a:cubicBezTo>
                      <a:pt x="1568917" y="73551"/>
                      <a:pt x="1578206" y="68982"/>
                      <a:pt x="1584562" y="72518"/>
                    </a:cubicBezTo>
                    <a:lnTo>
                      <a:pt x="1589173" y="80495"/>
                    </a:lnTo>
                    <a:lnTo>
                      <a:pt x="1591070" y="75419"/>
                    </a:lnTo>
                    <a:cubicBezTo>
                      <a:pt x="1593714" y="72176"/>
                      <a:pt x="1597163" y="70312"/>
                      <a:pt x="1600788" y="70596"/>
                    </a:cubicBezTo>
                    <a:close/>
                    <a:moveTo>
                      <a:pt x="1398019" y="69048"/>
                    </a:moveTo>
                    <a:cubicBezTo>
                      <a:pt x="1402138" y="69796"/>
                      <a:pt x="1406540" y="72114"/>
                      <a:pt x="1410252" y="75827"/>
                    </a:cubicBezTo>
                    <a:cubicBezTo>
                      <a:pt x="1417676" y="83250"/>
                      <a:pt x="1419525" y="93437"/>
                      <a:pt x="1414382" y="98581"/>
                    </a:cubicBezTo>
                    <a:cubicBezTo>
                      <a:pt x="1409238" y="103724"/>
                      <a:pt x="1399051" y="101876"/>
                      <a:pt x="1391627" y="94451"/>
                    </a:cubicBezTo>
                    <a:cubicBezTo>
                      <a:pt x="1384203" y="87028"/>
                      <a:pt x="1382355" y="76840"/>
                      <a:pt x="1387498" y="71698"/>
                    </a:cubicBezTo>
                    <a:cubicBezTo>
                      <a:pt x="1390070" y="69126"/>
                      <a:pt x="1393902" y="68302"/>
                      <a:pt x="1398019" y="69048"/>
                    </a:cubicBezTo>
                    <a:close/>
                    <a:moveTo>
                      <a:pt x="1739904" y="68630"/>
                    </a:moveTo>
                    <a:cubicBezTo>
                      <a:pt x="1744021" y="69378"/>
                      <a:pt x="1748425" y="71696"/>
                      <a:pt x="1752137" y="75408"/>
                    </a:cubicBezTo>
                    <a:cubicBezTo>
                      <a:pt x="1759560" y="82833"/>
                      <a:pt x="1761409" y="93020"/>
                      <a:pt x="1756266" y="98163"/>
                    </a:cubicBezTo>
                    <a:cubicBezTo>
                      <a:pt x="1751122" y="103306"/>
                      <a:pt x="1740935" y="101457"/>
                      <a:pt x="1733511" y="94033"/>
                    </a:cubicBezTo>
                    <a:cubicBezTo>
                      <a:pt x="1726088" y="86609"/>
                      <a:pt x="1724239" y="76422"/>
                      <a:pt x="1729382" y="71278"/>
                    </a:cubicBezTo>
                    <a:cubicBezTo>
                      <a:pt x="1731954" y="68707"/>
                      <a:pt x="1735786" y="67883"/>
                      <a:pt x="1739904" y="68630"/>
                    </a:cubicBezTo>
                    <a:close/>
                    <a:moveTo>
                      <a:pt x="1485980" y="60136"/>
                    </a:moveTo>
                    <a:cubicBezTo>
                      <a:pt x="1496448" y="60955"/>
                      <a:pt x="1504472" y="67498"/>
                      <a:pt x="1503903" y="74750"/>
                    </a:cubicBezTo>
                    <a:cubicBezTo>
                      <a:pt x="1503336" y="82001"/>
                      <a:pt x="1494392" y="87215"/>
                      <a:pt x="1483924" y="86394"/>
                    </a:cubicBezTo>
                    <a:cubicBezTo>
                      <a:pt x="1473457" y="85575"/>
                      <a:pt x="1465432" y="79032"/>
                      <a:pt x="1466000" y="71781"/>
                    </a:cubicBezTo>
                    <a:cubicBezTo>
                      <a:pt x="1466569" y="64530"/>
                      <a:pt x="1475513" y="59315"/>
                      <a:pt x="1485980" y="60136"/>
                    </a:cubicBezTo>
                    <a:close/>
                    <a:moveTo>
                      <a:pt x="1111864" y="58592"/>
                    </a:moveTo>
                    <a:cubicBezTo>
                      <a:pt x="1116028" y="58181"/>
                      <a:pt x="1120897" y="59204"/>
                      <a:pt x="1125485" y="61757"/>
                    </a:cubicBezTo>
                    <a:cubicBezTo>
                      <a:pt x="1134659" y="66862"/>
                      <a:pt x="1139231" y="76152"/>
                      <a:pt x="1135692" y="82508"/>
                    </a:cubicBezTo>
                    <a:cubicBezTo>
                      <a:pt x="1132156" y="88865"/>
                      <a:pt x="1121852" y="89878"/>
                      <a:pt x="1112678" y="84773"/>
                    </a:cubicBezTo>
                    <a:cubicBezTo>
                      <a:pt x="1103503" y="79668"/>
                      <a:pt x="1098933" y="70377"/>
                      <a:pt x="1102470" y="64021"/>
                    </a:cubicBezTo>
                    <a:cubicBezTo>
                      <a:pt x="1104238" y="60844"/>
                      <a:pt x="1107699" y="59001"/>
                      <a:pt x="1111864" y="58592"/>
                    </a:cubicBezTo>
                    <a:close/>
                    <a:moveTo>
                      <a:pt x="1289508" y="52767"/>
                    </a:moveTo>
                    <a:cubicBezTo>
                      <a:pt x="1293626" y="52019"/>
                      <a:pt x="1297459" y="52842"/>
                      <a:pt x="1300030" y="55414"/>
                    </a:cubicBezTo>
                    <a:lnTo>
                      <a:pt x="1296797" y="73236"/>
                    </a:lnTo>
                    <a:lnTo>
                      <a:pt x="1305448" y="68942"/>
                    </a:lnTo>
                    <a:cubicBezTo>
                      <a:pt x="1312701" y="69510"/>
                      <a:pt x="1317913" y="78455"/>
                      <a:pt x="1317093" y="88922"/>
                    </a:cubicBezTo>
                    <a:cubicBezTo>
                      <a:pt x="1316274" y="99390"/>
                      <a:pt x="1309731" y="107414"/>
                      <a:pt x="1302481" y="106845"/>
                    </a:cubicBezTo>
                    <a:cubicBezTo>
                      <a:pt x="1295228" y="106278"/>
                      <a:pt x="1290014" y="97332"/>
                      <a:pt x="1290835" y="86866"/>
                    </a:cubicBezTo>
                    <a:lnTo>
                      <a:pt x="1293610" y="79438"/>
                    </a:lnTo>
                    <a:lnTo>
                      <a:pt x="1283669" y="84947"/>
                    </a:lnTo>
                    <a:cubicBezTo>
                      <a:pt x="1279550" y="85693"/>
                      <a:pt x="1275718" y="84870"/>
                      <a:pt x="1273146" y="82298"/>
                    </a:cubicBezTo>
                    <a:cubicBezTo>
                      <a:pt x="1268003" y="77155"/>
                      <a:pt x="1269852" y="66969"/>
                      <a:pt x="1277276" y="59544"/>
                    </a:cubicBezTo>
                    <a:cubicBezTo>
                      <a:pt x="1280988" y="55832"/>
                      <a:pt x="1285391" y="53514"/>
                      <a:pt x="1289508" y="52767"/>
                    </a:cubicBezTo>
                    <a:close/>
                    <a:moveTo>
                      <a:pt x="1014514" y="50759"/>
                    </a:moveTo>
                    <a:cubicBezTo>
                      <a:pt x="1021765" y="51327"/>
                      <a:pt x="1026979" y="60272"/>
                      <a:pt x="1026160" y="70739"/>
                    </a:cubicBezTo>
                    <a:cubicBezTo>
                      <a:pt x="1025339" y="81206"/>
                      <a:pt x="1018797" y="89231"/>
                      <a:pt x="1011545" y="88662"/>
                    </a:cubicBezTo>
                    <a:cubicBezTo>
                      <a:pt x="1004294" y="88094"/>
                      <a:pt x="999080" y="79150"/>
                      <a:pt x="999900" y="68683"/>
                    </a:cubicBezTo>
                    <a:cubicBezTo>
                      <a:pt x="1000719" y="58215"/>
                      <a:pt x="1007262" y="50191"/>
                      <a:pt x="1014514" y="50759"/>
                    </a:cubicBezTo>
                    <a:close/>
                    <a:moveTo>
                      <a:pt x="1069616" y="44698"/>
                    </a:moveTo>
                    <a:cubicBezTo>
                      <a:pt x="1076867" y="45267"/>
                      <a:pt x="1082081" y="54211"/>
                      <a:pt x="1081261" y="64679"/>
                    </a:cubicBezTo>
                    <a:cubicBezTo>
                      <a:pt x="1080441" y="75145"/>
                      <a:pt x="1073898" y="83170"/>
                      <a:pt x="1066647" y="82602"/>
                    </a:cubicBezTo>
                    <a:cubicBezTo>
                      <a:pt x="1059395" y="82033"/>
                      <a:pt x="1054182" y="73087"/>
                      <a:pt x="1055001" y="62622"/>
                    </a:cubicBezTo>
                    <a:cubicBezTo>
                      <a:pt x="1055821" y="52155"/>
                      <a:pt x="1062364" y="44130"/>
                      <a:pt x="1069616" y="44698"/>
                    </a:cubicBezTo>
                    <a:close/>
                    <a:moveTo>
                      <a:pt x="557822" y="40717"/>
                    </a:moveTo>
                    <a:cubicBezTo>
                      <a:pt x="568288" y="41536"/>
                      <a:pt x="576313" y="48080"/>
                      <a:pt x="575746" y="55331"/>
                    </a:cubicBezTo>
                    <a:cubicBezTo>
                      <a:pt x="575178" y="62582"/>
                      <a:pt x="566233" y="67797"/>
                      <a:pt x="555765" y="66977"/>
                    </a:cubicBezTo>
                    <a:cubicBezTo>
                      <a:pt x="545299" y="66156"/>
                      <a:pt x="537275" y="59614"/>
                      <a:pt x="537843" y="52362"/>
                    </a:cubicBezTo>
                    <a:cubicBezTo>
                      <a:pt x="538410" y="45111"/>
                      <a:pt x="547356" y="39897"/>
                      <a:pt x="557822" y="40717"/>
                    </a:cubicBezTo>
                    <a:close/>
                    <a:moveTo>
                      <a:pt x="1699299" y="31362"/>
                    </a:moveTo>
                    <a:cubicBezTo>
                      <a:pt x="1709765" y="32181"/>
                      <a:pt x="1717790" y="38725"/>
                      <a:pt x="1717222" y="45975"/>
                    </a:cubicBezTo>
                    <a:cubicBezTo>
                      <a:pt x="1716654" y="53228"/>
                      <a:pt x="1707709" y="58440"/>
                      <a:pt x="1697242" y="57621"/>
                    </a:cubicBezTo>
                    <a:cubicBezTo>
                      <a:pt x="1686776" y="56801"/>
                      <a:pt x="1678751" y="50259"/>
                      <a:pt x="1679318" y="43008"/>
                    </a:cubicBezTo>
                    <a:cubicBezTo>
                      <a:pt x="1679887" y="35756"/>
                      <a:pt x="1688833" y="30542"/>
                      <a:pt x="1699299" y="31362"/>
                    </a:cubicBezTo>
                    <a:close/>
                    <a:moveTo>
                      <a:pt x="778682" y="26514"/>
                    </a:moveTo>
                    <a:cubicBezTo>
                      <a:pt x="785934" y="27084"/>
                      <a:pt x="791148" y="36028"/>
                      <a:pt x="790327" y="46494"/>
                    </a:cubicBezTo>
                    <a:cubicBezTo>
                      <a:pt x="789509" y="56962"/>
                      <a:pt x="782965" y="64987"/>
                      <a:pt x="775714" y="64417"/>
                    </a:cubicBezTo>
                    <a:cubicBezTo>
                      <a:pt x="768462" y="63850"/>
                      <a:pt x="763250" y="54904"/>
                      <a:pt x="764069" y="44439"/>
                    </a:cubicBezTo>
                    <a:cubicBezTo>
                      <a:pt x="764889" y="33971"/>
                      <a:pt x="771431" y="25946"/>
                      <a:pt x="778682" y="26514"/>
                    </a:cubicBezTo>
                    <a:close/>
                    <a:moveTo>
                      <a:pt x="415291" y="24380"/>
                    </a:moveTo>
                    <a:cubicBezTo>
                      <a:pt x="419410" y="25127"/>
                      <a:pt x="423812" y="27445"/>
                      <a:pt x="427524" y="31157"/>
                    </a:cubicBezTo>
                    <a:cubicBezTo>
                      <a:pt x="434948" y="38582"/>
                      <a:pt x="436797" y="48769"/>
                      <a:pt x="431654" y="53911"/>
                    </a:cubicBezTo>
                    <a:cubicBezTo>
                      <a:pt x="426510" y="59055"/>
                      <a:pt x="416323" y="57206"/>
                      <a:pt x="408899" y="49782"/>
                    </a:cubicBezTo>
                    <a:cubicBezTo>
                      <a:pt x="401475" y="42358"/>
                      <a:pt x="399626" y="32171"/>
                      <a:pt x="404770" y="27027"/>
                    </a:cubicBezTo>
                    <a:cubicBezTo>
                      <a:pt x="407342" y="24456"/>
                      <a:pt x="411174" y="23633"/>
                      <a:pt x="415291" y="24380"/>
                    </a:cubicBezTo>
                    <a:close/>
                    <a:moveTo>
                      <a:pt x="1829907" y="23758"/>
                    </a:moveTo>
                    <a:cubicBezTo>
                      <a:pt x="1834072" y="23347"/>
                      <a:pt x="1838942" y="24370"/>
                      <a:pt x="1843528" y="26923"/>
                    </a:cubicBezTo>
                    <a:lnTo>
                      <a:pt x="1847786" y="31197"/>
                    </a:lnTo>
                    <a:lnTo>
                      <a:pt x="1846662" y="51763"/>
                    </a:lnTo>
                    <a:lnTo>
                      <a:pt x="1844343" y="53105"/>
                    </a:lnTo>
                    <a:cubicBezTo>
                      <a:pt x="1840178" y="53515"/>
                      <a:pt x="1835309" y="52491"/>
                      <a:pt x="1830721" y="49939"/>
                    </a:cubicBezTo>
                    <a:cubicBezTo>
                      <a:pt x="1821547" y="44834"/>
                      <a:pt x="1816978" y="35543"/>
                      <a:pt x="1820514" y="29187"/>
                    </a:cubicBezTo>
                    <a:cubicBezTo>
                      <a:pt x="1822282" y="26010"/>
                      <a:pt x="1825743" y="24168"/>
                      <a:pt x="1829907" y="23758"/>
                    </a:cubicBezTo>
                    <a:close/>
                    <a:moveTo>
                      <a:pt x="247200" y="18457"/>
                    </a:moveTo>
                    <a:cubicBezTo>
                      <a:pt x="250827" y="18742"/>
                      <a:pt x="253942" y="21120"/>
                      <a:pt x="256050" y="24735"/>
                    </a:cubicBezTo>
                    <a:lnTo>
                      <a:pt x="256790" y="28364"/>
                    </a:lnTo>
                    <a:lnTo>
                      <a:pt x="259948" y="28266"/>
                    </a:lnTo>
                    <a:cubicBezTo>
                      <a:pt x="266304" y="31802"/>
                      <a:pt x="267318" y="42106"/>
                      <a:pt x="262212" y="51281"/>
                    </a:cubicBezTo>
                    <a:cubicBezTo>
                      <a:pt x="257107" y="60456"/>
                      <a:pt x="247817" y="65025"/>
                      <a:pt x="241462" y="61487"/>
                    </a:cubicBezTo>
                    <a:cubicBezTo>
                      <a:pt x="238284" y="59719"/>
                      <a:pt x="236441" y="56258"/>
                      <a:pt x="236032" y="52094"/>
                    </a:cubicBezTo>
                    <a:lnTo>
                      <a:pt x="236340" y="50763"/>
                    </a:lnTo>
                    <a:lnTo>
                      <a:pt x="235382" y="50083"/>
                    </a:lnTo>
                    <a:cubicBezTo>
                      <a:pt x="233274" y="46467"/>
                      <a:pt x="232177" y="41615"/>
                      <a:pt x="232586" y="36381"/>
                    </a:cubicBezTo>
                    <a:cubicBezTo>
                      <a:pt x="233407" y="25914"/>
                      <a:pt x="239949" y="17890"/>
                      <a:pt x="247200" y="18457"/>
                    </a:cubicBezTo>
                    <a:close/>
                    <a:moveTo>
                      <a:pt x="321991" y="16472"/>
                    </a:moveTo>
                    <a:cubicBezTo>
                      <a:pt x="332458" y="17292"/>
                      <a:pt x="340482" y="23835"/>
                      <a:pt x="339913" y="31086"/>
                    </a:cubicBezTo>
                    <a:cubicBezTo>
                      <a:pt x="339630" y="34712"/>
                      <a:pt x="337252" y="37828"/>
                      <a:pt x="333636" y="39936"/>
                    </a:cubicBezTo>
                    <a:lnTo>
                      <a:pt x="333490" y="39965"/>
                    </a:lnTo>
                    <a:lnTo>
                      <a:pt x="334364" y="44253"/>
                    </a:lnTo>
                    <a:cubicBezTo>
                      <a:pt x="333546" y="54720"/>
                      <a:pt x="327003" y="62744"/>
                      <a:pt x="319752" y="62177"/>
                    </a:cubicBezTo>
                    <a:cubicBezTo>
                      <a:pt x="312500" y="61608"/>
                      <a:pt x="307286" y="52664"/>
                      <a:pt x="308107" y="42196"/>
                    </a:cubicBezTo>
                    <a:lnTo>
                      <a:pt x="309380" y="38787"/>
                    </a:lnTo>
                    <a:lnTo>
                      <a:pt x="306835" y="37835"/>
                    </a:lnTo>
                    <a:cubicBezTo>
                      <a:pt x="303591" y="35191"/>
                      <a:pt x="301726" y="31742"/>
                      <a:pt x="302010" y="28118"/>
                    </a:cubicBezTo>
                    <a:cubicBezTo>
                      <a:pt x="302579" y="20866"/>
                      <a:pt x="311523" y="15651"/>
                      <a:pt x="321991" y="16472"/>
                    </a:cubicBezTo>
                    <a:close/>
                    <a:moveTo>
                      <a:pt x="819721" y="11838"/>
                    </a:moveTo>
                    <a:lnTo>
                      <a:pt x="830960" y="11998"/>
                    </a:lnTo>
                    <a:lnTo>
                      <a:pt x="839814" y="15307"/>
                    </a:lnTo>
                    <a:cubicBezTo>
                      <a:pt x="843058" y="17952"/>
                      <a:pt x="844922" y="21401"/>
                      <a:pt x="844637" y="25026"/>
                    </a:cubicBezTo>
                    <a:cubicBezTo>
                      <a:pt x="844070" y="32278"/>
                      <a:pt x="835124" y="37491"/>
                      <a:pt x="824658" y="36671"/>
                    </a:cubicBezTo>
                    <a:cubicBezTo>
                      <a:pt x="814191" y="35850"/>
                      <a:pt x="806167" y="29308"/>
                      <a:pt x="806734" y="22056"/>
                    </a:cubicBezTo>
                    <a:cubicBezTo>
                      <a:pt x="807019" y="18431"/>
                      <a:pt x="809397" y="15315"/>
                      <a:pt x="813012" y="13207"/>
                    </a:cubicBezTo>
                    <a:close/>
                    <a:moveTo>
                      <a:pt x="619499" y="8995"/>
                    </a:moveTo>
                    <a:lnTo>
                      <a:pt x="641676" y="9310"/>
                    </a:lnTo>
                    <a:lnTo>
                      <a:pt x="643413" y="16213"/>
                    </a:lnTo>
                    <a:cubicBezTo>
                      <a:pt x="642666" y="20330"/>
                      <a:pt x="640348" y="24733"/>
                      <a:pt x="636636" y="28445"/>
                    </a:cubicBezTo>
                    <a:lnTo>
                      <a:pt x="627210" y="33669"/>
                    </a:lnTo>
                    <a:lnTo>
                      <a:pt x="629705" y="45907"/>
                    </a:lnTo>
                    <a:cubicBezTo>
                      <a:pt x="628886" y="56373"/>
                      <a:pt x="622343" y="64399"/>
                      <a:pt x="615091" y="63830"/>
                    </a:cubicBezTo>
                    <a:cubicBezTo>
                      <a:pt x="607840" y="63261"/>
                      <a:pt x="602627" y="54316"/>
                      <a:pt x="603447" y="43851"/>
                    </a:cubicBezTo>
                    <a:cubicBezTo>
                      <a:pt x="603856" y="38616"/>
                      <a:pt x="605697" y="33993"/>
                      <a:pt x="608342" y="30750"/>
                    </a:cubicBezTo>
                    <a:lnTo>
                      <a:pt x="614794" y="27548"/>
                    </a:lnTo>
                    <a:lnTo>
                      <a:pt x="618011" y="9820"/>
                    </a:lnTo>
                    <a:close/>
                    <a:moveTo>
                      <a:pt x="452599" y="8868"/>
                    </a:moveTo>
                    <a:cubicBezTo>
                      <a:pt x="456763" y="8457"/>
                      <a:pt x="461632" y="9480"/>
                      <a:pt x="466220" y="12032"/>
                    </a:cubicBezTo>
                    <a:cubicBezTo>
                      <a:pt x="475394" y="17138"/>
                      <a:pt x="479965" y="26428"/>
                      <a:pt x="476427" y="32784"/>
                    </a:cubicBezTo>
                    <a:cubicBezTo>
                      <a:pt x="472890" y="39140"/>
                      <a:pt x="462587" y="40155"/>
                      <a:pt x="453413" y="35048"/>
                    </a:cubicBezTo>
                    <a:cubicBezTo>
                      <a:pt x="444238" y="29943"/>
                      <a:pt x="439668" y="20654"/>
                      <a:pt x="443205" y="14298"/>
                    </a:cubicBezTo>
                    <a:cubicBezTo>
                      <a:pt x="444975" y="11120"/>
                      <a:pt x="448433" y="9278"/>
                      <a:pt x="452599" y="8868"/>
                    </a:cubicBezTo>
                    <a:close/>
                    <a:moveTo>
                      <a:pt x="31786" y="6090"/>
                    </a:moveTo>
                    <a:cubicBezTo>
                      <a:pt x="35411" y="6374"/>
                      <a:pt x="38527" y="8753"/>
                      <a:pt x="40635" y="12369"/>
                    </a:cubicBezTo>
                    <a:lnTo>
                      <a:pt x="41702" y="17599"/>
                    </a:lnTo>
                    <a:lnTo>
                      <a:pt x="44433" y="16911"/>
                    </a:lnTo>
                    <a:cubicBezTo>
                      <a:pt x="48551" y="17659"/>
                      <a:pt x="52954" y="19978"/>
                      <a:pt x="56665" y="23690"/>
                    </a:cubicBezTo>
                    <a:cubicBezTo>
                      <a:pt x="64089" y="31112"/>
                      <a:pt x="65938" y="41301"/>
                      <a:pt x="60795" y="46443"/>
                    </a:cubicBezTo>
                    <a:cubicBezTo>
                      <a:pt x="55652" y="51587"/>
                      <a:pt x="45465" y="49737"/>
                      <a:pt x="38041" y="42315"/>
                    </a:cubicBezTo>
                    <a:lnTo>
                      <a:pt x="37557" y="39656"/>
                    </a:lnTo>
                    <a:lnTo>
                      <a:pt x="28817" y="43994"/>
                    </a:lnTo>
                    <a:cubicBezTo>
                      <a:pt x="21566" y="43425"/>
                      <a:pt x="16352" y="34481"/>
                      <a:pt x="17171" y="24013"/>
                    </a:cubicBezTo>
                    <a:cubicBezTo>
                      <a:pt x="17991" y="13547"/>
                      <a:pt x="24534" y="5522"/>
                      <a:pt x="31786" y="6090"/>
                    </a:cubicBezTo>
                    <a:close/>
                    <a:moveTo>
                      <a:pt x="86887" y="29"/>
                    </a:moveTo>
                    <a:cubicBezTo>
                      <a:pt x="94139" y="596"/>
                      <a:pt x="99353" y="9541"/>
                      <a:pt x="98533" y="20008"/>
                    </a:cubicBezTo>
                    <a:cubicBezTo>
                      <a:pt x="97712" y="30476"/>
                      <a:pt x="91170" y="38500"/>
                      <a:pt x="83919" y="37932"/>
                    </a:cubicBezTo>
                    <a:cubicBezTo>
                      <a:pt x="76667" y="37364"/>
                      <a:pt x="71454" y="28419"/>
                      <a:pt x="72273" y="17952"/>
                    </a:cubicBezTo>
                    <a:cubicBezTo>
                      <a:pt x="73093" y="7484"/>
                      <a:pt x="79636" y="-540"/>
                      <a:pt x="86887" y="2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26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pptxg75_ドラゴンフルーツのイラスト</dc:title>
  <dc:subject>pptxg75_ドラゴンフルーツのイラスト</dc:subject>
  <dc:creator>でじけろお</dc:creator>
  <cp:revision>1</cp:revision>
  <dcterms:created xsi:type="dcterms:W3CDTF">2018-05-20T00:31:01Z</dcterms:created>
  <dcterms:modified xsi:type="dcterms:W3CDTF">2021-03-18T14:53:38Z</dcterms:modified>
  <cp:version>1</cp:version>
</cp:coreProperties>
</file>